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8" r:id="rId3"/>
    <p:sldId id="262" r:id="rId4"/>
    <p:sldId id="263" r:id="rId5"/>
    <p:sldId id="264" r:id="rId6"/>
    <p:sldId id="265" r:id="rId7"/>
    <p:sldId id="259" r:id="rId8"/>
    <p:sldId id="260" r:id="rId9"/>
    <p:sldId id="257" r:id="rId10"/>
    <p:sldId id="266" r:id="rId11"/>
    <p:sldId id="267" r:id="rId12"/>
    <p:sldId id="268" r:id="rId13"/>
    <p:sldId id="269"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547" autoAdjust="0"/>
  </p:normalViewPr>
  <p:slideViewPr>
    <p:cSldViewPr>
      <p:cViewPr varScale="1">
        <p:scale>
          <a:sx n="62" d="100"/>
          <a:sy n="62" d="100"/>
        </p:scale>
        <p:origin x="-159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DC3040-8F73-4E9C-9A69-867D5647BA93}" type="doc">
      <dgm:prSet loTypeId="urn:diagrams.loki3.com/BracketList+Icon" loCatId="list" qsTypeId="urn:microsoft.com/office/officeart/2005/8/quickstyle/simple1" qsCatId="simple" csTypeId="urn:microsoft.com/office/officeart/2005/8/colors/accent0_1" csCatId="mainScheme" phldr="1"/>
      <dgm:spPr/>
      <dgm:t>
        <a:bodyPr/>
        <a:lstStyle/>
        <a:p>
          <a:endParaRPr lang="en-US"/>
        </a:p>
      </dgm:t>
    </dgm:pt>
    <dgm:pt modelId="{ADDC147E-30B8-486B-A09A-935B0EAC1C5F}">
      <dgm:prSet phldrT="[Text]"/>
      <dgm:spPr/>
      <dgm:t>
        <a:bodyPr/>
        <a:lstStyle/>
        <a:p>
          <a:r>
            <a:rPr lang="en-US" dirty="0" smtClean="0"/>
            <a:t>1</a:t>
          </a:r>
          <a:endParaRPr lang="en-US" dirty="0"/>
        </a:p>
      </dgm:t>
    </dgm:pt>
    <dgm:pt modelId="{58598C02-7309-4489-B3B0-E17FBCA3109D}" type="parTrans" cxnId="{94DC5760-6982-4508-9509-1A0D2CA1BFFC}">
      <dgm:prSet/>
      <dgm:spPr/>
      <dgm:t>
        <a:bodyPr/>
        <a:lstStyle/>
        <a:p>
          <a:endParaRPr lang="en-US"/>
        </a:p>
      </dgm:t>
    </dgm:pt>
    <dgm:pt modelId="{5876071F-E0CB-4196-A688-7E1F57A0F0B9}" type="sibTrans" cxnId="{94DC5760-6982-4508-9509-1A0D2CA1BFFC}">
      <dgm:prSet/>
      <dgm:spPr/>
      <dgm:t>
        <a:bodyPr/>
        <a:lstStyle/>
        <a:p>
          <a:endParaRPr lang="en-US"/>
        </a:p>
      </dgm:t>
    </dgm:pt>
    <dgm:pt modelId="{B947E43A-101B-4108-9256-80B6F7F847E7}">
      <dgm:prSet phldrT="[Text]"/>
      <dgm:spPr/>
      <dgm:t>
        <a:bodyPr/>
        <a:lstStyle/>
        <a:p>
          <a:r>
            <a:rPr lang="en-US" dirty="0" smtClean="0"/>
            <a:t>Unified</a:t>
          </a:r>
          <a:endParaRPr lang="en-US" dirty="0"/>
        </a:p>
      </dgm:t>
    </dgm:pt>
    <dgm:pt modelId="{70F0A159-DE00-419D-A5D1-6625AFF7EB73}" type="parTrans" cxnId="{F4ED8454-7B95-4B2D-B9E6-A39D92A4A164}">
      <dgm:prSet/>
      <dgm:spPr/>
      <dgm:t>
        <a:bodyPr/>
        <a:lstStyle/>
        <a:p>
          <a:endParaRPr lang="en-US"/>
        </a:p>
      </dgm:t>
    </dgm:pt>
    <dgm:pt modelId="{D1B6E673-07F2-466C-AD82-8CAB5302753A}" type="sibTrans" cxnId="{F4ED8454-7B95-4B2D-B9E6-A39D92A4A164}">
      <dgm:prSet/>
      <dgm:spPr/>
      <dgm:t>
        <a:bodyPr/>
        <a:lstStyle/>
        <a:p>
          <a:endParaRPr lang="en-US"/>
        </a:p>
      </dgm:t>
    </dgm:pt>
    <dgm:pt modelId="{B83EEE86-9BD4-424D-874F-68851CD83B10}">
      <dgm:prSet phldrT="[Text]"/>
      <dgm:spPr/>
      <dgm:t>
        <a:bodyPr/>
        <a:lstStyle/>
        <a:p>
          <a:r>
            <a:rPr lang="en-US" dirty="0" smtClean="0"/>
            <a:t>2</a:t>
          </a:r>
          <a:endParaRPr lang="en-US" dirty="0"/>
        </a:p>
      </dgm:t>
    </dgm:pt>
    <dgm:pt modelId="{3965C640-F81A-4DA4-8E45-E937F8650485}" type="parTrans" cxnId="{BB4C4D92-D6C4-46CC-8CAB-2BFB50781DDA}">
      <dgm:prSet/>
      <dgm:spPr/>
      <dgm:t>
        <a:bodyPr/>
        <a:lstStyle/>
        <a:p>
          <a:endParaRPr lang="en-US"/>
        </a:p>
      </dgm:t>
    </dgm:pt>
    <dgm:pt modelId="{FE816392-A6C4-4EDC-95D7-E11137C5878A}" type="sibTrans" cxnId="{BB4C4D92-D6C4-46CC-8CAB-2BFB50781DDA}">
      <dgm:prSet/>
      <dgm:spPr/>
      <dgm:t>
        <a:bodyPr/>
        <a:lstStyle/>
        <a:p>
          <a:endParaRPr lang="en-US"/>
        </a:p>
      </dgm:t>
    </dgm:pt>
    <dgm:pt modelId="{1E0B7B94-993D-4198-A57C-28B72971ECC8}">
      <dgm:prSet phldrT="[Text]"/>
      <dgm:spPr/>
      <dgm:t>
        <a:bodyPr/>
        <a:lstStyle/>
        <a:p>
          <a:r>
            <a:rPr lang="en-US" dirty="0" smtClean="0"/>
            <a:t>Coherent</a:t>
          </a:r>
          <a:endParaRPr lang="en-US" dirty="0"/>
        </a:p>
      </dgm:t>
    </dgm:pt>
    <dgm:pt modelId="{7C976F66-B8E8-40B0-B26A-E05BD869AF95}" type="parTrans" cxnId="{55C0155E-4BA3-4712-ADD6-B56B20662BF6}">
      <dgm:prSet/>
      <dgm:spPr/>
      <dgm:t>
        <a:bodyPr/>
        <a:lstStyle/>
        <a:p>
          <a:endParaRPr lang="en-US"/>
        </a:p>
      </dgm:t>
    </dgm:pt>
    <dgm:pt modelId="{D3E3651A-194C-4D34-80EE-E779E5553F05}" type="sibTrans" cxnId="{55C0155E-4BA3-4712-ADD6-B56B20662BF6}">
      <dgm:prSet/>
      <dgm:spPr/>
      <dgm:t>
        <a:bodyPr/>
        <a:lstStyle/>
        <a:p>
          <a:endParaRPr lang="en-US"/>
        </a:p>
      </dgm:t>
    </dgm:pt>
    <dgm:pt modelId="{0B322E39-48BE-4F06-A824-AA913F4AAB1C}">
      <dgm:prSet phldrT="[Text]"/>
      <dgm:spPr/>
      <dgm:t>
        <a:bodyPr/>
        <a:lstStyle/>
        <a:p>
          <a:r>
            <a:rPr lang="en-US" dirty="0" smtClean="0"/>
            <a:t>3</a:t>
          </a:r>
          <a:endParaRPr lang="en-US" dirty="0"/>
        </a:p>
      </dgm:t>
    </dgm:pt>
    <dgm:pt modelId="{7AF151DA-4DC1-472C-95BB-BAE9E03F8132}" type="parTrans" cxnId="{AFF151A6-9F86-4432-A72A-1F7EB50E0A7C}">
      <dgm:prSet/>
      <dgm:spPr/>
      <dgm:t>
        <a:bodyPr/>
        <a:lstStyle/>
        <a:p>
          <a:endParaRPr lang="en-US"/>
        </a:p>
      </dgm:t>
    </dgm:pt>
    <dgm:pt modelId="{8C25286E-80D4-42CC-90A9-E0B505BCCBC5}" type="sibTrans" cxnId="{AFF151A6-9F86-4432-A72A-1F7EB50E0A7C}">
      <dgm:prSet/>
      <dgm:spPr/>
      <dgm:t>
        <a:bodyPr/>
        <a:lstStyle/>
        <a:p>
          <a:endParaRPr lang="en-US"/>
        </a:p>
      </dgm:t>
    </dgm:pt>
    <dgm:pt modelId="{C3505047-C72B-4039-8211-7649DDDC99EB}">
      <dgm:prSet phldrT="[Text]"/>
      <dgm:spPr/>
      <dgm:t>
        <a:bodyPr/>
        <a:lstStyle/>
        <a:p>
          <a:r>
            <a:rPr lang="en-US" dirty="0" smtClean="0"/>
            <a:t>Systematically organized</a:t>
          </a:r>
          <a:endParaRPr lang="en-US" dirty="0"/>
        </a:p>
      </dgm:t>
    </dgm:pt>
    <dgm:pt modelId="{B4F3CC19-B7FA-4D21-8783-AD08B09DDDB2}" type="parTrans" cxnId="{3C87F171-BAE4-4D29-9A48-3F6B36F30B54}">
      <dgm:prSet/>
      <dgm:spPr/>
      <dgm:t>
        <a:bodyPr/>
        <a:lstStyle/>
        <a:p>
          <a:endParaRPr lang="en-US"/>
        </a:p>
      </dgm:t>
    </dgm:pt>
    <dgm:pt modelId="{11170BAB-2FAB-4321-ACCF-B73BB2377D31}" type="sibTrans" cxnId="{3C87F171-BAE4-4D29-9A48-3F6B36F30B54}">
      <dgm:prSet/>
      <dgm:spPr/>
      <dgm:t>
        <a:bodyPr/>
        <a:lstStyle/>
        <a:p>
          <a:endParaRPr lang="en-US"/>
        </a:p>
      </dgm:t>
    </dgm:pt>
    <dgm:pt modelId="{2383C6DA-5808-4440-B1D6-C0BFB7EE924E}">
      <dgm:prSet phldrT="[Text]"/>
      <dgm:spPr/>
      <dgm:t>
        <a:bodyPr/>
        <a:lstStyle/>
        <a:p>
          <a:r>
            <a:rPr lang="en-US" dirty="0" smtClean="0"/>
            <a:t>4</a:t>
          </a:r>
          <a:endParaRPr lang="en-US" dirty="0"/>
        </a:p>
      </dgm:t>
    </dgm:pt>
    <dgm:pt modelId="{BE771DE5-7D65-43E9-A53E-64BEB248B678}" type="parTrans" cxnId="{6F3C0553-62F1-4E3D-A067-5B0FEA428F85}">
      <dgm:prSet/>
      <dgm:spPr/>
      <dgm:t>
        <a:bodyPr/>
        <a:lstStyle/>
        <a:p>
          <a:endParaRPr lang="en-US"/>
        </a:p>
      </dgm:t>
    </dgm:pt>
    <dgm:pt modelId="{D0EEB89E-39CD-46A5-B915-7639533CBE72}" type="sibTrans" cxnId="{6F3C0553-62F1-4E3D-A067-5B0FEA428F85}">
      <dgm:prSet/>
      <dgm:spPr/>
      <dgm:t>
        <a:bodyPr/>
        <a:lstStyle/>
        <a:p>
          <a:endParaRPr lang="en-US"/>
        </a:p>
      </dgm:t>
    </dgm:pt>
    <dgm:pt modelId="{17E0DB43-C2A1-4CAB-A826-6353437F0561}">
      <dgm:prSet phldrT="[Text]"/>
      <dgm:spPr/>
      <dgm:t>
        <a:bodyPr/>
        <a:lstStyle/>
        <a:p>
          <a:r>
            <a:rPr lang="en-US" dirty="0" smtClean="0"/>
            <a:t>Well-developed (sufficient support)</a:t>
          </a:r>
          <a:endParaRPr lang="en-US" dirty="0"/>
        </a:p>
      </dgm:t>
    </dgm:pt>
    <dgm:pt modelId="{8B13DC1F-9D52-4413-AA1D-53CCE7F6C0B5}" type="parTrans" cxnId="{8B5A8723-7FDF-48EA-AD33-F1438F9D2BF5}">
      <dgm:prSet/>
      <dgm:spPr/>
      <dgm:t>
        <a:bodyPr/>
        <a:lstStyle/>
        <a:p>
          <a:endParaRPr lang="en-US"/>
        </a:p>
      </dgm:t>
    </dgm:pt>
    <dgm:pt modelId="{730FA568-88C4-4702-ABA8-566E0EA18058}" type="sibTrans" cxnId="{8B5A8723-7FDF-48EA-AD33-F1438F9D2BF5}">
      <dgm:prSet/>
      <dgm:spPr/>
      <dgm:t>
        <a:bodyPr/>
        <a:lstStyle/>
        <a:p>
          <a:endParaRPr lang="en-US"/>
        </a:p>
      </dgm:t>
    </dgm:pt>
    <dgm:pt modelId="{D60B1C1F-3F46-45F3-9F44-AFBD29838AC1}" type="pres">
      <dgm:prSet presAssocID="{17DC3040-8F73-4E9C-9A69-867D5647BA93}" presName="Name0" presStyleCnt="0">
        <dgm:presLayoutVars>
          <dgm:dir/>
          <dgm:animLvl val="lvl"/>
          <dgm:resizeHandles val="exact"/>
        </dgm:presLayoutVars>
      </dgm:prSet>
      <dgm:spPr/>
    </dgm:pt>
    <dgm:pt modelId="{12471416-B5EB-4A07-879F-114D34C8C5BF}" type="pres">
      <dgm:prSet presAssocID="{ADDC147E-30B8-486B-A09A-935B0EAC1C5F}" presName="linNode" presStyleCnt="0"/>
      <dgm:spPr/>
    </dgm:pt>
    <dgm:pt modelId="{68AB7DB8-407C-4128-A5B6-262AC5840DC6}" type="pres">
      <dgm:prSet presAssocID="{ADDC147E-30B8-486B-A09A-935B0EAC1C5F}" presName="parTx" presStyleLbl="revTx" presStyleIdx="0" presStyleCnt="4">
        <dgm:presLayoutVars>
          <dgm:chMax val="1"/>
          <dgm:bulletEnabled val="1"/>
        </dgm:presLayoutVars>
      </dgm:prSet>
      <dgm:spPr/>
    </dgm:pt>
    <dgm:pt modelId="{8D75D4DF-EBFD-40B7-883F-465101FBC7F9}" type="pres">
      <dgm:prSet presAssocID="{ADDC147E-30B8-486B-A09A-935B0EAC1C5F}" presName="bracket" presStyleLbl="parChTrans1D1" presStyleIdx="0" presStyleCnt="4"/>
      <dgm:spPr/>
    </dgm:pt>
    <dgm:pt modelId="{683BCE47-E113-4353-8921-31A42181F7F1}" type="pres">
      <dgm:prSet presAssocID="{ADDC147E-30B8-486B-A09A-935B0EAC1C5F}" presName="spH" presStyleCnt="0"/>
      <dgm:spPr/>
    </dgm:pt>
    <dgm:pt modelId="{6EE96A99-8DE0-41C1-9582-5C4920B818BA}" type="pres">
      <dgm:prSet presAssocID="{ADDC147E-30B8-486B-A09A-935B0EAC1C5F}" presName="desTx" presStyleLbl="node1" presStyleIdx="0" presStyleCnt="4">
        <dgm:presLayoutVars>
          <dgm:bulletEnabled val="1"/>
        </dgm:presLayoutVars>
      </dgm:prSet>
      <dgm:spPr/>
    </dgm:pt>
    <dgm:pt modelId="{037F8FA0-4891-49BF-9E5B-FE27337DD89F}" type="pres">
      <dgm:prSet presAssocID="{5876071F-E0CB-4196-A688-7E1F57A0F0B9}" presName="spV" presStyleCnt="0"/>
      <dgm:spPr/>
    </dgm:pt>
    <dgm:pt modelId="{40451347-BD0F-409F-BA15-3244F52742B0}" type="pres">
      <dgm:prSet presAssocID="{B83EEE86-9BD4-424D-874F-68851CD83B10}" presName="linNode" presStyleCnt="0"/>
      <dgm:spPr/>
    </dgm:pt>
    <dgm:pt modelId="{2ABE0193-E334-4CC2-93ED-AE5C670ECF7D}" type="pres">
      <dgm:prSet presAssocID="{B83EEE86-9BD4-424D-874F-68851CD83B10}" presName="parTx" presStyleLbl="revTx" presStyleIdx="1" presStyleCnt="4">
        <dgm:presLayoutVars>
          <dgm:chMax val="1"/>
          <dgm:bulletEnabled val="1"/>
        </dgm:presLayoutVars>
      </dgm:prSet>
      <dgm:spPr/>
    </dgm:pt>
    <dgm:pt modelId="{FE989E3E-87DF-4361-8397-CBB7B51FDF47}" type="pres">
      <dgm:prSet presAssocID="{B83EEE86-9BD4-424D-874F-68851CD83B10}" presName="bracket" presStyleLbl="parChTrans1D1" presStyleIdx="1" presStyleCnt="4"/>
      <dgm:spPr/>
    </dgm:pt>
    <dgm:pt modelId="{38BB974F-9BB7-4BE5-9F9E-224729EC1F30}" type="pres">
      <dgm:prSet presAssocID="{B83EEE86-9BD4-424D-874F-68851CD83B10}" presName="spH" presStyleCnt="0"/>
      <dgm:spPr/>
    </dgm:pt>
    <dgm:pt modelId="{CF95776A-98E8-4000-8D8B-023CBD0B8B97}" type="pres">
      <dgm:prSet presAssocID="{B83EEE86-9BD4-424D-874F-68851CD83B10}" presName="desTx" presStyleLbl="node1" presStyleIdx="1" presStyleCnt="4">
        <dgm:presLayoutVars>
          <dgm:bulletEnabled val="1"/>
        </dgm:presLayoutVars>
      </dgm:prSet>
      <dgm:spPr/>
      <dgm:t>
        <a:bodyPr/>
        <a:lstStyle/>
        <a:p>
          <a:endParaRPr lang="en-US"/>
        </a:p>
      </dgm:t>
    </dgm:pt>
    <dgm:pt modelId="{12F9BC32-4D83-4605-9865-81FD41405825}" type="pres">
      <dgm:prSet presAssocID="{FE816392-A6C4-4EDC-95D7-E11137C5878A}" presName="spV" presStyleCnt="0"/>
      <dgm:spPr/>
    </dgm:pt>
    <dgm:pt modelId="{D57EF270-BACA-4B1A-A711-4B85C2E80E09}" type="pres">
      <dgm:prSet presAssocID="{0B322E39-48BE-4F06-A824-AA913F4AAB1C}" presName="linNode" presStyleCnt="0"/>
      <dgm:spPr/>
    </dgm:pt>
    <dgm:pt modelId="{9A1B5F5F-E4EE-480E-80C9-6C45260FDD7A}" type="pres">
      <dgm:prSet presAssocID="{0B322E39-48BE-4F06-A824-AA913F4AAB1C}" presName="parTx" presStyleLbl="revTx" presStyleIdx="2" presStyleCnt="4">
        <dgm:presLayoutVars>
          <dgm:chMax val="1"/>
          <dgm:bulletEnabled val="1"/>
        </dgm:presLayoutVars>
      </dgm:prSet>
      <dgm:spPr/>
    </dgm:pt>
    <dgm:pt modelId="{CC84A468-49A1-4BC0-A5F9-2DC5302E2D02}" type="pres">
      <dgm:prSet presAssocID="{0B322E39-48BE-4F06-A824-AA913F4AAB1C}" presName="bracket" presStyleLbl="parChTrans1D1" presStyleIdx="2" presStyleCnt="4"/>
      <dgm:spPr/>
    </dgm:pt>
    <dgm:pt modelId="{41DFA480-5052-495C-B650-16CD5B5C418C}" type="pres">
      <dgm:prSet presAssocID="{0B322E39-48BE-4F06-A824-AA913F4AAB1C}" presName="spH" presStyleCnt="0"/>
      <dgm:spPr/>
    </dgm:pt>
    <dgm:pt modelId="{D6CDED5A-54DC-43A8-890C-0621AEE56FDC}" type="pres">
      <dgm:prSet presAssocID="{0B322E39-48BE-4F06-A824-AA913F4AAB1C}" presName="desTx" presStyleLbl="node1" presStyleIdx="2" presStyleCnt="4">
        <dgm:presLayoutVars>
          <dgm:bulletEnabled val="1"/>
        </dgm:presLayoutVars>
      </dgm:prSet>
      <dgm:spPr/>
      <dgm:t>
        <a:bodyPr/>
        <a:lstStyle/>
        <a:p>
          <a:endParaRPr lang="en-US"/>
        </a:p>
      </dgm:t>
    </dgm:pt>
    <dgm:pt modelId="{E42D7BAA-EC4F-4CAD-85F3-058BFB56353C}" type="pres">
      <dgm:prSet presAssocID="{8C25286E-80D4-42CC-90A9-E0B505BCCBC5}" presName="spV" presStyleCnt="0"/>
      <dgm:spPr/>
    </dgm:pt>
    <dgm:pt modelId="{DDBC3075-BAC7-4C79-A577-AF56501F7BED}" type="pres">
      <dgm:prSet presAssocID="{2383C6DA-5808-4440-B1D6-C0BFB7EE924E}" presName="linNode" presStyleCnt="0"/>
      <dgm:spPr/>
    </dgm:pt>
    <dgm:pt modelId="{93A11F3B-347D-494B-9865-F3B0939A39AA}" type="pres">
      <dgm:prSet presAssocID="{2383C6DA-5808-4440-B1D6-C0BFB7EE924E}" presName="parTx" presStyleLbl="revTx" presStyleIdx="3" presStyleCnt="4">
        <dgm:presLayoutVars>
          <dgm:chMax val="1"/>
          <dgm:bulletEnabled val="1"/>
        </dgm:presLayoutVars>
      </dgm:prSet>
      <dgm:spPr/>
    </dgm:pt>
    <dgm:pt modelId="{35A28EA0-2385-4FEC-926F-379A524015ED}" type="pres">
      <dgm:prSet presAssocID="{2383C6DA-5808-4440-B1D6-C0BFB7EE924E}" presName="bracket" presStyleLbl="parChTrans1D1" presStyleIdx="3" presStyleCnt="4"/>
      <dgm:spPr/>
    </dgm:pt>
    <dgm:pt modelId="{79EB4F89-7E63-42A6-ACC4-0D11AD06593F}" type="pres">
      <dgm:prSet presAssocID="{2383C6DA-5808-4440-B1D6-C0BFB7EE924E}" presName="spH" presStyleCnt="0"/>
      <dgm:spPr/>
    </dgm:pt>
    <dgm:pt modelId="{BC302D0C-17F2-4967-9F74-BF5638A8DAE1}" type="pres">
      <dgm:prSet presAssocID="{2383C6DA-5808-4440-B1D6-C0BFB7EE924E}" presName="desTx" presStyleLbl="node1" presStyleIdx="3" presStyleCnt="4">
        <dgm:presLayoutVars>
          <dgm:bulletEnabled val="1"/>
        </dgm:presLayoutVars>
      </dgm:prSet>
      <dgm:spPr/>
      <dgm:t>
        <a:bodyPr/>
        <a:lstStyle/>
        <a:p>
          <a:endParaRPr lang="en-US"/>
        </a:p>
      </dgm:t>
    </dgm:pt>
  </dgm:ptLst>
  <dgm:cxnLst>
    <dgm:cxn modelId="{CE107AC2-4426-4CCB-81FF-42C2172EF305}" type="presOf" srcId="{1E0B7B94-993D-4198-A57C-28B72971ECC8}" destId="{CF95776A-98E8-4000-8D8B-023CBD0B8B97}" srcOrd="0" destOrd="0" presId="urn:diagrams.loki3.com/BracketList+Icon"/>
    <dgm:cxn modelId="{8B5A8723-7FDF-48EA-AD33-F1438F9D2BF5}" srcId="{2383C6DA-5808-4440-B1D6-C0BFB7EE924E}" destId="{17E0DB43-C2A1-4CAB-A826-6353437F0561}" srcOrd="0" destOrd="0" parTransId="{8B13DC1F-9D52-4413-AA1D-53CCE7F6C0B5}" sibTransId="{730FA568-88C4-4702-ABA8-566E0EA18058}"/>
    <dgm:cxn modelId="{BB4C4D92-D6C4-46CC-8CAB-2BFB50781DDA}" srcId="{17DC3040-8F73-4E9C-9A69-867D5647BA93}" destId="{B83EEE86-9BD4-424D-874F-68851CD83B10}" srcOrd="1" destOrd="0" parTransId="{3965C640-F81A-4DA4-8E45-E937F8650485}" sibTransId="{FE816392-A6C4-4EDC-95D7-E11137C5878A}"/>
    <dgm:cxn modelId="{94DC5760-6982-4508-9509-1A0D2CA1BFFC}" srcId="{17DC3040-8F73-4E9C-9A69-867D5647BA93}" destId="{ADDC147E-30B8-486B-A09A-935B0EAC1C5F}" srcOrd="0" destOrd="0" parTransId="{58598C02-7309-4489-B3B0-E17FBCA3109D}" sibTransId="{5876071F-E0CB-4196-A688-7E1F57A0F0B9}"/>
    <dgm:cxn modelId="{CAEB3CF7-B9D0-4635-ADF0-209D8329782B}" type="presOf" srcId="{ADDC147E-30B8-486B-A09A-935B0EAC1C5F}" destId="{68AB7DB8-407C-4128-A5B6-262AC5840DC6}" srcOrd="0" destOrd="0" presId="urn:diagrams.loki3.com/BracketList+Icon"/>
    <dgm:cxn modelId="{2C2E6753-1674-4DE8-8638-20BCCC045C51}" type="presOf" srcId="{2383C6DA-5808-4440-B1D6-C0BFB7EE924E}" destId="{93A11F3B-347D-494B-9865-F3B0939A39AA}" srcOrd="0" destOrd="0" presId="urn:diagrams.loki3.com/BracketList+Icon"/>
    <dgm:cxn modelId="{55C0155E-4BA3-4712-ADD6-B56B20662BF6}" srcId="{B83EEE86-9BD4-424D-874F-68851CD83B10}" destId="{1E0B7B94-993D-4198-A57C-28B72971ECC8}" srcOrd="0" destOrd="0" parTransId="{7C976F66-B8E8-40B0-B26A-E05BD869AF95}" sibTransId="{D3E3651A-194C-4D34-80EE-E779E5553F05}"/>
    <dgm:cxn modelId="{D25F762F-8A05-4DFA-B1E2-0D874F87ED96}" type="presOf" srcId="{B83EEE86-9BD4-424D-874F-68851CD83B10}" destId="{2ABE0193-E334-4CC2-93ED-AE5C670ECF7D}" srcOrd="0" destOrd="0" presId="urn:diagrams.loki3.com/BracketList+Icon"/>
    <dgm:cxn modelId="{BA1A6DF2-220D-4C89-9EC5-F49F681A294B}" type="presOf" srcId="{17DC3040-8F73-4E9C-9A69-867D5647BA93}" destId="{D60B1C1F-3F46-45F3-9F44-AFBD29838AC1}" srcOrd="0" destOrd="0" presId="urn:diagrams.loki3.com/BracketList+Icon"/>
    <dgm:cxn modelId="{7EFA5AA2-095A-4963-8A4D-BA8555F27E26}" type="presOf" srcId="{17E0DB43-C2A1-4CAB-A826-6353437F0561}" destId="{BC302D0C-17F2-4967-9F74-BF5638A8DAE1}" srcOrd="0" destOrd="0" presId="urn:diagrams.loki3.com/BracketList+Icon"/>
    <dgm:cxn modelId="{F4ED8454-7B95-4B2D-B9E6-A39D92A4A164}" srcId="{ADDC147E-30B8-486B-A09A-935B0EAC1C5F}" destId="{B947E43A-101B-4108-9256-80B6F7F847E7}" srcOrd="0" destOrd="0" parTransId="{70F0A159-DE00-419D-A5D1-6625AFF7EB73}" sibTransId="{D1B6E673-07F2-466C-AD82-8CAB5302753A}"/>
    <dgm:cxn modelId="{A5392214-34EE-40B1-B927-CDCC8C2B28CB}" type="presOf" srcId="{B947E43A-101B-4108-9256-80B6F7F847E7}" destId="{6EE96A99-8DE0-41C1-9582-5C4920B818BA}" srcOrd="0" destOrd="0" presId="urn:diagrams.loki3.com/BracketList+Icon"/>
    <dgm:cxn modelId="{6F3C0553-62F1-4E3D-A067-5B0FEA428F85}" srcId="{17DC3040-8F73-4E9C-9A69-867D5647BA93}" destId="{2383C6DA-5808-4440-B1D6-C0BFB7EE924E}" srcOrd="3" destOrd="0" parTransId="{BE771DE5-7D65-43E9-A53E-64BEB248B678}" sibTransId="{D0EEB89E-39CD-46A5-B915-7639533CBE72}"/>
    <dgm:cxn modelId="{967E7D78-982B-4096-8754-62BE67D5D20F}" type="presOf" srcId="{C3505047-C72B-4039-8211-7649DDDC99EB}" destId="{D6CDED5A-54DC-43A8-890C-0621AEE56FDC}" srcOrd="0" destOrd="0" presId="urn:diagrams.loki3.com/BracketList+Icon"/>
    <dgm:cxn modelId="{3C87F171-BAE4-4D29-9A48-3F6B36F30B54}" srcId="{0B322E39-48BE-4F06-A824-AA913F4AAB1C}" destId="{C3505047-C72B-4039-8211-7649DDDC99EB}" srcOrd="0" destOrd="0" parTransId="{B4F3CC19-B7FA-4D21-8783-AD08B09DDDB2}" sibTransId="{11170BAB-2FAB-4321-ACCF-B73BB2377D31}"/>
    <dgm:cxn modelId="{188792EE-F201-4444-8566-5FA4C3B2BA4F}" type="presOf" srcId="{0B322E39-48BE-4F06-A824-AA913F4AAB1C}" destId="{9A1B5F5F-E4EE-480E-80C9-6C45260FDD7A}" srcOrd="0" destOrd="0" presId="urn:diagrams.loki3.com/BracketList+Icon"/>
    <dgm:cxn modelId="{AFF151A6-9F86-4432-A72A-1F7EB50E0A7C}" srcId="{17DC3040-8F73-4E9C-9A69-867D5647BA93}" destId="{0B322E39-48BE-4F06-A824-AA913F4AAB1C}" srcOrd="2" destOrd="0" parTransId="{7AF151DA-4DC1-472C-95BB-BAE9E03F8132}" sibTransId="{8C25286E-80D4-42CC-90A9-E0B505BCCBC5}"/>
    <dgm:cxn modelId="{2C24E8A7-454F-4902-830E-F5FD63A937EA}" type="presParOf" srcId="{D60B1C1F-3F46-45F3-9F44-AFBD29838AC1}" destId="{12471416-B5EB-4A07-879F-114D34C8C5BF}" srcOrd="0" destOrd="0" presId="urn:diagrams.loki3.com/BracketList+Icon"/>
    <dgm:cxn modelId="{DEF2D75B-1760-45B7-8384-B50E5D351E69}" type="presParOf" srcId="{12471416-B5EB-4A07-879F-114D34C8C5BF}" destId="{68AB7DB8-407C-4128-A5B6-262AC5840DC6}" srcOrd="0" destOrd="0" presId="urn:diagrams.loki3.com/BracketList+Icon"/>
    <dgm:cxn modelId="{D4FC8001-EACE-4F86-871E-F14F91C41071}" type="presParOf" srcId="{12471416-B5EB-4A07-879F-114D34C8C5BF}" destId="{8D75D4DF-EBFD-40B7-883F-465101FBC7F9}" srcOrd="1" destOrd="0" presId="urn:diagrams.loki3.com/BracketList+Icon"/>
    <dgm:cxn modelId="{EFB63940-F5A8-41E9-B8B7-8EBF51B47062}" type="presParOf" srcId="{12471416-B5EB-4A07-879F-114D34C8C5BF}" destId="{683BCE47-E113-4353-8921-31A42181F7F1}" srcOrd="2" destOrd="0" presId="urn:diagrams.loki3.com/BracketList+Icon"/>
    <dgm:cxn modelId="{540D5EF8-DEB3-48FD-AAF9-A7B387DFD29E}" type="presParOf" srcId="{12471416-B5EB-4A07-879F-114D34C8C5BF}" destId="{6EE96A99-8DE0-41C1-9582-5C4920B818BA}" srcOrd="3" destOrd="0" presId="urn:diagrams.loki3.com/BracketList+Icon"/>
    <dgm:cxn modelId="{F92CEF18-F3B6-4358-9604-E0517E317713}" type="presParOf" srcId="{D60B1C1F-3F46-45F3-9F44-AFBD29838AC1}" destId="{037F8FA0-4891-49BF-9E5B-FE27337DD89F}" srcOrd="1" destOrd="0" presId="urn:diagrams.loki3.com/BracketList+Icon"/>
    <dgm:cxn modelId="{17F8E719-BE4B-41AA-8264-3902BA179E8B}" type="presParOf" srcId="{D60B1C1F-3F46-45F3-9F44-AFBD29838AC1}" destId="{40451347-BD0F-409F-BA15-3244F52742B0}" srcOrd="2" destOrd="0" presId="urn:diagrams.loki3.com/BracketList+Icon"/>
    <dgm:cxn modelId="{73E30D13-F510-4FD7-8AE4-206117DCD532}" type="presParOf" srcId="{40451347-BD0F-409F-BA15-3244F52742B0}" destId="{2ABE0193-E334-4CC2-93ED-AE5C670ECF7D}" srcOrd="0" destOrd="0" presId="urn:diagrams.loki3.com/BracketList+Icon"/>
    <dgm:cxn modelId="{DD2BC70D-36F0-4462-9A60-3F63D1DACBA4}" type="presParOf" srcId="{40451347-BD0F-409F-BA15-3244F52742B0}" destId="{FE989E3E-87DF-4361-8397-CBB7B51FDF47}" srcOrd="1" destOrd="0" presId="urn:diagrams.loki3.com/BracketList+Icon"/>
    <dgm:cxn modelId="{5591357F-20E2-44B8-9F9F-38FA69B0FD18}" type="presParOf" srcId="{40451347-BD0F-409F-BA15-3244F52742B0}" destId="{38BB974F-9BB7-4BE5-9F9E-224729EC1F30}" srcOrd="2" destOrd="0" presId="urn:diagrams.loki3.com/BracketList+Icon"/>
    <dgm:cxn modelId="{086FA3A4-0226-4770-8103-B6072832F7D7}" type="presParOf" srcId="{40451347-BD0F-409F-BA15-3244F52742B0}" destId="{CF95776A-98E8-4000-8D8B-023CBD0B8B97}" srcOrd="3" destOrd="0" presId="urn:diagrams.loki3.com/BracketList+Icon"/>
    <dgm:cxn modelId="{73AC0C53-069D-4A5D-B83B-32D43C600F46}" type="presParOf" srcId="{D60B1C1F-3F46-45F3-9F44-AFBD29838AC1}" destId="{12F9BC32-4D83-4605-9865-81FD41405825}" srcOrd="3" destOrd="0" presId="urn:diagrams.loki3.com/BracketList+Icon"/>
    <dgm:cxn modelId="{6194DD4C-838E-4240-98E6-752588CB7531}" type="presParOf" srcId="{D60B1C1F-3F46-45F3-9F44-AFBD29838AC1}" destId="{D57EF270-BACA-4B1A-A711-4B85C2E80E09}" srcOrd="4" destOrd="0" presId="urn:diagrams.loki3.com/BracketList+Icon"/>
    <dgm:cxn modelId="{70432395-7763-4E06-A0A2-9EC82A05B854}" type="presParOf" srcId="{D57EF270-BACA-4B1A-A711-4B85C2E80E09}" destId="{9A1B5F5F-E4EE-480E-80C9-6C45260FDD7A}" srcOrd="0" destOrd="0" presId="urn:diagrams.loki3.com/BracketList+Icon"/>
    <dgm:cxn modelId="{9CFE0E4B-1A4E-4580-BB8E-7883CF696FAA}" type="presParOf" srcId="{D57EF270-BACA-4B1A-A711-4B85C2E80E09}" destId="{CC84A468-49A1-4BC0-A5F9-2DC5302E2D02}" srcOrd="1" destOrd="0" presId="urn:diagrams.loki3.com/BracketList+Icon"/>
    <dgm:cxn modelId="{3E0D61F1-6629-4407-9D80-184B72A21B8E}" type="presParOf" srcId="{D57EF270-BACA-4B1A-A711-4B85C2E80E09}" destId="{41DFA480-5052-495C-B650-16CD5B5C418C}" srcOrd="2" destOrd="0" presId="urn:diagrams.loki3.com/BracketList+Icon"/>
    <dgm:cxn modelId="{0C4B9DA4-55C0-4ABA-A6E7-C6910A830A38}" type="presParOf" srcId="{D57EF270-BACA-4B1A-A711-4B85C2E80E09}" destId="{D6CDED5A-54DC-43A8-890C-0621AEE56FDC}" srcOrd="3" destOrd="0" presId="urn:diagrams.loki3.com/BracketList+Icon"/>
    <dgm:cxn modelId="{51E605D6-CED3-44CF-9259-AF053A0B7E8F}" type="presParOf" srcId="{D60B1C1F-3F46-45F3-9F44-AFBD29838AC1}" destId="{E42D7BAA-EC4F-4CAD-85F3-058BFB56353C}" srcOrd="5" destOrd="0" presId="urn:diagrams.loki3.com/BracketList+Icon"/>
    <dgm:cxn modelId="{361809FA-40C1-406C-9DFB-D30B93EB30A0}" type="presParOf" srcId="{D60B1C1F-3F46-45F3-9F44-AFBD29838AC1}" destId="{DDBC3075-BAC7-4C79-A577-AF56501F7BED}" srcOrd="6" destOrd="0" presId="urn:diagrams.loki3.com/BracketList+Icon"/>
    <dgm:cxn modelId="{105BDF99-20C4-4D4F-ABEB-1973A5FC2769}" type="presParOf" srcId="{DDBC3075-BAC7-4C79-A577-AF56501F7BED}" destId="{93A11F3B-347D-494B-9865-F3B0939A39AA}" srcOrd="0" destOrd="0" presId="urn:diagrams.loki3.com/BracketList+Icon"/>
    <dgm:cxn modelId="{7FBF32E9-BF56-4D69-9FAE-A85C0F4ED270}" type="presParOf" srcId="{DDBC3075-BAC7-4C79-A577-AF56501F7BED}" destId="{35A28EA0-2385-4FEC-926F-379A524015ED}" srcOrd="1" destOrd="0" presId="urn:diagrams.loki3.com/BracketList+Icon"/>
    <dgm:cxn modelId="{FB5997CB-4F6E-4F0E-AA4D-8E6D3BB24AE9}" type="presParOf" srcId="{DDBC3075-BAC7-4C79-A577-AF56501F7BED}" destId="{79EB4F89-7E63-42A6-ACC4-0D11AD06593F}" srcOrd="2" destOrd="0" presId="urn:diagrams.loki3.com/BracketList+Icon"/>
    <dgm:cxn modelId="{456C6DD6-E30A-42E0-9F53-15F8E52403F7}" type="presParOf" srcId="{DDBC3075-BAC7-4C79-A577-AF56501F7BED}" destId="{BC302D0C-17F2-4967-9F74-BF5638A8DAE1}" srcOrd="3" destOrd="0" presId="urn:diagrams.loki3.com/Bracket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EF569C-6E44-42F2-8517-BA2781192F29}" type="doc">
      <dgm:prSet loTypeId="urn:microsoft.com/office/officeart/2005/8/layout/hProcess4" loCatId="process" qsTypeId="urn:microsoft.com/office/officeart/2005/8/quickstyle/simple1" qsCatId="simple" csTypeId="urn:microsoft.com/office/officeart/2005/8/colors/colorful1" csCatId="colorful" phldr="1"/>
      <dgm:spPr/>
      <dgm:t>
        <a:bodyPr/>
        <a:lstStyle/>
        <a:p>
          <a:endParaRPr lang="en-US"/>
        </a:p>
      </dgm:t>
    </dgm:pt>
    <dgm:pt modelId="{A15B5420-E084-45B2-8F31-CFA7096841B2}">
      <dgm:prSet phldrT="[Text]"/>
      <dgm:spPr/>
      <dgm:t>
        <a:bodyPr/>
        <a:lstStyle/>
        <a:p>
          <a:r>
            <a:rPr lang="en-US" dirty="0" smtClean="0"/>
            <a:t>1</a:t>
          </a:r>
          <a:endParaRPr lang="en-US" dirty="0"/>
        </a:p>
      </dgm:t>
    </dgm:pt>
    <dgm:pt modelId="{D7ADC511-CF4B-481B-88C2-087CF127FE0F}" type="parTrans" cxnId="{EBEAD077-CFFD-4EF8-A4AA-FED14715170F}">
      <dgm:prSet/>
      <dgm:spPr/>
      <dgm:t>
        <a:bodyPr/>
        <a:lstStyle/>
        <a:p>
          <a:endParaRPr lang="en-US"/>
        </a:p>
      </dgm:t>
    </dgm:pt>
    <dgm:pt modelId="{F608AC61-2C64-46B6-A496-A00096FA31B0}" type="sibTrans" cxnId="{EBEAD077-CFFD-4EF8-A4AA-FED14715170F}">
      <dgm:prSet/>
      <dgm:spPr/>
      <dgm:t>
        <a:bodyPr/>
        <a:lstStyle/>
        <a:p>
          <a:endParaRPr lang="en-US"/>
        </a:p>
      </dgm:t>
    </dgm:pt>
    <dgm:pt modelId="{9E0268F4-764E-4D41-975B-DD53BD9AC854}">
      <dgm:prSet phldrT="[Text]"/>
      <dgm:spPr/>
      <dgm:t>
        <a:bodyPr/>
        <a:lstStyle/>
        <a:p>
          <a:r>
            <a:rPr lang="en-US" dirty="0" smtClean="0"/>
            <a:t>Make a point</a:t>
          </a:r>
          <a:endParaRPr lang="en-US" dirty="0"/>
        </a:p>
      </dgm:t>
    </dgm:pt>
    <dgm:pt modelId="{6CE279D3-D591-4220-86B6-93D28ECC6E51}" type="parTrans" cxnId="{4A1F22F5-385E-4C62-B541-B1E702D55F93}">
      <dgm:prSet/>
      <dgm:spPr/>
      <dgm:t>
        <a:bodyPr/>
        <a:lstStyle/>
        <a:p>
          <a:endParaRPr lang="en-US"/>
        </a:p>
      </dgm:t>
    </dgm:pt>
    <dgm:pt modelId="{D0B41700-40E5-4B74-B817-4CD6B6C0CC15}" type="sibTrans" cxnId="{4A1F22F5-385E-4C62-B541-B1E702D55F93}">
      <dgm:prSet/>
      <dgm:spPr/>
      <dgm:t>
        <a:bodyPr/>
        <a:lstStyle/>
        <a:p>
          <a:endParaRPr lang="en-US"/>
        </a:p>
      </dgm:t>
    </dgm:pt>
    <dgm:pt modelId="{4CD14E6A-B45A-49BE-A3FE-4FFEF2DE3904}">
      <dgm:prSet phldrT="[Text]"/>
      <dgm:spPr/>
      <dgm:t>
        <a:bodyPr/>
        <a:lstStyle/>
        <a:p>
          <a:r>
            <a:rPr lang="en-US" dirty="0" smtClean="0"/>
            <a:t>2</a:t>
          </a:r>
          <a:endParaRPr lang="en-US" dirty="0"/>
        </a:p>
      </dgm:t>
    </dgm:pt>
    <dgm:pt modelId="{247A7615-DCC6-47AC-A32B-ACED9FED3FCD}" type="parTrans" cxnId="{4C6E54AC-6E0C-4123-9037-C198092B6D8B}">
      <dgm:prSet/>
      <dgm:spPr/>
      <dgm:t>
        <a:bodyPr/>
        <a:lstStyle/>
        <a:p>
          <a:endParaRPr lang="en-US"/>
        </a:p>
      </dgm:t>
    </dgm:pt>
    <dgm:pt modelId="{308E034F-A4C0-4BDD-95E4-103143FB0337}" type="sibTrans" cxnId="{4C6E54AC-6E0C-4123-9037-C198092B6D8B}">
      <dgm:prSet/>
      <dgm:spPr/>
      <dgm:t>
        <a:bodyPr/>
        <a:lstStyle/>
        <a:p>
          <a:endParaRPr lang="en-US"/>
        </a:p>
      </dgm:t>
    </dgm:pt>
    <dgm:pt modelId="{640FAF88-E18C-4272-B950-A1C80B320C18}">
      <dgm:prSet phldrT="[Text]"/>
      <dgm:spPr/>
      <dgm:t>
        <a:bodyPr/>
        <a:lstStyle/>
        <a:p>
          <a:r>
            <a:rPr lang="en-US" dirty="0" smtClean="0"/>
            <a:t>Back up your point</a:t>
          </a:r>
          <a:endParaRPr lang="en-US" dirty="0"/>
        </a:p>
      </dgm:t>
    </dgm:pt>
    <dgm:pt modelId="{BB06EE92-5E03-4837-92FD-DA529673198E}" type="parTrans" cxnId="{E46206BA-6936-4A08-AE98-7579C5B8DA0E}">
      <dgm:prSet/>
      <dgm:spPr/>
      <dgm:t>
        <a:bodyPr/>
        <a:lstStyle/>
        <a:p>
          <a:endParaRPr lang="en-US"/>
        </a:p>
      </dgm:t>
    </dgm:pt>
    <dgm:pt modelId="{C9A2E298-0411-4A79-B2BA-92431F48C745}" type="sibTrans" cxnId="{E46206BA-6936-4A08-AE98-7579C5B8DA0E}">
      <dgm:prSet/>
      <dgm:spPr/>
      <dgm:t>
        <a:bodyPr/>
        <a:lstStyle/>
        <a:p>
          <a:endParaRPr lang="en-US"/>
        </a:p>
      </dgm:t>
    </dgm:pt>
    <dgm:pt modelId="{15F33364-03F5-40EB-B02F-C11ABFE0F3C9}">
      <dgm:prSet phldrT="[Text]"/>
      <dgm:spPr/>
      <dgm:t>
        <a:bodyPr/>
        <a:lstStyle/>
        <a:p>
          <a:r>
            <a:rPr lang="en-US" dirty="0" smtClean="0"/>
            <a:t>3</a:t>
          </a:r>
          <a:endParaRPr lang="en-US" dirty="0"/>
        </a:p>
      </dgm:t>
    </dgm:pt>
    <dgm:pt modelId="{6C736872-601D-47CF-A6C7-4560AC61427D}" type="parTrans" cxnId="{D044F6CE-FE82-41A2-B6FD-2B6C4DAAF5B0}">
      <dgm:prSet/>
      <dgm:spPr/>
      <dgm:t>
        <a:bodyPr/>
        <a:lstStyle/>
        <a:p>
          <a:endParaRPr lang="en-US"/>
        </a:p>
      </dgm:t>
    </dgm:pt>
    <dgm:pt modelId="{BFBD0608-C37F-4DF6-991C-FFD3E8738960}" type="sibTrans" cxnId="{D044F6CE-FE82-41A2-B6FD-2B6C4DAAF5B0}">
      <dgm:prSet/>
      <dgm:spPr/>
      <dgm:t>
        <a:bodyPr/>
        <a:lstStyle/>
        <a:p>
          <a:endParaRPr lang="en-US"/>
        </a:p>
      </dgm:t>
    </dgm:pt>
    <dgm:pt modelId="{57F3C6D0-5DB4-428F-B96D-32047C8E8509}">
      <dgm:prSet phldrT="[Text]"/>
      <dgm:spPr/>
      <dgm:t>
        <a:bodyPr/>
        <a:lstStyle/>
        <a:p>
          <a:r>
            <a:rPr lang="en-US" dirty="0" smtClean="0"/>
            <a:t>Organize the support</a:t>
          </a:r>
          <a:endParaRPr lang="en-US" dirty="0"/>
        </a:p>
      </dgm:t>
    </dgm:pt>
    <dgm:pt modelId="{7214AD21-87A6-4BEC-AB28-7069A9C0260F}" type="parTrans" cxnId="{29C4F3D4-2824-4DEE-8C63-B0E42A239F8B}">
      <dgm:prSet/>
      <dgm:spPr/>
      <dgm:t>
        <a:bodyPr/>
        <a:lstStyle/>
        <a:p>
          <a:endParaRPr lang="en-US"/>
        </a:p>
      </dgm:t>
    </dgm:pt>
    <dgm:pt modelId="{588A8E95-39FD-471E-AC1A-50B5FBA2F20F}" type="sibTrans" cxnId="{29C4F3D4-2824-4DEE-8C63-B0E42A239F8B}">
      <dgm:prSet/>
      <dgm:spPr/>
      <dgm:t>
        <a:bodyPr/>
        <a:lstStyle/>
        <a:p>
          <a:endParaRPr lang="en-US"/>
        </a:p>
      </dgm:t>
    </dgm:pt>
    <dgm:pt modelId="{FD69121A-A988-470C-A630-A86E69174BB7}">
      <dgm:prSet phldrT="[Text]"/>
      <dgm:spPr/>
      <dgm:t>
        <a:bodyPr/>
        <a:lstStyle/>
        <a:p>
          <a:r>
            <a:rPr lang="en-US" dirty="0" smtClean="0"/>
            <a:t>4</a:t>
          </a:r>
          <a:endParaRPr lang="en-US" dirty="0"/>
        </a:p>
      </dgm:t>
    </dgm:pt>
    <dgm:pt modelId="{ED36C97A-C48E-4EC9-B7BD-752E331F7D7F}" type="parTrans" cxnId="{5FAEC7D6-6602-4C1C-9510-BA97DAF50EEF}">
      <dgm:prSet/>
      <dgm:spPr/>
      <dgm:t>
        <a:bodyPr/>
        <a:lstStyle/>
        <a:p>
          <a:endParaRPr lang="en-US"/>
        </a:p>
      </dgm:t>
    </dgm:pt>
    <dgm:pt modelId="{FFB43EFF-EC43-476A-9C43-2712402137FD}" type="sibTrans" cxnId="{5FAEC7D6-6602-4C1C-9510-BA97DAF50EEF}">
      <dgm:prSet/>
      <dgm:spPr/>
      <dgm:t>
        <a:bodyPr/>
        <a:lstStyle/>
        <a:p>
          <a:endParaRPr lang="en-US"/>
        </a:p>
      </dgm:t>
    </dgm:pt>
    <dgm:pt modelId="{AB27BD2C-EF20-4C2C-95A6-3972599C9CF2}">
      <dgm:prSet phldrT="[Text]"/>
      <dgm:spPr/>
      <dgm:t>
        <a:bodyPr/>
        <a:lstStyle/>
        <a:p>
          <a:r>
            <a:rPr lang="en-US" dirty="0" smtClean="0"/>
            <a:t>Write clear, error-free sentences</a:t>
          </a:r>
          <a:endParaRPr lang="en-US" dirty="0"/>
        </a:p>
      </dgm:t>
    </dgm:pt>
    <dgm:pt modelId="{93DBC054-C8BC-4517-BF27-D7709E5F1B9E}" type="parTrans" cxnId="{C9C6760D-A35F-4D06-AD4B-0E7F0896F9A3}">
      <dgm:prSet/>
      <dgm:spPr/>
      <dgm:t>
        <a:bodyPr/>
        <a:lstStyle/>
        <a:p>
          <a:endParaRPr lang="en-US"/>
        </a:p>
      </dgm:t>
    </dgm:pt>
    <dgm:pt modelId="{F624DE52-D0B1-414D-9DCC-9BD0BC8D8874}" type="sibTrans" cxnId="{C9C6760D-A35F-4D06-AD4B-0E7F0896F9A3}">
      <dgm:prSet/>
      <dgm:spPr/>
      <dgm:t>
        <a:bodyPr/>
        <a:lstStyle/>
        <a:p>
          <a:endParaRPr lang="en-US"/>
        </a:p>
      </dgm:t>
    </dgm:pt>
    <dgm:pt modelId="{AAF431F0-411D-4053-B80D-35CD81D5E900}" type="pres">
      <dgm:prSet presAssocID="{70EF569C-6E44-42F2-8517-BA2781192F29}" presName="Name0" presStyleCnt="0">
        <dgm:presLayoutVars>
          <dgm:dir/>
          <dgm:animLvl val="lvl"/>
          <dgm:resizeHandles val="exact"/>
        </dgm:presLayoutVars>
      </dgm:prSet>
      <dgm:spPr/>
    </dgm:pt>
    <dgm:pt modelId="{C031CE8C-6227-4091-BEB6-36F372122C2E}" type="pres">
      <dgm:prSet presAssocID="{70EF569C-6E44-42F2-8517-BA2781192F29}" presName="tSp" presStyleCnt="0"/>
      <dgm:spPr/>
    </dgm:pt>
    <dgm:pt modelId="{6AC58AD2-BB6A-4415-89AA-2249CFDAA4C2}" type="pres">
      <dgm:prSet presAssocID="{70EF569C-6E44-42F2-8517-BA2781192F29}" presName="bSp" presStyleCnt="0"/>
      <dgm:spPr/>
    </dgm:pt>
    <dgm:pt modelId="{4E53B163-43E8-44A1-AFE5-81D47D0241D1}" type="pres">
      <dgm:prSet presAssocID="{70EF569C-6E44-42F2-8517-BA2781192F29}" presName="process" presStyleCnt="0"/>
      <dgm:spPr/>
    </dgm:pt>
    <dgm:pt modelId="{0E3A98D4-DCE6-46A4-9DCD-077A607C6359}" type="pres">
      <dgm:prSet presAssocID="{A15B5420-E084-45B2-8F31-CFA7096841B2}" presName="composite1" presStyleCnt="0"/>
      <dgm:spPr/>
    </dgm:pt>
    <dgm:pt modelId="{D5221790-2034-42CB-941A-FAC902EB35C1}" type="pres">
      <dgm:prSet presAssocID="{A15B5420-E084-45B2-8F31-CFA7096841B2}" presName="dummyNode1" presStyleLbl="node1" presStyleIdx="0" presStyleCnt="4"/>
      <dgm:spPr/>
    </dgm:pt>
    <dgm:pt modelId="{3ADA3EDF-8725-4AF3-907B-FD2A2DF937E7}" type="pres">
      <dgm:prSet presAssocID="{A15B5420-E084-45B2-8F31-CFA7096841B2}" presName="childNode1" presStyleLbl="bgAcc1" presStyleIdx="0" presStyleCnt="4">
        <dgm:presLayoutVars>
          <dgm:bulletEnabled val="1"/>
        </dgm:presLayoutVars>
      </dgm:prSet>
      <dgm:spPr/>
      <dgm:t>
        <a:bodyPr/>
        <a:lstStyle/>
        <a:p>
          <a:endParaRPr lang="en-US"/>
        </a:p>
      </dgm:t>
    </dgm:pt>
    <dgm:pt modelId="{E1686106-74A7-430E-A7A9-5878A0939F69}" type="pres">
      <dgm:prSet presAssocID="{A15B5420-E084-45B2-8F31-CFA7096841B2}" presName="childNode1tx" presStyleLbl="bgAcc1" presStyleIdx="0" presStyleCnt="4">
        <dgm:presLayoutVars>
          <dgm:bulletEnabled val="1"/>
        </dgm:presLayoutVars>
      </dgm:prSet>
      <dgm:spPr/>
      <dgm:t>
        <a:bodyPr/>
        <a:lstStyle/>
        <a:p>
          <a:endParaRPr lang="en-US"/>
        </a:p>
      </dgm:t>
    </dgm:pt>
    <dgm:pt modelId="{95D4B956-281B-4301-84E1-55CFEFB4844C}" type="pres">
      <dgm:prSet presAssocID="{A15B5420-E084-45B2-8F31-CFA7096841B2}" presName="parentNode1" presStyleLbl="node1" presStyleIdx="0" presStyleCnt="4">
        <dgm:presLayoutVars>
          <dgm:chMax val="1"/>
          <dgm:bulletEnabled val="1"/>
        </dgm:presLayoutVars>
      </dgm:prSet>
      <dgm:spPr/>
    </dgm:pt>
    <dgm:pt modelId="{0D7F6F26-CBE9-428D-B08A-C85D0CF13ECF}" type="pres">
      <dgm:prSet presAssocID="{A15B5420-E084-45B2-8F31-CFA7096841B2}" presName="connSite1" presStyleCnt="0"/>
      <dgm:spPr/>
    </dgm:pt>
    <dgm:pt modelId="{B22B8C49-A601-48BA-8DD8-77B9DD1A2131}" type="pres">
      <dgm:prSet presAssocID="{F608AC61-2C64-46B6-A496-A00096FA31B0}" presName="Name9" presStyleLbl="sibTrans2D1" presStyleIdx="0" presStyleCnt="3"/>
      <dgm:spPr/>
    </dgm:pt>
    <dgm:pt modelId="{85AC44BD-5750-4CA5-BDAF-E5C842191C94}" type="pres">
      <dgm:prSet presAssocID="{4CD14E6A-B45A-49BE-A3FE-4FFEF2DE3904}" presName="composite2" presStyleCnt="0"/>
      <dgm:spPr/>
    </dgm:pt>
    <dgm:pt modelId="{E5822A12-E1F6-41D9-955C-76F595C61176}" type="pres">
      <dgm:prSet presAssocID="{4CD14E6A-B45A-49BE-A3FE-4FFEF2DE3904}" presName="dummyNode2" presStyleLbl="node1" presStyleIdx="0" presStyleCnt="4"/>
      <dgm:spPr/>
    </dgm:pt>
    <dgm:pt modelId="{0A891C5C-BABB-42E9-9F79-61B3AF06E0FF}" type="pres">
      <dgm:prSet presAssocID="{4CD14E6A-B45A-49BE-A3FE-4FFEF2DE3904}" presName="childNode2" presStyleLbl="bgAcc1" presStyleIdx="1" presStyleCnt="4">
        <dgm:presLayoutVars>
          <dgm:bulletEnabled val="1"/>
        </dgm:presLayoutVars>
      </dgm:prSet>
      <dgm:spPr/>
      <dgm:t>
        <a:bodyPr/>
        <a:lstStyle/>
        <a:p>
          <a:endParaRPr lang="en-US"/>
        </a:p>
      </dgm:t>
    </dgm:pt>
    <dgm:pt modelId="{64F5D73C-DF02-4C65-824B-E1AC24505334}" type="pres">
      <dgm:prSet presAssocID="{4CD14E6A-B45A-49BE-A3FE-4FFEF2DE3904}" presName="childNode2tx" presStyleLbl="bgAcc1" presStyleIdx="1" presStyleCnt="4">
        <dgm:presLayoutVars>
          <dgm:bulletEnabled val="1"/>
        </dgm:presLayoutVars>
      </dgm:prSet>
      <dgm:spPr/>
      <dgm:t>
        <a:bodyPr/>
        <a:lstStyle/>
        <a:p>
          <a:endParaRPr lang="en-US"/>
        </a:p>
      </dgm:t>
    </dgm:pt>
    <dgm:pt modelId="{20D5B58F-9C34-418D-8B19-FEC277F9D574}" type="pres">
      <dgm:prSet presAssocID="{4CD14E6A-B45A-49BE-A3FE-4FFEF2DE3904}" presName="parentNode2" presStyleLbl="node1" presStyleIdx="1" presStyleCnt="4">
        <dgm:presLayoutVars>
          <dgm:chMax val="0"/>
          <dgm:bulletEnabled val="1"/>
        </dgm:presLayoutVars>
      </dgm:prSet>
      <dgm:spPr/>
    </dgm:pt>
    <dgm:pt modelId="{621E627E-C9AB-43CD-8F59-26B0C36340FE}" type="pres">
      <dgm:prSet presAssocID="{4CD14E6A-B45A-49BE-A3FE-4FFEF2DE3904}" presName="connSite2" presStyleCnt="0"/>
      <dgm:spPr/>
    </dgm:pt>
    <dgm:pt modelId="{6D8CA49A-19AC-4B3C-A01C-9701C6143EC8}" type="pres">
      <dgm:prSet presAssocID="{308E034F-A4C0-4BDD-95E4-103143FB0337}" presName="Name18" presStyleLbl="sibTrans2D1" presStyleIdx="1" presStyleCnt="3"/>
      <dgm:spPr/>
    </dgm:pt>
    <dgm:pt modelId="{9F6D417B-5F08-4EFF-A6D6-57D42EB1C064}" type="pres">
      <dgm:prSet presAssocID="{15F33364-03F5-40EB-B02F-C11ABFE0F3C9}" presName="composite1" presStyleCnt="0"/>
      <dgm:spPr/>
    </dgm:pt>
    <dgm:pt modelId="{F7096307-62B7-4881-9E0A-E431032B996B}" type="pres">
      <dgm:prSet presAssocID="{15F33364-03F5-40EB-B02F-C11ABFE0F3C9}" presName="dummyNode1" presStyleLbl="node1" presStyleIdx="1" presStyleCnt="4"/>
      <dgm:spPr/>
    </dgm:pt>
    <dgm:pt modelId="{BC89674B-339D-4AB3-BBFF-AAE9CF438424}" type="pres">
      <dgm:prSet presAssocID="{15F33364-03F5-40EB-B02F-C11ABFE0F3C9}" presName="childNode1" presStyleLbl="bgAcc1" presStyleIdx="2" presStyleCnt="4">
        <dgm:presLayoutVars>
          <dgm:bulletEnabled val="1"/>
        </dgm:presLayoutVars>
      </dgm:prSet>
      <dgm:spPr/>
      <dgm:t>
        <a:bodyPr/>
        <a:lstStyle/>
        <a:p>
          <a:endParaRPr lang="en-US"/>
        </a:p>
      </dgm:t>
    </dgm:pt>
    <dgm:pt modelId="{812AB66A-F155-49E4-8367-74582E699C93}" type="pres">
      <dgm:prSet presAssocID="{15F33364-03F5-40EB-B02F-C11ABFE0F3C9}" presName="childNode1tx" presStyleLbl="bgAcc1" presStyleIdx="2" presStyleCnt="4">
        <dgm:presLayoutVars>
          <dgm:bulletEnabled val="1"/>
        </dgm:presLayoutVars>
      </dgm:prSet>
      <dgm:spPr/>
      <dgm:t>
        <a:bodyPr/>
        <a:lstStyle/>
        <a:p>
          <a:endParaRPr lang="en-US"/>
        </a:p>
      </dgm:t>
    </dgm:pt>
    <dgm:pt modelId="{63F22746-07D7-4AFB-A62A-64E1B085EDFE}" type="pres">
      <dgm:prSet presAssocID="{15F33364-03F5-40EB-B02F-C11ABFE0F3C9}" presName="parentNode1" presStyleLbl="node1" presStyleIdx="2" presStyleCnt="4">
        <dgm:presLayoutVars>
          <dgm:chMax val="1"/>
          <dgm:bulletEnabled val="1"/>
        </dgm:presLayoutVars>
      </dgm:prSet>
      <dgm:spPr/>
    </dgm:pt>
    <dgm:pt modelId="{793C60E9-EF4A-42AC-9D4B-CBE935A086F3}" type="pres">
      <dgm:prSet presAssocID="{15F33364-03F5-40EB-B02F-C11ABFE0F3C9}" presName="connSite1" presStyleCnt="0"/>
      <dgm:spPr/>
    </dgm:pt>
    <dgm:pt modelId="{01AB839E-9A25-4D2A-8D02-6EC228C16111}" type="pres">
      <dgm:prSet presAssocID="{BFBD0608-C37F-4DF6-991C-FFD3E8738960}" presName="Name9" presStyleLbl="sibTrans2D1" presStyleIdx="2" presStyleCnt="3"/>
      <dgm:spPr/>
    </dgm:pt>
    <dgm:pt modelId="{604DFA11-D258-4465-8F8F-0730927DCC2D}" type="pres">
      <dgm:prSet presAssocID="{FD69121A-A988-470C-A630-A86E69174BB7}" presName="composite2" presStyleCnt="0"/>
      <dgm:spPr/>
    </dgm:pt>
    <dgm:pt modelId="{5F84EF2B-BBBE-4620-BCBC-93AA9D2AB34D}" type="pres">
      <dgm:prSet presAssocID="{FD69121A-A988-470C-A630-A86E69174BB7}" presName="dummyNode2" presStyleLbl="node1" presStyleIdx="2" presStyleCnt="4"/>
      <dgm:spPr/>
    </dgm:pt>
    <dgm:pt modelId="{FEAD25B1-BBD3-42F4-97A3-C880D43CE647}" type="pres">
      <dgm:prSet presAssocID="{FD69121A-A988-470C-A630-A86E69174BB7}" presName="childNode2" presStyleLbl="bgAcc1" presStyleIdx="3" presStyleCnt="4">
        <dgm:presLayoutVars>
          <dgm:bulletEnabled val="1"/>
        </dgm:presLayoutVars>
      </dgm:prSet>
      <dgm:spPr/>
    </dgm:pt>
    <dgm:pt modelId="{87619782-120F-4EC7-AB84-B8A6558293EC}" type="pres">
      <dgm:prSet presAssocID="{FD69121A-A988-470C-A630-A86E69174BB7}" presName="childNode2tx" presStyleLbl="bgAcc1" presStyleIdx="3" presStyleCnt="4">
        <dgm:presLayoutVars>
          <dgm:bulletEnabled val="1"/>
        </dgm:presLayoutVars>
      </dgm:prSet>
      <dgm:spPr/>
    </dgm:pt>
    <dgm:pt modelId="{5A92BFA4-C98D-41D5-B979-27C2C06EE404}" type="pres">
      <dgm:prSet presAssocID="{FD69121A-A988-470C-A630-A86E69174BB7}" presName="parentNode2" presStyleLbl="node1" presStyleIdx="3" presStyleCnt="4">
        <dgm:presLayoutVars>
          <dgm:chMax val="0"/>
          <dgm:bulletEnabled val="1"/>
        </dgm:presLayoutVars>
      </dgm:prSet>
      <dgm:spPr/>
    </dgm:pt>
    <dgm:pt modelId="{F87E9B58-FB28-4D9E-A88C-D395801CD491}" type="pres">
      <dgm:prSet presAssocID="{FD69121A-A988-470C-A630-A86E69174BB7}" presName="connSite2" presStyleCnt="0"/>
      <dgm:spPr/>
    </dgm:pt>
  </dgm:ptLst>
  <dgm:cxnLst>
    <dgm:cxn modelId="{4C6E54AC-6E0C-4123-9037-C198092B6D8B}" srcId="{70EF569C-6E44-42F2-8517-BA2781192F29}" destId="{4CD14E6A-B45A-49BE-A3FE-4FFEF2DE3904}" srcOrd="1" destOrd="0" parTransId="{247A7615-DCC6-47AC-A32B-ACED9FED3FCD}" sibTransId="{308E034F-A4C0-4BDD-95E4-103143FB0337}"/>
    <dgm:cxn modelId="{E04635E0-ACAC-4CFF-AF13-3399B369A808}" type="presOf" srcId="{4CD14E6A-B45A-49BE-A3FE-4FFEF2DE3904}" destId="{20D5B58F-9C34-418D-8B19-FEC277F9D574}" srcOrd="0" destOrd="0" presId="urn:microsoft.com/office/officeart/2005/8/layout/hProcess4"/>
    <dgm:cxn modelId="{C9C6760D-A35F-4D06-AD4B-0E7F0896F9A3}" srcId="{FD69121A-A988-470C-A630-A86E69174BB7}" destId="{AB27BD2C-EF20-4C2C-95A6-3972599C9CF2}" srcOrd="0" destOrd="0" parTransId="{93DBC054-C8BC-4517-BF27-D7709E5F1B9E}" sibTransId="{F624DE52-D0B1-414D-9DCC-9BD0BC8D8874}"/>
    <dgm:cxn modelId="{5EA0769C-98C1-44B1-88DA-5E9D3BDB0195}" type="presOf" srcId="{AB27BD2C-EF20-4C2C-95A6-3972599C9CF2}" destId="{87619782-120F-4EC7-AB84-B8A6558293EC}" srcOrd="1" destOrd="0" presId="urn:microsoft.com/office/officeart/2005/8/layout/hProcess4"/>
    <dgm:cxn modelId="{72AC9A2D-6E78-4144-B968-2B7CDC24D0D1}" type="presOf" srcId="{308E034F-A4C0-4BDD-95E4-103143FB0337}" destId="{6D8CA49A-19AC-4B3C-A01C-9701C6143EC8}" srcOrd="0" destOrd="0" presId="urn:microsoft.com/office/officeart/2005/8/layout/hProcess4"/>
    <dgm:cxn modelId="{DA376E13-9D26-489B-913F-6EADAAB8871B}" type="presOf" srcId="{57F3C6D0-5DB4-428F-B96D-32047C8E8509}" destId="{BC89674B-339D-4AB3-BBFF-AAE9CF438424}" srcOrd="0" destOrd="0" presId="urn:microsoft.com/office/officeart/2005/8/layout/hProcess4"/>
    <dgm:cxn modelId="{14D3EAAE-0EFB-4DA9-BFE6-4F6E4174ABD1}" type="presOf" srcId="{A15B5420-E084-45B2-8F31-CFA7096841B2}" destId="{95D4B956-281B-4301-84E1-55CFEFB4844C}" srcOrd="0" destOrd="0" presId="urn:microsoft.com/office/officeart/2005/8/layout/hProcess4"/>
    <dgm:cxn modelId="{87048AAA-372C-48D4-83F1-1B4985116D90}" type="presOf" srcId="{57F3C6D0-5DB4-428F-B96D-32047C8E8509}" destId="{812AB66A-F155-49E4-8367-74582E699C93}" srcOrd="1" destOrd="0" presId="urn:microsoft.com/office/officeart/2005/8/layout/hProcess4"/>
    <dgm:cxn modelId="{5FAEC7D6-6602-4C1C-9510-BA97DAF50EEF}" srcId="{70EF569C-6E44-42F2-8517-BA2781192F29}" destId="{FD69121A-A988-470C-A630-A86E69174BB7}" srcOrd="3" destOrd="0" parTransId="{ED36C97A-C48E-4EC9-B7BD-752E331F7D7F}" sibTransId="{FFB43EFF-EC43-476A-9C43-2712402137FD}"/>
    <dgm:cxn modelId="{EBEAD077-CFFD-4EF8-A4AA-FED14715170F}" srcId="{70EF569C-6E44-42F2-8517-BA2781192F29}" destId="{A15B5420-E084-45B2-8F31-CFA7096841B2}" srcOrd="0" destOrd="0" parTransId="{D7ADC511-CF4B-481B-88C2-087CF127FE0F}" sibTransId="{F608AC61-2C64-46B6-A496-A00096FA31B0}"/>
    <dgm:cxn modelId="{481B32EB-F076-4E49-AD8E-8AC1B55088B6}" type="presOf" srcId="{640FAF88-E18C-4272-B950-A1C80B320C18}" destId="{64F5D73C-DF02-4C65-824B-E1AC24505334}" srcOrd="1" destOrd="0" presId="urn:microsoft.com/office/officeart/2005/8/layout/hProcess4"/>
    <dgm:cxn modelId="{25A2B5CC-8CC8-467F-9FB6-BD0A22E5A51F}" type="presOf" srcId="{BFBD0608-C37F-4DF6-991C-FFD3E8738960}" destId="{01AB839E-9A25-4D2A-8D02-6EC228C16111}" srcOrd="0" destOrd="0" presId="urn:microsoft.com/office/officeart/2005/8/layout/hProcess4"/>
    <dgm:cxn modelId="{D8BA89EB-B7BA-49F7-AC56-B08A32977360}" type="presOf" srcId="{9E0268F4-764E-4D41-975B-DD53BD9AC854}" destId="{E1686106-74A7-430E-A7A9-5878A0939F69}" srcOrd="1" destOrd="0" presId="urn:microsoft.com/office/officeart/2005/8/layout/hProcess4"/>
    <dgm:cxn modelId="{3964614E-8597-4FA9-A1A0-1BAA6050BAF7}" type="presOf" srcId="{9E0268F4-764E-4D41-975B-DD53BD9AC854}" destId="{3ADA3EDF-8725-4AF3-907B-FD2A2DF937E7}" srcOrd="0" destOrd="0" presId="urn:microsoft.com/office/officeart/2005/8/layout/hProcess4"/>
    <dgm:cxn modelId="{E46206BA-6936-4A08-AE98-7579C5B8DA0E}" srcId="{4CD14E6A-B45A-49BE-A3FE-4FFEF2DE3904}" destId="{640FAF88-E18C-4272-B950-A1C80B320C18}" srcOrd="0" destOrd="0" parTransId="{BB06EE92-5E03-4837-92FD-DA529673198E}" sibTransId="{C9A2E298-0411-4A79-B2BA-92431F48C745}"/>
    <dgm:cxn modelId="{4A713136-9BBF-49DA-9212-69A3817141B0}" type="presOf" srcId="{70EF569C-6E44-42F2-8517-BA2781192F29}" destId="{AAF431F0-411D-4053-B80D-35CD81D5E900}" srcOrd="0" destOrd="0" presId="urn:microsoft.com/office/officeart/2005/8/layout/hProcess4"/>
    <dgm:cxn modelId="{D044F6CE-FE82-41A2-B6FD-2B6C4DAAF5B0}" srcId="{70EF569C-6E44-42F2-8517-BA2781192F29}" destId="{15F33364-03F5-40EB-B02F-C11ABFE0F3C9}" srcOrd="2" destOrd="0" parTransId="{6C736872-601D-47CF-A6C7-4560AC61427D}" sibTransId="{BFBD0608-C37F-4DF6-991C-FFD3E8738960}"/>
    <dgm:cxn modelId="{4A1F22F5-385E-4C62-B541-B1E702D55F93}" srcId="{A15B5420-E084-45B2-8F31-CFA7096841B2}" destId="{9E0268F4-764E-4D41-975B-DD53BD9AC854}" srcOrd="0" destOrd="0" parTransId="{6CE279D3-D591-4220-86B6-93D28ECC6E51}" sibTransId="{D0B41700-40E5-4B74-B817-4CD6B6C0CC15}"/>
    <dgm:cxn modelId="{ECD24139-7182-4776-8FB3-6498EC633EC7}" type="presOf" srcId="{F608AC61-2C64-46B6-A496-A00096FA31B0}" destId="{B22B8C49-A601-48BA-8DD8-77B9DD1A2131}" srcOrd="0" destOrd="0" presId="urn:microsoft.com/office/officeart/2005/8/layout/hProcess4"/>
    <dgm:cxn modelId="{417D23A4-9E7D-40EA-A2E2-052B6BBB4116}" type="presOf" srcId="{AB27BD2C-EF20-4C2C-95A6-3972599C9CF2}" destId="{FEAD25B1-BBD3-42F4-97A3-C880D43CE647}" srcOrd="0" destOrd="0" presId="urn:microsoft.com/office/officeart/2005/8/layout/hProcess4"/>
    <dgm:cxn modelId="{29C4F3D4-2824-4DEE-8C63-B0E42A239F8B}" srcId="{15F33364-03F5-40EB-B02F-C11ABFE0F3C9}" destId="{57F3C6D0-5DB4-428F-B96D-32047C8E8509}" srcOrd="0" destOrd="0" parTransId="{7214AD21-87A6-4BEC-AB28-7069A9C0260F}" sibTransId="{588A8E95-39FD-471E-AC1A-50B5FBA2F20F}"/>
    <dgm:cxn modelId="{E0BE41B5-E17C-4962-94AA-6DDF9E2B71CB}" type="presOf" srcId="{15F33364-03F5-40EB-B02F-C11ABFE0F3C9}" destId="{63F22746-07D7-4AFB-A62A-64E1B085EDFE}" srcOrd="0" destOrd="0" presId="urn:microsoft.com/office/officeart/2005/8/layout/hProcess4"/>
    <dgm:cxn modelId="{ACEAE53D-88D1-4E28-8DF7-086B5AA1A785}" type="presOf" srcId="{FD69121A-A988-470C-A630-A86E69174BB7}" destId="{5A92BFA4-C98D-41D5-B979-27C2C06EE404}" srcOrd="0" destOrd="0" presId="urn:microsoft.com/office/officeart/2005/8/layout/hProcess4"/>
    <dgm:cxn modelId="{16259174-10C6-42F6-AEAB-8E207C2BEFDC}" type="presOf" srcId="{640FAF88-E18C-4272-B950-A1C80B320C18}" destId="{0A891C5C-BABB-42E9-9F79-61B3AF06E0FF}" srcOrd="0" destOrd="0" presId="urn:microsoft.com/office/officeart/2005/8/layout/hProcess4"/>
    <dgm:cxn modelId="{F8287492-491C-4728-8E80-BED2F9734EC7}" type="presParOf" srcId="{AAF431F0-411D-4053-B80D-35CD81D5E900}" destId="{C031CE8C-6227-4091-BEB6-36F372122C2E}" srcOrd="0" destOrd="0" presId="urn:microsoft.com/office/officeart/2005/8/layout/hProcess4"/>
    <dgm:cxn modelId="{685B617B-4EA7-4DDB-AE3A-DF3F4C14645C}" type="presParOf" srcId="{AAF431F0-411D-4053-B80D-35CD81D5E900}" destId="{6AC58AD2-BB6A-4415-89AA-2249CFDAA4C2}" srcOrd="1" destOrd="0" presId="urn:microsoft.com/office/officeart/2005/8/layout/hProcess4"/>
    <dgm:cxn modelId="{B52A21B5-09EA-42A2-93D5-9F68FCB26E0E}" type="presParOf" srcId="{AAF431F0-411D-4053-B80D-35CD81D5E900}" destId="{4E53B163-43E8-44A1-AFE5-81D47D0241D1}" srcOrd="2" destOrd="0" presId="urn:microsoft.com/office/officeart/2005/8/layout/hProcess4"/>
    <dgm:cxn modelId="{8CDCD7C5-3A59-4C87-81E7-8020E4D77B7B}" type="presParOf" srcId="{4E53B163-43E8-44A1-AFE5-81D47D0241D1}" destId="{0E3A98D4-DCE6-46A4-9DCD-077A607C6359}" srcOrd="0" destOrd="0" presId="urn:microsoft.com/office/officeart/2005/8/layout/hProcess4"/>
    <dgm:cxn modelId="{21E63606-416E-433C-9622-28E5AF999D86}" type="presParOf" srcId="{0E3A98D4-DCE6-46A4-9DCD-077A607C6359}" destId="{D5221790-2034-42CB-941A-FAC902EB35C1}" srcOrd="0" destOrd="0" presId="urn:microsoft.com/office/officeart/2005/8/layout/hProcess4"/>
    <dgm:cxn modelId="{9237C6A5-ADE8-4206-AC43-49B5EE48C5AD}" type="presParOf" srcId="{0E3A98D4-DCE6-46A4-9DCD-077A607C6359}" destId="{3ADA3EDF-8725-4AF3-907B-FD2A2DF937E7}" srcOrd="1" destOrd="0" presId="urn:microsoft.com/office/officeart/2005/8/layout/hProcess4"/>
    <dgm:cxn modelId="{68648965-A641-4C9C-B0FE-5D1ECA6747A7}" type="presParOf" srcId="{0E3A98D4-DCE6-46A4-9DCD-077A607C6359}" destId="{E1686106-74A7-430E-A7A9-5878A0939F69}" srcOrd="2" destOrd="0" presId="urn:microsoft.com/office/officeart/2005/8/layout/hProcess4"/>
    <dgm:cxn modelId="{274CED3F-322E-49E2-9FFE-DF445A60017A}" type="presParOf" srcId="{0E3A98D4-DCE6-46A4-9DCD-077A607C6359}" destId="{95D4B956-281B-4301-84E1-55CFEFB4844C}" srcOrd="3" destOrd="0" presId="urn:microsoft.com/office/officeart/2005/8/layout/hProcess4"/>
    <dgm:cxn modelId="{1470F757-B68C-4F13-80CA-DAC247F0318E}" type="presParOf" srcId="{0E3A98D4-DCE6-46A4-9DCD-077A607C6359}" destId="{0D7F6F26-CBE9-428D-B08A-C85D0CF13ECF}" srcOrd="4" destOrd="0" presId="urn:microsoft.com/office/officeart/2005/8/layout/hProcess4"/>
    <dgm:cxn modelId="{EF9ADBB1-2AD9-4DF6-B45B-26108DF8BDD5}" type="presParOf" srcId="{4E53B163-43E8-44A1-AFE5-81D47D0241D1}" destId="{B22B8C49-A601-48BA-8DD8-77B9DD1A2131}" srcOrd="1" destOrd="0" presId="urn:microsoft.com/office/officeart/2005/8/layout/hProcess4"/>
    <dgm:cxn modelId="{710F4C22-9AB3-417A-9F10-C0F1D4852C74}" type="presParOf" srcId="{4E53B163-43E8-44A1-AFE5-81D47D0241D1}" destId="{85AC44BD-5750-4CA5-BDAF-E5C842191C94}" srcOrd="2" destOrd="0" presId="urn:microsoft.com/office/officeart/2005/8/layout/hProcess4"/>
    <dgm:cxn modelId="{F08CCD26-206C-48CF-A91C-473F81AF0DA2}" type="presParOf" srcId="{85AC44BD-5750-4CA5-BDAF-E5C842191C94}" destId="{E5822A12-E1F6-41D9-955C-76F595C61176}" srcOrd="0" destOrd="0" presId="urn:microsoft.com/office/officeart/2005/8/layout/hProcess4"/>
    <dgm:cxn modelId="{6C31DDD5-C5CF-41AF-92EE-521E21A4B97C}" type="presParOf" srcId="{85AC44BD-5750-4CA5-BDAF-E5C842191C94}" destId="{0A891C5C-BABB-42E9-9F79-61B3AF06E0FF}" srcOrd="1" destOrd="0" presId="urn:microsoft.com/office/officeart/2005/8/layout/hProcess4"/>
    <dgm:cxn modelId="{7B9064CC-0704-4489-AC9E-5490F857013C}" type="presParOf" srcId="{85AC44BD-5750-4CA5-BDAF-E5C842191C94}" destId="{64F5D73C-DF02-4C65-824B-E1AC24505334}" srcOrd="2" destOrd="0" presId="urn:microsoft.com/office/officeart/2005/8/layout/hProcess4"/>
    <dgm:cxn modelId="{41851019-AC9A-4EBB-800C-FA6C3BE730F2}" type="presParOf" srcId="{85AC44BD-5750-4CA5-BDAF-E5C842191C94}" destId="{20D5B58F-9C34-418D-8B19-FEC277F9D574}" srcOrd="3" destOrd="0" presId="urn:microsoft.com/office/officeart/2005/8/layout/hProcess4"/>
    <dgm:cxn modelId="{323448E2-95A1-4A21-BDB5-2CEDE80F7738}" type="presParOf" srcId="{85AC44BD-5750-4CA5-BDAF-E5C842191C94}" destId="{621E627E-C9AB-43CD-8F59-26B0C36340FE}" srcOrd="4" destOrd="0" presId="urn:microsoft.com/office/officeart/2005/8/layout/hProcess4"/>
    <dgm:cxn modelId="{7452CF3A-8215-40CE-AF14-1220DF7EFA0E}" type="presParOf" srcId="{4E53B163-43E8-44A1-AFE5-81D47D0241D1}" destId="{6D8CA49A-19AC-4B3C-A01C-9701C6143EC8}" srcOrd="3" destOrd="0" presId="urn:microsoft.com/office/officeart/2005/8/layout/hProcess4"/>
    <dgm:cxn modelId="{5DBE7ECF-5D0F-4351-9374-739C273216E8}" type="presParOf" srcId="{4E53B163-43E8-44A1-AFE5-81D47D0241D1}" destId="{9F6D417B-5F08-4EFF-A6D6-57D42EB1C064}" srcOrd="4" destOrd="0" presId="urn:microsoft.com/office/officeart/2005/8/layout/hProcess4"/>
    <dgm:cxn modelId="{0CF207E2-5426-4AF8-8EB9-927C8B8B97F7}" type="presParOf" srcId="{9F6D417B-5F08-4EFF-A6D6-57D42EB1C064}" destId="{F7096307-62B7-4881-9E0A-E431032B996B}" srcOrd="0" destOrd="0" presId="urn:microsoft.com/office/officeart/2005/8/layout/hProcess4"/>
    <dgm:cxn modelId="{3F5D08D1-5A7A-4BC8-B207-1C430997B8D6}" type="presParOf" srcId="{9F6D417B-5F08-4EFF-A6D6-57D42EB1C064}" destId="{BC89674B-339D-4AB3-BBFF-AAE9CF438424}" srcOrd="1" destOrd="0" presId="urn:microsoft.com/office/officeart/2005/8/layout/hProcess4"/>
    <dgm:cxn modelId="{4F5024B9-570A-4F0D-9B95-B5851EE87172}" type="presParOf" srcId="{9F6D417B-5F08-4EFF-A6D6-57D42EB1C064}" destId="{812AB66A-F155-49E4-8367-74582E699C93}" srcOrd="2" destOrd="0" presId="urn:microsoft.com/office/officeart/2005/8/layout/hProcess4"/>
    <dgm:cxn modelId="{FF12A820-24B9-4D6B-9701-F8AA5EA4A3E2}" type="presParOf" srcId="{9F6D417B-5F08-4EFF-A6D6-57D42EB1C064}" destId="{63F22746-07D7-4AFB-A62A-64E1B085EDFE}" srcOrd="3" destOrd="0" presId="urn:microsoft.com/office/officeart/2005/8/layout/hProcess4"/>
    <dgm:cxn modelId="{B8B6264E-D391-4D03-948A-3CE9885806A2}" type="presParOf" srcId="{9F6D417B-5F08-4EFF-A6D6-57D42EB1C064}" destId="{793C60E9-EF4A-42AC-9D4B-CBE935A086F3}" srcOrd="4" destOrd="0" presId="urn:microsoft.com/office/officeart/2005/8/layout/hProcess4"/>
    <dgm:cxn modelId="{47CE1C64-AA36-447C-8A7E-3E4D74234F7F}" type="presParOf" srcId="{4E53B163-43E8-44A1-AFE5-81D47D0241D1}" destId="{01AB839E-9A25-4D2A-8D02-6EC228C16111}" srcOrd="5" destOrd="0" presId="urn:microsoft.com/office/officeart/2005/8/layout/hProcess4"/>
    <dgm:cxn modelId="{B77C054C-C5D1-4736-B4AE-13D197410A4F}" type="presParOf" srcId="{4E53B163-43E8-44A1-AFE5-81D47D0241D1}" destId="{604DFA11-D258-4465-8F8F-0730927DCC2D}" srcOrd="6" destOrd="0" presId="urn:microsoft.com/office/officeart/2005/8/layout/hProcess4"/>
    <dgm:cxn modelId="{19E96471-78A0-4F96-BECA-D5C2EC702406}" type="presParOf" srcId="{604DFA11-D258-4465-8F8F-0730927DCC2D}" destId="{5F84EF2B-BBBE-4620-BCBC-93AA9D2AB34D}" srcOrd="0" destOrd="0" presId="urn:microsoft.com/office/officeart/2005/8/layout/hProcess4"/>
    <dgm:cxn modelId="{E21B88D3-CEF9-4C20-9662-4EA149A7196A}" type="presParOf" srcId="{604DFA11-D258-4465-8F8F-0730927DCC2D}" destId="{FEAD25B1-BBD3-42F4-97A3-C880D43CE647}" srcOrd="1" destOrd="0" presId="urn:microsoft.com/office/officeart/2005/8/layout/hProcess4"/>
    <dgm:cxn modelId="{69E30DF8-766F-4FC2-80DC-2A787A9DDD69}" type="presParOf" srcId="{604DFA11-D258-4465-8F8F-0730927DCC2D}" destId="{87619782-120F-4EC7-AB84-B8A6558293EC}" srcOrd="2" destOrd="0" presId="urn:microsoft.com/office/officeart/2005/8/layout/hProcess4"/>
    <dgm:cxn modelId="{BB0B8F12-3BF6-4789-BA5D-8553ADF7FB28}" type="presParOf" srcId="{604DFA11-D258-4465-8F8F-0730927DCC2D}" destId="{5A92BFA4-C98D-41D5-B979-27C2C06EE404}" srcOrd="3" destOrd="0" presId="urn:microsoft.com/office/officeart/2005/8/layout/hProcess4"/>
    <dgm:cxn modelId="{15773930-C9A8-4EE4-BC0D-1453E6BC4ECA}" type="presParOf" srcId="{604DFA11-D258-4465-8F8F-0730927DCC2D}" destId="{F87E9B58-FB28-4D9E-A88C-D395801CD491}"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1BBB54-3660-4469-B5C5-EFCF0476C2D2}"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US"/>
        </a:p>
      </dgm:t>
    </dgm:pt>
    <dgm:pt modelId="{CD5B7AF9-0051-4C6A-A77B-9C604272909C}">
      <dgm:prSet phldrT="[Text]" custT="1"/>
      <dgm:spPr/>
      <dgm:t>
        <a:bodyPr/>
        <a:lstStyle/>
        <a:p>
          <a:r>
            <a:rPr lang="en-US" sz="2800" dirty="0" smtClean="0"/>
            <a:t>1</a:t>
          </a:r>
        </a:p>
        <a:p>
          <a:r>
            <a:rPr lang="en-US" sz="2800" dirty="0" smtClean="0"/>
            <a:t>Topic</a:t>
          </a:r>
          <a:endParaRPr lang="en-US" sz="2800" dirty="0"/>
        </a:p>
      </dgm:t>
    </dgm:pt>
    <dgm:pt modelId="{03F4B590-D852-444F-AACB-14029D9CB7CF}" type="parTrans" cxnId="{DA623BA3-EBC4-458C-A169-7BF8154D5B96}">
      <dgm:prSet/>
      <dgm:spPr/>
      <dgm:t>
        <a:bodyPr/>
        <a:lstStyle/>
        <a:p>
          <a:endParaRPr lang="en-US"/>
        </a:p>
      </dgm:t>
    </dgm:pt>
    <dgm:pt modelId="{3ED27484-1805-4923-88D1-D48CEB0411DE}" type="sibTrans" cxnId="{DA623BA3-EBC4-458C-A169-7BF8154D5B96}">
      <dgm:prSet/>
      <dgm:spPr/>
      <dgm:t>
        <a:bodyPr/>
        <a:lstStyle/>
        <a:p>
          <a:endParaRPr lang="en-US"/>
        </a:p>
      </dgm:t>
    </dgm:pt>
    <dgm:pt modelId="{F0206468-4FDA-4999-8DF7-A18B037167A8}">
      <dgm:prSet phldrT="[Text]"/>
      <dgm:spPr/>
      <dgm:t>
        <a:bodyPr/>
        <a:lstStyle/>
        <a:p>
          <a:r>
            <a:rPr lang="en-US" dirty="0" smtClean="0"/>
            <a:t>Main idea</a:t>
          </a:r>
          <a:endParaRPr lang="en-US" dirty="0"/>
        </a:p>
      </dgm:t>
    </dgm:pt>
    <dgm:pt modelId="{C1BD2E64-52CB-4F6F-A62A-A056B940654A}" type="parTrans" cxnId="{D269CF99-D5B4-41CE-BFF2-53B76965CCCB}">
      <dgm:prSet/>
      <dgm:spPr/>
      <dgm:t>
        <a:bodyPr/>
        <a:lstStyle/>
        <a:p>
          <a:endParaRPr lang="en-US"/>
        </a:p>
      </dgm:t>
    </dgm:pt>
    <dgm:pt modelId="{05DEA684-7321-4D11-A90E-64BF3A62FCFB}" type="sibTrans" cxnId="{D269CF99-D5B4-41CE-BFF2-53B76965CCCB}">
      <dgm:prSet/>
      <dgm:spPr/>
      <dgm:t>
        <a:bodyPr/>
        <a:lstStyle/>
        <a:p>
          <a:endParaRPr lang="en-US"/>
        </a:p>
      </dgm:t>
    </dgm:pt>
    <dgm:pt modelId="{C935EBC1-6236-4FE1-B1A8-95E0B37C89AC}">
      <dgm:prSet phldrT="[Text]" custT="1"/>
      <dgm:spPr/>
      <dgm:t>
        <a:bodyPr/>
        <a:lstStyle/>
        <a:p>
          <a:r>
            <a:rPr lang="en-US" sz="2100" dirty="0" smtClean="0"/>
            <a:t>2</a:t>
          </a:r>
        </a:p>
        <a:p>
          <a:r>
            <a:rPr lang="en-US" sz="2400" dirty="0" smtClean="0"/>
            <a:t>Controlling idea</a:t>
          </a:r>
          <a:endParaRPr lang="en-US" sz="2400" dirty="0"/>
        </a:p>
      </dgm:t>
    </dgm:pt>
    <dgm:pt modelId="{6133E297-3239-4A76-BB06-CA660673A969}" type="parTrans" cxnId="{6D0368D0-5354-46F7-B0AA-12FF50B5138A}">
      <dgm:prSet/>
      <dgm:spPr/>
      <dgm:t>
        <a:bodyPr/>
        <a:lstStyle/>
        <a:p>
          <a:endParaRPr lang="en-US"/>
        </a:p>
      </dgm:t>
    </dgm:pt>
    <dgm:pt modelId="{333DF383-76A8-48A4-B3C4-8F97C3333854}" type="sibTrans" cxnId="{6D0368D0-5354-46F7-B0AA-12FF50B5138A}">
      <dgm:prSet/>
      <dgm:spPr/>
      <dgm:t>
        <a:bodyPr/>
        <a:lstStyle/>
        <a:p>
          <a:endParaRPr lang="en-US"/>
        </a:p>
      </dgm:t>
    </dgm:pt>
    <dgm:pt modelId="{4DD5B334-F5E0-4973-8520-3AA0D9545A92}">
      <dgm:prSet phldrT="[Text]"/>
      <dgm:spPr/>
      <dgm:t>
        <a:bodyPr/>
        <a:lstStyle/>
        <a:p>
          <a:r>
            <a:rPr lang="en-US" dirty="0" smtClean="0"/>
            <a:t>Attitude/opinion</a:t>
          </a:r>
          <a:endParaRPr lang="en-US" dirty="0"/>
        </a:p>
      </dgm:t>
    </dgm:pt>
    <dgm:pt modelId="{E1CF4D3B-7C50-46FA-88AF-F24C49700038}" type="parTrans" cxnId="{1FBD4AC3-A3C9-43CC-8992-CD36D86C5F39}">
      <dgm:prSet/>
      <dgm:spPr/>
      <dgm:t>
        <a:bodyPr/>
        <a:lstStyle/>
        <a:p>
          <a:endParaRPr lang="en-US"/>
        </a:p>
      </dgm:t>
    </dgm:pt>
    <dgm:pt modelId="{A901D96E-97CF-4684-B311-573DF3834D50}" type="sibTrans" cxnId="{1FBD4AC3-A3C9-43CC-8992-CD36D86C5F39}">
      <dgm:prSet/>
      <dgm:spPr/>
      <dgm:t>
        <a:bodyPr/>
        <a:lstStyle/>
        <a:p>
          <a:endParaRPr lang="en-US"/>
        </a:p>
      </dgm:t>
    </dgm:pt>
    <dgm:pt modelId="{B61D28DD-5AAD-4334-B2E1-627B11EB609F}">
      <dgm:prSet phldrT="[Text]"/>
      <dgm:spPr/>
      <dgm:t>
        <a:bodyPr/>
        <a:lstStyle/>
        <a:p>
          <a:r>
            <a:rPr lang="en-US" dirty="0" smtClean="0"/>
            <a:t>Supporting ideas</a:t>
          </a:r>
          <a:endParaRPr lang="en-US" dirty="0"/>
        </a:p>
      </dgm:t>
    </dgm:pt>
    <dgm:pt modelId="{DEDB2898-EAFA-4D56-A432-394936C13F1E}" type="parTrans" cxnId="{89ADAD21-0F3C-4508-B548-67AB65C24905}">
      <dgm:prSet/>
      <dgm:spPr/>
      <dgm:t>
        <a:bodyPr/>
        <a:lstStyle/>
        <a:p>
          <a:endParaRPr lang="en-US"/>
        </a:p>
      </dgm:t>
    </dgm:pt>
    <dgm:pt modelId="{71BC6E04-642A-457C-8DD6-4F927025D47F}" type="sibTrans" cxnId="{89ADAD21-0F3C-4508-B548-67AB65C24905}">
      <dgm:prSet/>
      <dgm:spPr/>
      <dgm:t>
        <a:bodyPr/>
        <a:lstStyle/>
        <a:p>
          <a:endParaRPr lang="en-US"/>
        </a:p>
      </dgm:t>
    </dgm:pt>
    <dgm:pt modelId="{9017E6C1-A47C-40A3-AD69-6656D230C620}" type="pres">
      <dgm:prSet presAssocID="{9B1BBB54-3660-4469-B5C5-EFCF0476C2D2}" presName="list" presStyleCnt="0">
        <dgm:presLayoutVars>
          <dgm:dir/>
          <dgm:animLvl val="lvl"/>
        </dgm:presLayoutVars>
      </dgm:prSet>
      <dgm:spPr/>
    </dgm:pt>
    <dgm:pt modelId="{C0AB4D72-5853-4D18-9917-7734B0449094}" type="pres">
      <dgm:prSet presAssocID="{CD5B7AF9-0051-4C6A-A77B-9C604272909C}" presName="posSpace" presStyleCnt="0"/>
      <dgm:spPr/>
    </dgm:pt>
    <dgm:pt modelId="{000D5628-8B37-47E2-90EB-D9986A448DB2}" type="pres">
      <dgm:prSet presAssocID="{CD5B7AF9-0051-4C6A-A77B-9C604272909C}" presName="vertFlow" presStyleCnt="0"/>
      <dgm:spPr/>
    </dgm:pt>
    <dgm:pt modelId="{782E7253-E90B-4F72-810E-7651825646F3}" type="pres">
      <dgm:prSet presAssocID="{CD5B7AF9-0051-4C6A-A77B-9C604272909C}" presName="topSpace" presStyleCnt="0"/>
      <dgm:spPr/>
    </dgm:pt>
    <dgm:pt modelId="{185116CE-1F4C-44E7-81EB-F55FB5D62D44}" type="pres">
      <dgm:prSet presAssocID="{CD5B7AF9-0051-4C6A-A77B-9C604272909C}" presName="firstComp" presStyleCnt="0"/>
      <dgm:spPr/>
    </dgm:pt>
    <dgm:pt modelId="{82B93875-9C2C-4F82-AD12-28AC2953DE46}" type="pres">
      <dgm:prSet presAssocID="{CD5B7AF9-0051-4C6A-A77B-9C604272909C}" presName="firstChild" presStyleLbl="bgAccFollowNode1" presStyleIdx="0" presStyleCnt="3"/>
      <dgm:spPr/>
    </dgm:pt>
    <dgm:pt modelId="{BC62BBBC-A627-424D-A195-E4B46EA98890}" type="pres">
      <dgm:prSet presAssocID="{CD5B7AF9-0051-4C6A-A77B-9C604272909C}" presName="firstChildTx" presStyleLbl="bgAccFollowNode1" presStyleIdx="0" presStyleCnt="3">
        <dgm:presLayoutVars>
          <dgm:bulletEnabled val="1"/>
        </dgm:presLayoutVars>
      </dgm:prSet>
      <dgm:spPr/>
    </dgm:pt>
    <dgm:pt modelId="{CF453D7D-95AF-441D-B64A-E056766D4D7A}" type="pres">
      <dgm:prSet presAssocID="{CD5B7AF9-0051-4C6A-A77B-9C604272909C}" presName="negSpace" presStyleCnt="0"/>
      <dgm:spPr/>
    </dgm:pt>
    <dgm:pt modelId="{FC9627C3-B052-439B-B135-2D3D5A5F2E73}" type="pres">
      <dgm:prSet presAssocID="{CD5B7AF9-0051-4C6A-A77B-9C604272909C}" presName="circle" presStyleLbl="node1" presStyleIdx="0" presStyleCnt="2"/>
      <dgm:spPr/>
    </dgm:pt>
    <dgm:pt modelId="{9A0AC6FD-A10A-4574-A282-BF514AB10A62}" type="pres">
      <dgm:prSet presAssocID="{3ED27484-1805-4923-88D1-D48CEB0411DE}" presName="transSpace" presStyleCnt="0"/>
      <dgm:spPr/>
    </dgm:pt>
    <dgm:pt modelId="{95705BC8-7295-4016-B818-C5BFAB25DC31}" type="pres">
      <dgm:prSet presAssocID="{C935EBC1-6236-4FE1-B1A8-95E0B37C89AC}" presName="posSpace" presStyleCnt="0"/>
      <dgm:spPr/>
    </dgm:pt>
    <dgm:pt modelId="{13C3D3B0-CA80-4ACD-AB5A-7DAD1C8A77D0}" type="pres">
      <dgm:prSet presAssocID="{C935EBC1-6236-4FE1-B1A8-95E0B37C89AC}" presName="vertFlow" presStyleCnt="0"/>
      <dgm:spPr/>
    </dgm:pt>
    <dgm:pt modelId="{1D322DC5-E5C5-4B25-BE1E-628E665717A4}" type="pres">
      <dgm:prSet presAssocID="{C935EBC1-6236-4FE1-B1A8-95E0B37C89AC}" presName="topSpace" presStyleCnt="0"/>
      <dgm:spPr/>
    </dgm:pt>
    <dgm:pt modelId="{C4780E08-39F1-4CC4-B6D4-1C0C163F5984}" type="pres">
      <dgm:prSet presAssocID="{C935EBC1-6236-4FE1-B1A8-95E0B37C89AC}" presName="firstComp" presStyleCnt="0"/>
      <dgm:spPr/>
    </dgm:pt>
    <dgm:pt modelId="{EE811EED-AA8B-4EFE-8DD1-87CA057BAEB7}" type="pres">
      <dgm:prSet presAssocID="{C935EBC1-6236-4FE1-B1A8-95E0B37C89AC}" presName="firstChild" presStyleLbl="bgAccFollowNode1" presStyleIdx="1" presStyleCnt="3"/>
      <dgm:spPr/>
    </dgm:pt>
    <dgm:pt modelId="{68EBD624-68A8-461C-952F-B9F03CB7BAA5}" type="pres">
      <dgm:prSet presAssocID="{C935EBC1-6236-4FE1-B1A8-95E0B37C89AC}" presName="firstChildTx" presStyleLbl="bgAccFollowNode1" presStyleIdx="1" presStyleCnt="3">
        <dgm:presLayoutVars>
          <dgm:bulletEnabled val="1"/>
        </dgm:presLayoutVars>
      </dgm:prSet>
      <dgm:spPr/>
    </dgm:pt>
    <dgm:pt modelId="{CF25FBF2-2B12-438B-B86C-5014FFBF5306}" type="pres">
      <dgm:prSet presAssocID="{B61D28DD-5AAD-4334-B2E1-627B11EB609F}" presName="comp" presStyleCnt="0"/>
      <dgm:spPr/>
    </dgm:pt>
    <dgm:pt modelId="{AE1A9544-39C8-4DE0-A013-34DB099092DC}" type="pres">
      <dgm:prSet presAssocID="{B61D28DD-5AAD-4334-B2E1-627B11EB609F}" presName="child" presStyleLbl="bgAccFollowNode1" presStyleIdx="2" presStyleCnt="3"/>
      <dgm:spPr/>
    </dgm:pt>
    <dgm:pt modelId="{44110770-BBC1-453B-9CB3-69A914A18ED0}" type="pres">
      <dgm:prSet presAssocID="{B61D28DD-5AAD-4334-B2E1-627B11EB609F}" presName="childTx" presStyleLbl="bgAccFollowNode1" presStyleIdx="2" presStyleCnt="3">
        <dgm:presLayoutVars>
          <dgm:bulletEnabled val="1"/>
        </dgm:presLayoutVars>
      </dgm:prSet>
      <dgm:spPr/>
    </dgm:pt>
    <dgm:pt modelId="{50B9115B-E0EF-4826-8AB0-269C899FD43E}" type="pres">
      <dgm:prSet presAssocID="{C935EBC1-6236-4FE1-B1A8-95E0B37C89AC}" presName="negSpace" presStyleCnt="0"/>
      <dgm:spPr/>
    </dgm:pt>
    <dgm:pt modelId="{C6F2CD19-3825-4492-B8C5-0F4000659855}" type="pres">
      <dgm:prSet presAssocID="{C935EBC1-6236-4FE1-B1A8-95E0B37C89AC}" presName="circle" presStyleLbl="node1" presStyleIdx="1" presStyleCnt="2"/>
      <dgm:spPr/>
    </dgm:pt>
  </dgm:ptLst>
  <dgm:cxnLst>
    <dgm:cxn modelId="{6D0368D0-5354-46F7-B0AA-12FF50B5138A}" srcId="{9B1BBB54-3660-4469-B5C5-EFCF0476C2D2}" destId="{C935EBC1-6236-4FE1-B1A8-95E0B37C89AC}" srcOrd="1" destOrd="0" parTransId="{6133E297-3239-4A76-BB06-CA660673A969}" sibTransId="{333DF383-76A8-48A4-B3C4-8F97C3333854}"/>
    <dgm:cxn modelId="{1FE05BE3-4B00-467F-8041-FA224B1AA483}" type="presOf" srcId="{4DD5B334-F5E0-4973-8520-3AA0D9545A92}" destId="{68EBD624-68A8-461C-952F-B9F03CB7BAA5}" srcOrd="1" destOrd="0" presId="urn:microsoft.com/office/officeart/2005/8/layout/hList9"/>
    <dgm:cxn modelId="{DA623BA3-EBC4-458C-A169-7BF8154D5B96}" srcId="{9B1BBB54-3660-4469-B5C5-EFCF0476C2D2}" destId="{CD5B7AF9-0051-4C6A-A77B-9C604272909C}" srcOrd="0" destOrd="0" parTransId="{03F4B590-D852-444F-AACB-14029D9CB7CF}" sibTransId="{3ED27484-1805-4923-88D1-D48CEB0411DE}"/>
    <dgm:cxn modelId="{AF88C4D3-8DEE-46B1-9C84-AD7D29E774DE}" type="presOf" srcId="{F0206468-4FDA-4999-8DF7-A18B037167A8}" destId="{BC62BBBC-A627-424D-A195-E4B46EA98890}" srcOrd="1" destOrd="0" presId="urn:microsoft.com/office/officeart/2005/8/layout/hList9"/>
    <dgm:cxn modelId="{89ADAD21-0F3C-4508-B548-67AB65C24905}" srcId="{C935EBC1-6236-4FE1-B1A8-95E0B37C89AC}" destId="{B61D28DD-5AAD-4334-B2E1-627B11EB609F}" srcOrd="1" destOrd="0" parTransId="{DEDB2898-EAFA-4D56-A432-394936C13F1E}" sibTransId="{71BC6E04-642A-457C-8DD6-4F927025D47F}"/>
    <dgm:cxn modelId="{D269CF99-D5B4-41CE-BFF2-53B76965CCCB}" srcId="{CD5B7AF9-0051-4C6A-A77B-9C604272909C}" destId="{F0206468-4FDA-4999-8DF7-A18B037167A8}" srcOrd="0" destOrd="0" parTransId="{C1BD2E64-52CB-4F6F-A62A-A056B940654A}" sibTransId="{05DEA684-7321-4D11-A90E-64BF3A62FCFB}"/>
    <dgm:cxn modelId="{055C7A2F-595D-40A6-92F0-5544F951EC31}" type="presOf" srcId="{CD5B7AF9-0051-4C6A-A77B-9C604272909C}" destId="{FC9627C3-B052-439B-B135-2D3D5A5F2E73}" srcOrd="0" destOrd="0" presId="urn:microsoft.com/office/officeart/2005/8/layout/hList9"/>
    <dgm:cxn modelId="{91DAE290-B8D6-4EC7-A6C3-526128A74F36}" type="presOf" srcId="{B61D28DD-5AAD-4334-B2E1-627B11EB609F}" destId="{AE1A9544-39C8-4DE0-A013-34DB099092DC}" srcOrd="0" destOrd="0" presId="urn:microsoft.com/office/officeart/2005/8/layout/hList9"/>
    <dgm:cxn modelId="{CE6D9DFF-A9B3-4699-8532-9DAC4BBF054B}" type="presOf" srcId="{9B1BBB54-3660-4469-B5C5-EFCF0476C2D2}" destId="{9017E6C1-A47C-40A3-AD69-6656D230C620}" srcOrd="0" destOrd="0" presId="urn:microsoft.com/office/officeart/2005/8/layout/hList9"/>
    <dgm:cxn modelId="{C8E59CDE-768E-4B99-AEAA-B9C289B3E9E4}" type="presOf" srcId="{4DD5B334-F5E0-4973-8520-3AA0D9545A92}" destId="{EE811EED-AA8B-4EFE-8DD1-87CA057BAEB7}" srcOrd="0" destOrd="0" presId="urn:microsoft.com/office/officeart/2005/8/layout/hList9"/>
    <dgm:cxn modelId="{EE276184-F333-4B66-B97E-14A91DF71B51}" type="presOf" srcId="{F0206468-4FDA-4999-8DF7-A18B037167A8}" destId="{82B93875-9C2C-4F82-AD12-28AC2953DE46}" srcOrd="0" destOrd="0" presId="urn:microsoft.com/office/officeart/2005/8/layout/hList9"/>
    <dgm:cxn modelId="{CA275336-5BDD-443E-893D-7C300607312A}" type="presOf" srcId="{C935EBC1-6236-4FE1-B1A8-95E0B37C89AC}" destId="{C6F2CD19-3825-4492-B8C5-0F4000659855}" srcOrd="0" destOrd="0" presId="urn:microsoft.com/office/officeart/2005/8/layout/hList9"/>
    <dgm:cxn modelId="{1FBD4AC3-A3C9-43CC-8992-CD36D86C5F39}" srcId="{C935EBC1-6236-4FE1-B1A8-95E0B37C89AC}" destId="{4DD5B334-F5E0-4973-8520-3AA0D9545A92}" srcOrd="0" destOrd="0" parTransId="{E1CF4D3B-7C50-46FA-88AF-F24C49700038}" sibTransId="{A901D96E-97CF-4684-B311-573DF3834D50}"/>
    <dgm:cxn modelId="{789C45FC-F064-4F3B-B749-0CF1C3A7489C}" type="presOf" srcId="{B61D28DD-5AAD-4334-B2E1-627B11EB609F}" destId="{44110770-BBC1-453B-9CB3-69A914A18ED0}" srcOrd="1" destOrd="0" presId="urn:microsoft.com/office/officeart/2005/8/layout/hList9"/>
    <dgm:cxn modelId="{62F635D4-A50F-42B6-8E83-4345C11924A0}" type="presParOf" srcId="{9017E6C1-A47C-40A3-AD69-6656D230C620}" destId="{C0AB4D72-5853-4D18-9917-7734B0449094}" srcOrd="0" destOrd="0" presId="urn:microsoft.com/office/officeart/2005/8/layout/hList9"/>
    <dgm:cxn modelId="{AE253FEA-1916-46D7-AB87-2CBA2C99CCA3}" type="presParOf" srcId="{9017E6C1-A47C-40A3-AD69-6656D230C620}" destId="{000D5628-8B37-47E2-90EB-D9986A448DB2}" srcOrd="1" destOrd="0" presId="urn:microsoft.com/office/officeart/2005/8/layout/hList9"/>
    <dgm:cxn modelId="{12B70667-206F-4FA6-BCDA-07FCDBCFEFCC}" type="presParOf" srcId="{000D5628-8B37-47E2-90EB-D9986A448DB2}" destId="{782E7253-E90B-4F72-810E-7651825646F3}" srcOrd="0" destOrd="0" presId="urn:microsoft.com/office/officeart/2005/8/layout/hList9"/>
    <dgm:cxn modelId="{D09830B6-589D-427A-8803-F0242D932882}" type="presParOf" srcId="{000D5628-8B37-47E2-90EB-D9986A448DB2}" destId="{185116CE-1F4C-44E7-81EB-F55FB5D62D44}" srcOrd="1" destOrd="0" presId="urn:microsoft.com/office/officeart/2005/8/layout/hList9"/>
    <dgm:cxn modelId="{102AB8F6-7C87-4ED8-8226-9C214A411820}" type="presParOf" srcId="{185116CE-1F4C-44E7-81EB-F55FB5D62D44}" destId="{82B93875-9C2C-4F82-AD12-28AC2953DE46}" srcOrd="0" destOrd="0" presId="urn:microsoft.com/office/officeart/2005/8/layout/hList9"/>
    <dgm:cxn modelId="{09FB1FE6-6A01-452F-8543-E47DD7271026}" type="presParOf" srcId="{185116CE-1F4C-44E7-81EB-F55FB5D62D44}" destId="{BC62BBBC-A627-424D-A195-E4B46EA98890}" srcOrd="1" destOrd="0" presId="urn:microsoft.com/office/officeart/2005/8/layout/hList9"/>
    <dgm:cxn modelId="{BC4A71B5-2F5C-4E1B-ACC6-09E360AA2382}" type="presParOf" srcId="{9017E6C1-A47C-40A3-AD69-6656D230C620}" destId="{CF453D7D-95AF-441D-B64A-E056766D4D7A}" srcOrd="2" destOrd="0" presId="urn:microsoft.com/office/officeart/2005/8/layout/hList9"/>
    <dgm:cxn modelId="{491B1307-DE96-4AD9-9237-9A47212E0048}" type="presParOf" srcId="{9017E6C1-A47C-40A3-AD69-6656D230C620}" destId="{FC9627C3-B052-439B-B135-2D3D5A5F2E73}" srcOrd="3" destOrd="0" presId="urn:microsoft.com/office/officeart/2005/8/layout/hList9"/>
    <dgm:cxn modelId="{E85BD9B8-7571-4A56-821E-43868C6DAB86}" type="presParOf" srcId="{9017E6C1-A47C-40A3-AD69-6656D230C620}" destId="{9A0AC6FD-A10A-4574-A282-BF514AB10A62}" srcOrd="4" destOrd="0" presId="urn:microsoft.com/office/officeart/2005/8/layout/hList9"/>
    <dgm:cxn modelId="{EE83AC12-039B-4E4F-85FE-AE8EAB19B980}" type="presParOf" srcId="{9017E6C1-A47C-40A3-AD69-6656D230C620}" destId="{95705BC8-7295-4016-B818-C5BFAB25DC31}" srcOrd="5" destOrd="0" presId="urn:microsoft.com/office/officeart/2005/8/layout/hList9"/>
    <dgm:cxn modelId="{A107A9B5-D7D5-4C21-A1FF-16DF032F9CAE}" type="presParOf" srcId="{9017E6C1-A47C-40A3-AD69-6656D230C620}" destId="{13C3D3B0-CA80-4ACD-AB5A-7DAD1C8A77D0}" srcOrd="6" destOrd="0" presId="urn:microsoft.com/office/officeart/2005/8/layout/hList9"/>
    <dgm:cxn modelId="{CAF41986-DCA8-422E-B775-974F14DA0A44}" type="presParOf" srcId="{13C3D3B0-CA80-4ACD-AB5A-7DAD1C8A77D0}" destId="{1D322DC5-E5C5-4B25-BE1E-628E665717A4}" srcOrd="0" destOrd="0" presId="urn:microsoft.com/office/officeart/2005/8/layout/hList9"/>
    <dgm:cxn modelId="{CD141567-9060-4A91-A0B2-626ABF728268}" type="presParOf" srcId="{13C3D3B0-CA80-4ACD-AB5A-7DAD1C8A77D0}" destId="{C4780E08-39F1-4CC4-B6D4-1C0C163F5984}" srcOrd="1" destOrd="0" presId="urn:microsoft.com/office/officeart/2005/8/layout/hList9"/>
    <dgm:cxn modelId="{6585D69C-B793-4CBA-8043-B70543FC244A}" type="presParOf" srcId="{C4780E08-39F1-4CC4-B6D4-1C0C163F5984}" destId="{EE811EED-AA8B-4EFE-8DD1-87CA057BAEB7}" srcOrd="0" destOrd="0" presId="urn:microsoft.com/office/officeart/2005/8/layout/hList9"/>
    <dgm:cxn modelId="{8C6DEFA7-AEDF-43BE-A62C-1DC383B5D9DF}" type="presParOf" srcId="{C4780E08-39F1-4CC4-B6D4-1C0C163F5984}" destId="{68EBD624-68A8-461C-952F-B9F03CB7BAA5}" srcOrd="1" destOrd="0" presId="urn:microsoft.com/office/officeart/2005/8/layout/hList9"/>
    <dgm:cxn modelId="{8378D3DA-2924-4264-A27D-73A1FE4D25EE}" type="presParOf" srcId="{13C3D3B0-CA80-4ACD-AB5A-7DAD1C8A77D0}" destId="{CF25FBF2-2B12-438B-B86C-5014FFBF5306}" srcOrd="2" destOrd="0" presId="urn:microsoft.com/office/officeart/2005/8/layout/hList9"/>
    <dgm:cxn modelId="{7E16BA20-11B5-4992-B52B-A72C0EF741BA}" type="presParOf" srcId="{CF25FBF2-2B12-438B-B86C-5014FFBF5306}" destId="{AE1A9544-39C8-4DE0-A013-34DB099092DC}" srcOrd="0" destOrd="0" presId="urn:microsoft.com/office/officeart/2005/8/layout/hList9"/>
    <dgm:cxn modelId="{B4C162D3-21F9-4E1C-806F-8891E90A8264}" type="presParOf" srcId="{CF25FBF2-2B12-438B-B86C-5014FFBF5306}" destId="{44110770-BBC1-453B-9CB3-69A914A18ED0}" srcOrd="1" destOrd="0" presId="urn:microsoft.com/office/officeart/2005/8/layout/hList9"/>
    <dgm:cxn modelId="{FD7E72DB-DACE-4638-9C91-8548D7D8FA7C}" type="presParOf" srcId="{9017E6C1-A47C-40A3-AD69-6656D230C620}" destId="{50B9115B-E0EF-4826-8AB0-269C899FD43E}" srcOrd="7" destOrd="0" presId="urn:microsoft.com/office/officeart/2005/8/layout/hList9"/>
    <dgm:cxn modelId="{65DFA6DF-E3FB-4406-903B-1192D70502A4}" type="presParOf" srcId="{9017E6C1-A47C-40A3-AD69-6656D230C620}" destId="{C6F2CD19-3825-4492-B8C5-0F4000659855}"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AB7DB8-407C-4128-A5B6-262AC5840DC6}">
      <dsp:nvSpPr>
        <dsp:cNvPr id="0" name=""/>
        <dsp:cNvSpPr/>
      </dsp:nvSpPr>
      <dsp:spPr>
        <a:xfrm>
          <a:off x="0" y="51822"/>
          <a:ext cx="1009650" cy="57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73660" rIns="206248" bIns="73660" numCol="1" spcCol="1270" anchor="ctr" anchorCtr="0">
          <a:noAutofit/>
        </a:bodyPr>
        <a:lstStyle/>
        <a:p>
          <a:pPr lvl="0" algn="r" defTabSz="1289050">
            <a:lnSpc>
              <a:spcPct val="90000"/>
            </a:lnSpc>
            <a:spcBef>
              <a:spcPct val="0"/>
            </a:spcBef>
            <a:spcAft>
              <a:spcPct val="35000"/>
            </a:spcAft>
          </a:pPr>
          <a:r>
            <a:rPr lang="en-US" sz="2900" kern="1200" dirty="0" smtClean="0"/>
            <a:t>1</a:t>
          </a:r>
          <a:endParaRPr lang="en-US" sz="2900" kern="1200" dirty="0"/>
        </a:p>
      </dsp:txBody>
      <dsp:txXfrm>
        <a:off x="0" y="51822"/>
        <a:ext cx="1009650" cy="574200"/>
      </dsp:txXfrm>
    </dsp:sp>
    <dsp:sp modelId="{8D75D4DF-EBFD-40B7-883F-465101FBC7F9}">
      <dsp:nvSpPr>
        <dsp:cNvPr id="0" name=""/>
        <dsp:cNvSpPr/>
      </dsp:nvSpPr>
      <dsp:spPr>
        <a:xfrm>
          <a:off x="1009649" y="24906"/>
          <a:ext cx="201930" cy="628031"/>
        </a:xfrm>
        <a:prstGeom prst="leftBrace">
          <a:avLst>
            <a:gd name="adj1" fmla="val 35000"/>
            <a:gd name="adj2" fmla="val 50000"/>
          </a:avLst>
        </a:pr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E96A99-8DE0-41C1-9582-5C4920B818BA}">
      <dsp:nvSpPr>
        <dsp:cNvPr id="0" name=""/>
        <dsp:cNvSpPr/>
      </dsp:nvSpPr>
      <dsp:spPr>
        <a:xfrm>
          <a:off x="1292351" y="24906"/>
          <a:ext cx="2746248" cy="628031"/>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285750" lvl="1" indent="-285750" algn="l" defTabSz="1289050">
            <a:lnSpc>
              <a:spcPct val="90000"/>
            </a:lnSpc>
            <a:spcBef>
              <a:spcPct val="0"/>
            </a:spcBef>
            <a:spcAft>
              <a:spcPct val="15000"/>
            </a:spcAft>
            <a:buChar char="••"/>
          </a:pPr>
          <a:r>
            <a:rPr lang="en-US" sz="2900" kern="1200" dirty="0" smtClean="0"/>
            <a:t>Unified</a:t>
          </a:r>
          <a:endParaRPr lang="en-US" sz="2900" kern="1200" dirty="0"/>
        </a:p>
      </dsp:txBody>
      <dsp:txXfrm>
        <a:off x="1292351" y="24906"/>
        <a:ext cx="2746248" cy="628031"/>
      </dsp:txXfrm>
    </dsp:sp>
    <dsp:sp modelId="{2ABE0193-E334-4CC2-93ED-AE5C670ECF7D}">
      <dsp:nvSpPr>
        <dsp:cNvPr id="0" name=""/>
        <dsp:cNvSpPr/>
      </dsp:nvSpPr>
      <dsp:spPr>
        <a:xfrm>
          <a:off x="0" y="784253"/>
          <a:ext cx="1009650" cy="57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73660" rIns="206248" bIns="73660" numCol="1" spcCol="1270" anchor="ctr" anchorCtr="0">
          <a:noAutofit/>
        </a:bodyPr>
        <a:lstStyle/>
        <a:p>
          <a:pPr lvl="0" algn="r" defTabSz="1289050">
            <a:lnSpc>
              <a:spcPct val="90000"/>
            </a:lnSpc>
            <a:spcBef>
              <a:spcPct val="0"/>
            </a:spcBef>
            <a:spcAft>
              <a:spcPct val="35000"/>
            </a:spcAft>
          </a:pPr>
          <a:r>
            <a:rPr lang="en-US" sz="2900" kern="1200" dirty="0" smtClean="0"/>
            <a:t>2</a:t>
          </a:r>
          <a:endParaRPr lang="en-US" sz="2900" kern="1200" dirty="0"/>
        </a:p>
      </dsp:txBody>
      <dsp:txXfrm>
        <a:off x="0" y="784253"/>
        <a:ext cx="1009650" cy="574200"/>
      </dsp:txXfrm>
    </dsp:sp>
    <dsp:sp modelId="{FE989E3E-87DF-4361-8397-CBB7B51FDF47}">
      <dsp:nvSpPr>
        <dsp:cNvPr id="0" name=""/>
        <dsp:cNvSpPr/>
      </dsp:nvSpPr>
      <dsp:spPr>
        <a:xfrm>
          <a:off x="1009649" y="757337"/>
          <a:ext cx="201930" cy="628031"/>
        </a:xfrm>
        <a:prstGeom prst="leftBrace">
          <a:avLst>
            <a:gd name="adj1" fmla="val 35000"/>
            <a:gd name="adj2" fmla="val 50000"/>
          </a:avLst>
        </a:pr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95776A-98E8-4000-8D8B-023CBD0B8B97}">
      <dsp:nvSpPr>
        <dsp:cNvPr id="0" name=""/>
        <dsp:cNvSpPr/>
      </dsp:nvSpPr>
      <dsp:spPr>
        <a:xfrm>
          <a:off x="1292351" y="757337"/>
          <a:ext cx="2746248" cy="628031"/>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285750" lvl="1" indent="-285750" algn="l" defTabSz="1289050">
            <a:lnSpc>
              <a:spcPct val="90000"/>
            </a:lnSpc>
            <a:spcBef>
              <a:spcPct val="0"/>
            </a:spcBef>
            <a:spcAft>
              <a:spcPct val="15000"/>
            </a:spcAft>
            <a:buChar char="••"/>
          </a:pPr>
          <a:r>
            <a:rPr lang="en-US" sz="2900" kern="1200" dirty="0" smtClean="0"/>
            <a:t>Coherent</a:t>
          </a:r>
          <a:endParaRPr lang="en-US" sz="2900" kern="1200" dirty="0"/>
        </a:p>
      </dsp:txBody>
      <dsp:txXfrm>
        <a:off x="1292351" y="757337"/>
        <a:ext cx="2746248" cy="628031"/>
      </dsp:txXfrm>
    </dsp:sp>
    <dsp:sp modelId="{9A1B5F5F-E4EE-480E-80C9-6C45260FDD7A}">
      <dsp:nvSpPr>
        <dsp:cNvPr id="0" name=""/>
        <dsp:cNvSpPr/>
      </dsp:nvSpPr>
      <dsp:spPr>
        <a:xfrm>
          <a:off x="0" y="1723037"/>
          <a:ext cx="1008664" cy="57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73660" rIns="206248" bIns="73660" numCol="1" spcCol="1270" anchor="ctr" anchorCtr="0">
          <a:noAutofit/>
        </a:bodyPr>
        <a:lstStyle/>
        <a:p>
          <a:pPr lvl="0" algn="r" defTabSz="1289050">
            <a:lnSpc>
              <a:spcPct val="90000"/>
            </a:lnSpc>
            <a:spcBef>
              <a:spcPct val="0"/>
            </a:spcBef>
            <a:spcAft>
              <a:spcPct val="35000"/>
            </a:spcAft>
          </a:pPr>
          <a:r>
            <a:rPr lang="en-US" sz="2900" kern="1200" dirty="0" smtClean="0"/>
            <a:t>3</a:t>
          </a:r>
          <a:endParaRPr lang="en-US" sz="2900" kern="1200" dirty="0"/>
        </a:p>
      </dsp:txBody>
      <dsp:txXfrm>
        <a:off x="0" y="1723037"/>
        <a:ext cx="1008664" cy="574200"/>
      </dsp:txXfrm>
    </dsp:sp>
    <dsp:sp modelId="{CC84A468-49A1-4BC0-A5F9-2DC5302E2D02}">
      <dsp:nvSpPr>
        <dsp:cNvPr id="0" name=""/>
        <dsp:cNvSpPr/>
      </dsp:nvSpPr>
      <dsp:spPr>
        <a:xfrm>
          <a:off x="1008664" y="1489768"/>
          <a:ext cx="201732" cy="1040737"/>
        </a:xfrm>
        <a:prstGeom prst="leftBrace">
          <a:avLst>
            <a:gd name="adj1" fmla="val 35000"/>
            <a:gd name="adj2" fmla="val 50000"/>
          </a:avLst>
        </a:pr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CDED5A-54DC-43A8-890C-0621AEE56FDC}">
      <dsp:nvSpPr>
        <dsp:cNvPr id="0" name=""/>
        <dsp:cNvSpPr/>
      </dsp:nvSpPr>
      <dsp:spPr>
        <a:xfrm>
          <a:off x="1291089" y="1489768"/>
          <a:ext cx="2743566" cy="1040737"/>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285750" lvl="1" indent="-285750" algn="l" defTabSz="1289050">
            <a:lnSpc>
              <a:spcPct val="90000"/>
            </a:lnSpc>
            <a:spcBef>
              <a:spcPct val="0"/>
            </a:spcBef>
            <a:spcAft>
              <a:spcPct val="15000"/>
            </a:spcAft>
            <a:buChar char="••"/>
          </a:pPr>
          <a:r>
            <a:rPr lang="en-US" sz="2900" kern="1200" dirty="0" smtClean="0"/>
            <a:t>Systematically organized</a:t>
          </a:r>
          <a:endParaRPr lang="en-US" sz="2900" kern="1200" dirty="0"/>
        </a:p>
      </dsp:txBody>
      <dsp:txXfrm>
        <a:off x="1291089" y="1489768"/>
        <a:ext cx="2743566" cy="1040737"/>
      </dsp:txXfrm>
    </dsp:sp>
    <dsp:sp modelId="{93A11F3B-347D-494B-9865-F3B0939A39AA}">
      <dsp:nvSpPr>
        <dsp:cNvPr id="0" name=""/>
        <dsp:cNvSpPr/>
      </dsp:nvSpPr>
      <dsp:spPr>
        <a:xfrm>
          <a:off x="0" y="3280881"/>
          <a:ext cx="1008664" cy="57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73660" rIns="206248" bIns="73660" numCol="1" spcCol="1270" anchor="ctr" anchorCtr="0">
          <a:noAutofit/>
        </a:bodyPr>
        <a:lstStyle/>
        <a:p>
          <a:pPr lvl="0" algn="r" defTabSz="1289050">
            <a:lnSpc>
              <a:spcPct val="90000"/>
            </a:lnSpc>
            <a:spcBef>
              <a:spcPct val="0"/>
            </a:spcBef>
            <a:spcAft>
              <a:spcPct val="35000"/>
            </a:spcAft>
          </a:pPr>
          <a:r>
            <a:rPr lang="en-US" sz="2900" kern="1200" dirty="0" smtClean="0"/>
            <a:t>4</a:t>
          </a:r>
          <a:endParaRPr lang="en-US" sz="2900" kern="1200" dirty="0"/>
        </a:p>
      </dsp:txBody>
      <dsp:txXfrm>
        <a:off x="0" y="3280881"/>
        <a:ext cx="1008664" cy="574200"/>
      </dsp:txXfrm>
    </dsp:sp>
    <dsp:sp modelId="{35A28EA0-2385-4FEC-926F-379A524015ED}">
      <dsp:nvSpPr>
        <dsp:cNvPr id="0" name=""/>
        <dsp:cNvSpPr/>
      </dsp:nvSpPr>
      <dsp:spPr>
        <a:xfrm>
          <a:off x="1008664" y="2634906"/>
          <a:ext cx="201732" cy="1866150"/>
        </a:xfrm>
        <a:prstGeom prst="leftBrace">
          <a:avLst>
            <a:gd name="adj1" fmla="val 35000"/>
            <a:gd name="adj2" fmla="val 50000"/>
          </a:avLst>
        </a:pr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302D0C-17F2-4967-9F74-BF5638A8DAE1}">
      <dsp:nvSpPr>
        <dsp:cNvPr id="0" name=""/>
        <dsp:cNvSpPr/>
      </dsp:nvSpPr>
      <dsp:spPr>
        <a:xfrm>
          <a:off x="1291089" y="2634906"/>
          <a:ext cx="2743566" cy="186615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285750" lvl="1" indent="-285750" algn="l" defTabSz="1289050">
            <a:lnSpc>
              <a:spcPct val="90000"/>
            </a:lnSpc>
            <a:spcBef>
              <a:spcPct val="0"/>
            </a:spcBef>
            <a:spcAft>
              <a:spcPct val="15000"/>
            </a:spcAft>
            <a:buChar char="••"/>
          </a:pPr>
          <a:r>
            <a:rPr lang="en-US" sz="2900" kern="1200" dirty="0" smtClean="0"/>
            <a:t>Well-developed (sufficient support)</a:t>
          </a:r>
          <a:endParaRPr lang="en-US" sz="2900" kern="1200" dirty="0"/>
        </a:p>
      </dsp:txBody>
      <dsp:txXfrm>
        <a:off x="1291089" y="2634906"/>
        <a:ext cx="2743566" cy="18661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DA3EDF-8725-4AF3-907B-FD2A2DF937E7}">
      <dsp:nvSpPr>
        <dsp:cNvPr id="0" name=""/>
        <dsp:cNvSpPr/>
      </dsp:nvSpPr>
      <dsp:spPr>
        <a:xfrm>
          <a:off x="990" y="1571026"/>
          <a:ext cx="1677892" cy="138391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Make a point</a:t>
          </a:r>
          <a:endParaRPr lang="en-US" sz="2200" kern="1200" dirty="0"/>
        </a:p>
      </dsp:txBody>
      <dsp:txXfrm>
        <a:off x="32838" y="1602874"/>
        <a:ext cx="1614196" cy="1023662"/>
      </dsp:txXfrm>
    </dsp:sp>
    <dsp:sp modelId="{B22B8C49-A601-48BA-8DD8-77B9DD1A2131}">
      <dsp:nvSpPr>
        <dsp:cNvPr id="0" name=""/>
        <dsp:cNvSpPr/>
      </dsp:nvSpPr>
      <dsp:spPr>
        <a:xfrm>
          <a:off x="950326" y="1923632"/>
          <a:ext cx="1816423" cy="1816423"/>
        </a:xfrm>
        <a:prstGeom prst="leftCircularArrow">
          <a:avLst>
            <a:gd name="adj1" fmla="val 2969"/>
            <a:gd name="adj2" fmla="val 363730"/>
            <a:gd name="adj3" fmla="val 2139241"/>
            <a:gd name="adj4" fmla="val 9024489"/>
            <a:gd name="adj5" fmla="val 3463"/>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D4B956-281B-4301-84E1-55CFEFB4844C}">
      <dsp:nvSpPr>
        <dsp:cNvPr id="0" name=""/>
        <dsp:cNvSpPr/>
      </dsp:nvSpPr>
      <dsp:spPr>
        <a:xfrm>
          <a:off x="373855" y="2658384"/>
          <a:ext cx="1491460" cy="59310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a:lnSpc>
              <a:spcPct val="90000"/>
            </a:lnSpc>
            <a:spcBef>
              <a:spcPct val="0"/>
            </a:spcBef>
            <a:spcAft>
              <a:spcPct val="35000"/>
            </a:spcAft>
          </a:pPr>
          <a:r>
            <a:rPr lang="en-US" sz="3300" kern="1200" dirty="0" smtClean="0"/>
            <a:t>1</a:t>
          </a:r>
          <a:endParaRPr lang="en-US" sz="3300" kern="1200" dirty="0"/>
        </a:p>
      </dsp:txBody>
      <dsp:txXfrm>
        <a:off x="391226" y="2675755"/>
        <a:ext cx="1456718" cy="558362"/>
      </dsp:txXfrm>
    </dsp:sp>
    <dsp:sp modelId="{0A891C5C-BABB-42E9-9F79-61B3AF06E0FF}">
      <dsp:nvSpPr>
        <dsp:cNvPr id="0" name=""/>
        <dsp:cNvSpPr/>
      </dsp:nvSpPr>
      <dsp:spPr>
        <a:xfrm>
          <a:off x="2122088" y="1571026"/>
          <a:ext cx="1677892" cy="138391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Back up your point</a:t>
          </a:r>
          <a:endParaRPr lang="en-US" sz="2200" kern="1200" dirty="0"/>
        </a:p>
      </dsp:txBody>
      <dsp:txXfrm>
        <a:off x="2153936" y="1899426"/>
        <a:ext cx="1614196" cy="1023662"/>
      </dsp:txXfrm>
    </dsp:sp>
    <dsp:sp modelId="{6D8CA49A-19AC-4B3C-A01C-9701C6143EC8}">
      <dsp:nvSpPr>
        <dsp:cNvPr id="0" name=""/>
        <dsp:cNvSpPr/>
      </dsp:nvSpPr>
      <dsp:spPr>
        <a:xfrm>
          <a:off x="3057442" y="731644"/>
          <a:ext cx="2030821" cy="2030821"/>
        </a:xfrm>
        <a:prstGeom prst="circularArrow">
          <a:avLst>
            <a:gd name="adj1" fmla="val 2655"/>
            <a:gd name="adj2" fmla="val 322955"/>
            <a:gd name="adj3" fmla="val 19501534"/>
            <a:gd name="adj4" fmla="val 12575511"/>
            <a:gd name="adj5" fmla="val 3098"/>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0D5B58F-9C34-418D-8B19-FEC277F9D574}">
      <dsp:nvSpPr>
        <dsp:cNvPr id="0" name=""/>
        <dsp:cNvSpPr/>
      </dsp:nvSpPr>
      <dsp:spPr>
        <a:xfrm>
          <a:off x="2494953" y="1274474"/>
          <a:ext cx="1491460" cy="59310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a:lnSpc>
              <a:spcPct val="90000"/>
            </a:lnSpc>
            <a:spcBef>
              <a:spcPct val="0"/>
            </a:spcBef>
            <a:spcAft>
              <a:spcPct val="35000"/>
            </a:spcAft>
          </a:pPr>
          <a:r>
            <a:rPr lang="en-US" sz="3300" kern="1200" dirty="0" smtClean="0"/>
            <a:t>2</a:t>
          </a:r>
          <a:endParaRPr lang="en-US" sz="3300" kern="1200" dirty="0"/>
        </a:p>
      </dsp:txBody>
      <dsp:txXfrm>
        <a:off x="2512324" y="1291845"/>
        <a:ext cx="1456718" cy="558362"/>
      </dsp:txXfrm>
    </dsp:sp>
    <dsp:sp modelId="{BC89674B-339D-4AB3-BBFF-AAE9CF438424}">
      <dsp:nvSpPr>
        <dsp:cNvPr id="0" name=""/>
        <dsp:cNvSpPr/>
      </dsp:nvSpPr>
      <dsp:spPr>
        <a:xfrm>
          <a:off x="4243186" y="1571026"/>
          <a:ext cx="1677892" cy="138391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Organize the support</a:t>
          </a:r>
          <a:endParaRPr lang="en-US" sz="2200" kern="1200" dirty="0"/>
        </a:p>
      </dsp:txBody>
      <dsp:txXfrm>
        <a:off x="4275034" y="1602874"/>
        <a:ext cx="1614196" cy="1023662"/>
      </dsp:txXfrm>
    </dsp:sp>
    <dsp:sp modelId="{01AB839E-9A25-4D2A-8D02-6EC228C16111}">
      <dsp:nvSpPr>
        <dsp:cNvPr id="0" name=""/>
        <dsp:cNvSpPr/>
      </dsp:nvSpPr>
      <dsp:spPr>
        <a:xfrm>
          <a:off x="5192522" y="1923632"/>
          <a:ext cx="1816423" cy="1816423"/>
        </a:xfrm>
        <a:prstGeom prst="leftCircularArrow">
          <a:avLst>
            <a:gd name="adj1" fmla="val 2969"/>
            <a:gd name="adj2" fmla="val 363730"/>
            <a:gd name="adj3" fmla="val 2139241"/>
            <a:gd name="adj4" fmla="val 9024489"/>
            <a:gd name="adj5" fmla="val 3463"/>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F22746-07D7-4AFB-A62A-64E1B085EDFE}">
      <dsp:nvSpPr>
        <dsp:cNvPr id="0" name=""/>
        <dsp:cNvSpPr/>
      </dsp:nvSpPr>
      <dsp:spPr>
        <a:xfrm>
          <a:off x="4616051" y="2658384"/>
          <a:ext cx="1491460" cy="59310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a:lnSpc>
              <a:spcPct val="90000"/>
            </a:lnSpc>
            <a:spcBef>
              <a:spcPct val="0"/>
            </a:spcBef>
            <a:spcAft>
              <a:spcPct val="35000"/>
            </a:spcAft>
          </a:pPr>
          <a:r>
            <a:rPr lang="en-US" sz="3300" kern="1200" dirty="0" smtClean="0"/>
            <a:t>3</a:t>
          </a:r>
          <a:endParaRPr lang="en-US" sz="3300" kern="1200" dirty="0"/>
        </a:p>
      </dsp:txBody>
      <dsp:txXfrm>
        <a:off x="4633422" y="2675755"/>
        <a:ext cx="1456718" cy="558362"/>
      </dsp:txXfrm>
    </dsp:sp>
    <dsp:sp modelId="{FEAD25B1-BBD3-42F4-97A3-C880D43CE647}">
      <dsp:nvSpPr>
        <dsp:cNvPr id="0" name=""/>
        <dsp:cNvSpPr/>
      </dsp:nvSpPr>
      <dsp:spPr>
        <a:xfrm>
          <a:off x="6364284" y="1571026"/>
          <a:ext cx="1677892" cy="1383910"/>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Write clear, error-free sentences</a:t>
          </a:r>
          <a:endParaRPr lang="en-US" sz="2200" kern="1200" dirty="0"/>
        </a:p>
      </dsp:txBody>
      <dsp:txXfrm>
        <a:off x="6396132" y="1899426"/>
        <a:ext cx="1614196" cy="1023662"/>
      </dsp:txXfrm>
    </dsp:sp>
    <dsp:sp modelId="{5A92BFA4-C98D-41D5-B979-27C2C06EE404}">
      <dsp:nvSpPr>
        <dsp:cNvPr id="0" name=""/>
        <dsp:cNvSpPr/>
      </dsp:nvSpPr>
      <dsp:spPr>
        <a:xfrm>
          <a:off x="6737149" y="1274474"/>
          <a:ext cx="1491460" cy="59310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a:lnSpc>
              <a:spcPct val="90000"/>
            </a:lnSpc>
            <a:spcBef>
              <a:spcPct val="0"/>
            </a:spcBef>
            <a:spcAft>
              <a:spcPct val="35000"/>
            </a:spcAft>
          </a:pPr>
          <a:r>
            <a:rPr lang="en-US" sz="3300" kern="1200" dirty="0" smtClean="0"/>
            <a:t>4</a:t>
          </a:r>
          <a:endParaRPr lang="en-US" sz="3300" kern="1200" dirty="0"/>
        </a:p>
      </dsp:txBody>
      <dsp:txXfrm>
        <a:off x="6754520" y="1291845"/>
        <a:ext cx="1456718" cy="5583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B93875-9C2C-4F82-AD12-28AC2953DE46}">
      <dsp:nvSpPr>
        <dsp:cNvPr id="0" name=""/>
        <dsp:cNvSpPr/>
      </dsp:nvSpPr>
      <dsp:spPr>
        <a:xfrm>
          <a:off x="1372671" y="891060"/>
          <a:ext cx="2570745" cy="171468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63576" rIns="163576" bIns="163576" numCol="1" spcCol="1270" anchor="ctr" anchorCtr="0">
          <a:noAutofit/>
        </a:bodyPr>
        <a:lstStyle/>
        <a:p>
          <a:pPr lvl="0" algn="l" defTabSz="1022350">
            <a:lnSpc>
              <a:spcPct val="90000"/>
            </a:lnSpc>
            <a:spcBef>
              <a:spcPct val="0"/>
            </a:spcBef>
            <a:spcAft>
              <a:spcPct val="35000"/>
            </a:spcAft>
          </a:pPr>
          <a:r>
            <a:rPr lang="en-US" sz="2300" kern="1200" dirty="0" smtClean="0"/>
            <a:t>Main idea</a:t>
          </a:r>
          <a:endParaRPr lang="en-US" sz="2300" kern="1200" dirty="0"/>
        </a:p>
      </dsp:txBody>
      <dsp:txXfrm>
        <a:off x="1783990" y="891060"/>
        <a:ext cx="2159426" cy="1714687"/>
      </dsp:txXfrm>
    </dsp:sp>
    <dsp:sp modelId="{FC9627C3-B052-439B-B135-2D3D5A5F2E73}">
      <dsp:nvSpPr>
        <dsp:cNvPr id="0" name=""/>
        <dsp:cNvSpPr/>
      </dsp:nvSpPr>
      <dsp:spPr>
        <a:xfrm>
          <a:off x="1607" y="205528"/>
          <a:ext cx="1713830" cy="17138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US" sz="2800" kern="1200" dirty="0" smtClean="0"/>
            <a:t>1</a:t>
          </a:r>
        </a:p>
        <a:p>
          <a:pPr lvl="0" algn="ctr" defTabSz="1244600">
            <a:lnSpc>
              <a:spcPct val="90000"/>
            </a:lnSpc>
            <a:spcBef>
              <a:spcPct val="0"/>
            </a:spcBef>
            <a:spcAft>
              <a:spcPct val="35000"/>
            </a:spcAft>
          </a:pPr>
          <a:r>
            <a:rPr lang="en-US" sz="2800" kern="1200" dirty="0" smtClean="0"/>
            <a:t>Topic</a:t>
          </a:r>
          <a:endParaRPr lang="en-US" sz="2800" kern="1200" dirty="0"/>
        </a:p>
      </dsp:txBody>
      <dsp:txXfrm>
        <a:off x="252592" y="456513"/>
        <a:ext cx="1211860" cy="1211860"/>
      </dsp:txXfrm>
    </dsp:sp>
    <dsp:sp modelId="{EE811EED-AA8B-4EFE-8DD1-87CA057BAEB7}">
      <dsp:nvSpPr>
        <dsp:cNvPr id="0" name=""/>
        <dsp:cNvSpPr/>
      </dsp:nvSpPr>
      <dsp:spPr>
        <a:xfrm>
          <a:off x="5657247" y="891060"/>
          <a:ext cx="2570745" cy="171468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63576" rIns="163576" bIns="163576" numCol="1" spcCol="1270" anchor="ctr" anchorCtr="0">
          <a:noAutofit/>
        </a:bodyPr>
        <a:lstStyle/>
        <a:p>
          <a:pPr lvl="0" algn="l" defTabSz="1022350">
            <a:lnSpc>
              <a:spcPct val="90000"/>
            </a:lnSpc>
            <a:spcBef>
              <a:spcPct val="0"/>
            </a:spcBef>
            <a:spcAft>
              <a:spcPct val="35000"/>
            </a:spcAft>
          </a:pPr>
          <a:r>
            <a:rPr lang="en-US" sz="2300" kern="1200" dirty="0" smtClean="0"/>
            <a:t>Attitude/opinion</a:t>
          </a:r>
          <a:endParaRPr lang="en-US" sz="2300" kern="1200" dirty="0"/>
        </a:p>
      </dsp:txBody>
      <dsp:txXfrm>
        <a:off x="6068566" y="891060"/>
        <a:ext cx="2159426" cy="1714687"/>
      </dsp:txXfrm>
    </dsp:sp>
    <dsp:sp modelId="{AE1A9544-39C8-4DE0-A013-34DB099092DC}">
      <dsp:nvSpPr>
        <dsp:cNvPr id="0" name=""/>
        <dsp:cNvSpPr/>
      </dsp:nvSpPr>
      <dsp:spPr>
        <a:xfrm>
          <a:off x="5657247" y="2605747"/>
          <a:ext cx="2570745" cy="171468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63576" rIns="163576" bIns="163576" numCol="1" spcCol="1270" anchor="ctr" anchorCtr="0">
          <a:noAutofit/>
        </a:bodyPr>
        <a:lstStyle/>
        <a:p>
          <a:pPr lvl="0" algn="l" defTabSz="1022350">
            <a:lnSpc>
              <a:spcPct val="90000"/>
            </a:lnSpc>
            <a:spcBef>
              <a:spcPct val="0"/>
            </a:spcBef>
            <a:spcAft>
              <a:spcPct val="35000"/>
            </a:spcAft>
          </a:pPr>
          <a:r>
            <a:rPr lang="en-US" sz="2300" kern="1200" dirty="0" smtClean="0"/>
            <a:t>Supporting ideas</a:t>
          </a:r>
          <a:endParaRPr lang="en-US" sz="2300" kern="1200" dirty="0"/>
        </a:p>
      </dsp:txBody>
      <dsp:txXfrm>
        <a:off x="6068566" y="2605747"/>
        <a:ext cx="2159426" cy="1714687"/>
      </dsp:txXfrm>
    </dsp:sp>
    <dsp:sp modelId="{C6F2CD19-3825-4492-B8C5-0F4000659855}">
      <dsp:nvSpPr>
        <dsp:cNvPr id="0" name=""/>
        <dsp:cNvSpPr/>
      </dsp:nvSpPr>
      <dsp:spPr>
        <a:xfrm>
          <a:off x="4286183" y="205528"/>
          <a:ext cx="1713830" cy="17138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US" sz="2100" kern="1200" dirty="0" smtClean="0"/>
            <a:t>2</a:t>
          </a:r>
        </a:p>
        <a:p>
          <a:pPr lvl="0" algn="ctr" defTabSz="933450">
            <a:lnSpc>
              <a:spcPct val="90000"/>
            </a:lnSpc>
            <a:spcBef>
              <a:spcPct val="0"/>
            </a:spcBef>
            <a:spcAft>
              <a:spcPct val="35000"/>
            </a:spcAft>
          </a:pPr>
          <a:r>
            <a:rPr lang="en-US" sz="2400" kern="1200" dirty="0" smtClean="0"/>
            <a:t>Controlling idea</a:t>
          </a:r>
          <a:endParaRPr lang="en-US" sz="2400" kern="1200" dirty="0"/>
        </a:p>
      </dsp:txBody>
      <dsp:txXfrm>
        <a:off x="4537168" y="456513"/>
        <a:ext cx="1211860" cy="1211860"/>
      </dsp:txXfrm>
    </dsp:sp>
  </dsp:spTree>
</dsp:drawing>
</file>

<file path=ppt/diagrams/layout1.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640480-DE36-494C-83B0-BE791E260862}" type="datetimeFigureOut">
              <a:rPr lang="en-US" smtClean="0"/>
              <a:t>5/7/2014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3B5BFA-D84B-414C-AADD-BC4363049C9A}" type="slidenum">
              <a:rPr lang="en-US" smtClean="0"/>
              <a:t>‹#›</a:t>
            </a:fld>
            <a:endParaRPr lang="en-US"/>
          </a:p>
        </p:txBody>
      </p:sp>
    </p:spTree>
    <p:extLst>
      <p:ext uri="{BB962C8B-B14F-4D97-AF65-F5344CB8AC3E}">
        <p14:creationId xmlns:p14="http://schemas.microsoft.com/office/powerpoint/2010/main" val="1276952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Paragraphs are </a:t>
            </a:r>
            <a:r>
              <a:rPr lang="en-US" b="1" dirty="0" smtClean="0"/>
              <a:t>unified</a:t>
            </a:r>
            <a:r>
              <a:rPr lang="en-US" dirty="0" smtClean="0"/>
              <a:t> around a main point, and all sentences in the paragraph should clearly relate to that point in some way. </a:t>
            </a:r>
          </a:p>
          <a:p>
            <a:pPr marL="171450" indent="-171450">
              <a:buFont typeface="Arial" pitchFamily="34" charset="0"/>
              <a:buChar char="•"/>
            </a:pPr>
            <a:r>
              <a:rPr lang="en-US" dirty="0" smtClean="0"/>
              <a:t>All ideas</a:t>
            </a:r>
            <a:r>
              <a:rPr lang="en-US" baseline="0" dirty="0" smtClean="0"/>
              <a:t> and sentences are </a:t>
            </a:r>
            <a:r>
              <a:rPr lang="en-US" b="1" baseline="0" dirty="0" smtClean="0"/>
              <a:t>coherently</a:t>
            </a:r>
            <a:r>
              <a:rPr lang="en-US" baseline="0" dirty="0" smtClean="0"/>
              <a:t> connected to one another.</a:t>
            </a:r>
          </a:p>
          <a:p>
            <a:pPr marL="171450" indent="-171450">
              <a:buFont typeface="Arial" pitchFamily="34" charset="0"/>
              <a:buChar char="•"/>
            </a:pPr>
            <a:r>
              <a:rPr lang="en-US" baseline="0" dirty="0" smtClean="0"/>
              <a:t>The ideas and sentences are systematically </a:t>
            </a:r>
            <a:r>
              <a:rPr lang="en-US" b="1" baseline="0" dirty="0" smtClean="0"/>
              <a:t>organized</a:t>
            </a:r>
            <a:r>
              <a:rPr lang="en-US" baseline="0" dirty="0" smtClean="0"/>
              <a:t> (cause – effect, list of examples, steps, comparison and contrast, problem and solution, simple to complex)</a:t>
            </a:r>
          </a:p>
          <a:p>
            <a:pPr marL="171450" indent="-171450">
              <a:buFont typeface="Arial" pitchFamily="34" charset="0"/>
              <a:buChar char="•"/>
            </a:pPr>
            <a:r>
              <a:rPr lang="en-US" baseline="0" dirty="0" smtClean="0"/>
              <a:t>Each point is sufficiently </a:t>
            </a:r>
            <a:r>
              <a:rPr lang="en-US" b="1" baseline="0" dirty="0" smtClean="0"/>
              <a:t>supported</a:t>
            </a:r>
            <a:r>
              <a:rPr lang="en-US" baseline="0" dirty="0" smtClean="0"/>
              <a:t> by relevant details.</a:t>
            </a:r>
            <a:endParaRPr lang="en-US" dirty="0"/>
          </a:p>
        </p:txBody>
      </p:sp>
      <p:sp>
        <p:nvSpPr>
          <p:cNvPr id="4" name="Slide Number Placeholder 3"/>
          <p:cNvSpPr>
            <a:spLocks noGrp="1"/>
          </p:cNvSpPr>
          <p:nvPr>
            <p:ph type="sldNum" sz="quarter" idx="10"/>
          </p:nvPr>
        </p:nvSpPr>
        <p:spPr/>
        <p:txBody>
          <a:bodyPr/>
          <a:lstStyle/>
          <a:p>
            <a:fld id="{023B5BFA-D84B-414C-AADD-BC4363049C9A}" type="slidenum">
              <a:rPr lang="en-US" smtClean="0"/>
              <a:t>2</a:t>
            </a:fld>
            <a:endParaRPr lang="en-US"/>
          </a:p>
        </p:txBody>
      </p:sp>
    </p:spTree>
    <p:extLst>
      <p:ext uri="{BB962C8B-B14F-4D97-AF65-F5344CB8AC3E}">
        <p14:creationId xmlns:p14="http://schemas.microsoft.com/office/powerpoint/2010/main" val="1423960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561C17-95C7-43F3-AB95-730422E81258}" type="datetimeFigureOut">
              <a:rPr lang="en-US" smtClean="0"/>
              <a:t>5/7/2014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478005-5033-4B74-9A48-94A34ECF4EBF}" type="slidenum">
              <a:rPr lang="en-US" smtClean="0"/>
              <a:t>‹#›</a:t>
            </a:fld>
            <a:endParaRPr lang="en-US"/>
          </a:p>
        </p:txBody>
      </p:sp>
    </p:spTree>
    <p:extLst>
      <p:ext uri="{BB962C8B-B14F-4D97-AF65-F5344CB8AC3E}">
        <p14:creationId xmlns:p14="http://schemas.microsoft.com/office/powerpoint/2010/main" val="68786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561C17-95C7-43F3-AB95-730422E81258}" type="datetimeFigureOut">
              <a:rPr lang="en-US" smtClean="0"/>
              <a:t>5/7/2014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478005-5033-4B74-9A48-94A34ECF4EBF}" type="slidenum">
              <a:rPr lang="en-US" smtClean="0"/>
              <a:t>‹#›</a:t>
            </a:fld>
            <a:endParaRPr lang="en-US"/>
          </a:p>
        </p:txBody>
      </p:sp>
    </p:spTree>
    <p:extLst>
      <p:ext uri="{BB962C8B-B14F-4D97-AF65-F5344CB8AC3E}">
        <p14:creationId xmlns:p14="http://schemas.microsoft.com/office/powerpoint/2010/main" val="3181633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561C17-95C7-43F3-AB95-730422E81258}" type="datetimeFigureOut">
              <a:rPr lang="en-US" smtClean="0"/>
              <a:t>5/7/2014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478005-5033-4B74-9A48-94A34ECF4EBF}" type="slidenum">
              <a:rPr lang="en-US" smtClean="0"/>
              <a:t>‹#›</a:t>
            </a:fld>
            <a:endParaRPr lang="en-US"/>
          </a:p>
        </p:txBody>
      </p:sp>
    </p:spTree>
    <p:extLst>
      <p:ext uri="{BB962C8B-B14F-4D97-AF65-F5344CB8AC3E}">
        <p14:creationId xmlns:p14="http://schemas.microsoft.com/office/powerpoint/2010/main" val="1752547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561C17-95C7-43F3-AB95-730422E81258}" type="datetimeFigureOut">
              <a:rPr lang="en-US" smtClean="0"/>
              <a:t>5/7/2014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478005-5033-4B74-9A48-94A34ECF4EBF}" type="slidenum">
              <a:rPr lang="en-US" smtClean="0"/>
              <a:t>‹#›</a:t>
            </a:fld>
            <a:endParaRPr lang="en-US"/>
          </a:p>
        </p:txBody>
      </p:sp>
    </p:spTree>
    <p:extLst>
      <p:ext uri="{BB962C8B-B14F-4D97-AF65-F5344CB8AC3E}">
        <p14:creationId xmlns:p14="http://schemas.microsoft.com/office/powerpoint/2010/main" val="558305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561C17-95C7-43F3-AB95-730422E81258}" type="datetimeFigureOut">
              <a:rPr lang="en-US" smtClean="0"/>
              <a:t>5/7/2014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478005-5033-4B74-9A48-94A34ECF4EBF}" type="slidenum">
              <a:rPr lang="en-US" smtClean="0"/>
              <a:t>‹#›</a:t>
            </a:fld>
            <a:endParaRPr lang="en-US"/>
          </a:p>
        </p:txBody>
      </p:sp>
    </p:spTree>
    <p:extLst>
      <p:ext uri="{BB962C8B-B14F-4D97-AF65-F5344CB8AC3E}">
        <p14:creationId xmlns:p14="http://schemas.microsoft.com/office/powerpoint/2010/main" val="373596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A561C17-95C7-43F3-AB95-730422E81258}" type="datetimeFigureOut">
              <a:rPr lang="en-US" smtClean="0"/>
              <a:t>5/7/2014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478005-5033-4B74-9A48-94A34ECF4EBF}" type="slidenum">
              <a:rPr lang="en-US" smtClean="0"/>
              <a:t>‹#›</a:t>
            </a:fld>
            <a:endParaRPr lang="en-US"/>
          </a:p>
        </p:txBody>
      </p:sp>
    </p:spTree>
    <p:extLst>
      <p:ext uri="{BB962C8B-B14F-4D97-AF65-F5344CB8AC3E}">
        <p14:creationId xmlns:p14="http://schemas.microsoft.com/office/powerpoint/2010/main" val="3591642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561C17-95C7-43F3-AB95-730422E81258}" type="datetimeFigureOut">
              <a:rPr lang="en-US" smtClean="0"/>
              <a:t>5/7/2014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478005-5033-4B74-9A48-94A34ECF4EBF}" type="slidenum">
              <a:rPr lang="en-US" smtClean="0"/>
              <a:t>‹#›</a:t>
            </a:fld>
            <a:endParaRPr lang="en-US"/>
          </a:p>
        </p:txBody>
      </p:sp>
    </p:spTree>
    <p:extLst>
      <p:ext uri="{BB962C8B-B14F-4D97-AF65-F5344CB8AC3E}">
        <p14:creationId xmlns:p14="http://schemas.microsoft.com/office/powerpoint/2010/main" val="2579316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561C17-95C7-43F3-AB95-730422E81258}" type="datetimeFigureOut">
              <a:rPr lang="en-US" smtClean="0"/>
              <a:t>5/7/2014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478005-5033-4B74-9A48-94A34ECF4EBF}" type="slidenum">
              <a:rPr lang="en-US" smtClean="0"/>
              <a:t>‹#›</a:t>
            </a:fld>
            <a:endParaRPr lang="en-US"/>
          </a:p>
        </p:txBody>
      </p:sp>
    </p:spTree>
    <p:extLst>
      <p:ext uri="{BB962C8B-B14F-4D97-AF65-F5344CB8AC3E}">
        <p14:creationId xmlns:p14="http://schemas.microsoft.com/office/powerpoint/2010/main" val="1169022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561C17-95C7-43F3-AB95-730422E81258}" type="datetimeFigureOut">
              <a:rPr lang="en-US" smtClean="0"/>
              <a:t>5/7/2014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478005-5033-4B74-9A48-94A34ECF4EBF}" type="slidenum">
              <a:rPr lang="en-US" smtClean="0"/>
              <a:t>‹#›</a:t>
            </a:fld>
            <a:endParaRPr lang="en-US"/>
          </a:p>
        </p:txBody>
      </p:sp>
    </p:spTree>
    <p:extLst>
      <p:ext uri="{BB962C8B-B14F-4D97-AF65-F5344CB8AC3E}">
        <p14:creationId xmlns:p14="http://schemas.microsoft.com/office/powerpoint/2010/main" val="110177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561C17-95C7-43F3-AB95-730422E81258}" type="datetimeFigureOut">
              <a:rPr lang="en-US" smtClean="0"/>
              <a:t>5/7/2014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478005-5033-4B74-9A48-94A34ECF4EBF}" type="slidenum">
              <a:rPr lang="en-US" smtClean="0"/>
              <a:t>‹#›</a:t>
            </a:fld>
            <a:endParaRPr lang="en-US"/>
          </a:p>
        </p:txBody>
      </p:sp>
    </p:spTree>
    <p:extLst>
      <p:ext uri="{BB962C8B-B14F-4D97-AF65-F5344CB8AC3E}">
        <p14:creationId xmlns:p14="http://schemas.microsoft.com/office/powerpoint/2010/main" val="455995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561C17-95C7-43F3-AB95-730422E81258}" type="datetimeFigureOut">
              <a:rPr lang="en-US" smtClean="0"/>
              <a:t>5/7/2014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478005-5033-4B74-9A48-94A34ECF4EBF}" type="slidenum">
              <a:rPr lang="en-US" smtClean="0"/>
              <a:t>‹#›</a:t>
            </a:fld>
            <a:endParaRPr lang="en-US"/>
          </a:p>
        </p:txBody>
      </p:sp>
    </p:spTree>
    <p:extLst>
      <p:ext uri="{BB962C8B-B14F-4D97-AF65-F5344CB8AC3E}">
        <p14:creationId xmlns:p14="http://schemas.microsoft.com/office/powerpoint/2010/main" val="3064603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561C17-95C7-43F3-AB95-730422E81258}" type="datetimeFigureOut">
              <a:rPr lang="en-US" smtClean="0"/>
              <a:t>5/7/2014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478005-5033-4B74-9A48-94A34ECF4EBF}" type="slidenum">
              <a:rPr lang="en-US" smtClean="0"/>
              <a:t>‹#›</a:t>
            </a:fld>
            <a:endParaRPr lang="en-US"/>
          </a:p>
        </p:txBody>
      </p:sp>
    </p:spTree>
    <p:extLst>
      <p:ext uri="{BB962C8B-B14F-4D97-AF65-F5344CB8AC3E}">
        <p14:creationId xmlns:p14="http://schemas.microsoft.com/office/powerpoint/2010/main" val="4274780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52800"/>
            <a:ext cx="7772400" cy="1470025"/>
          </a:xfrm>
        </p:spPr>
        <p:txBody>
          <a:bodyPr/>
          <a:lstStyle/>
          <a:p>
            <a:r>
              <a:rPr lang="en-US" dirty="0" smtClean="0"/>
              <a:t>WRITING EFFECTIVE PARAGRAPHS</a:t>
            </a:r>
            <a:endParaRPr lang="en-US" dirty="0"/>
          </a:p>
        </p:txBody>
      </p:sp>
      <p:sp>
        <p:nvSpPr>
          <p:cNvPr id="3" name="Subtitle 2"/>
          <p:cNvSpPr>
            <a:spLocks noGrp="1"/>
          </p:cNvSpPr>
          <p:nvPr>
            <p:ph type="subTitle" idx="1"/>
          </p:nvPr>
        </p:nvSpPr>
        <p:spPr>
          <a:xfrm>
            <a:off x="1371600" y="4953000"/>
            <a:ext cx="6400800" cy="685800"/>
          </a:xfrm>
        </p:spPr>
        <p:txBody>
          <a:bodyPr/>
          <a:lstStyle/>
          <a:p>
            <a:r>
              <a:rPr lang="en-US" dirty="0"/>
              <a:t>s</a:t>
            </a:r>
            <a:r>
              <a:rPr lang="en-US" dirty="0" smtClean="0"/>
              <a:t>andra.sembel@uph.edu</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685800"/>
            <a:ext cx="6625813" cy="2624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5150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Topic Sentences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471132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300" b="1" dirty="0" smtClean="0">
                <a:solidFill>
                  <a:srgbClr val="FF0000"/>
                </a:solidFill>
              </a:rPr>
              <a:t>2</a:t>
            </a:r>
            <a:r>
              <a:rPr lang="en-US" dirty="0" smtClean="0"/>
              <a:t> Elements of </a:t>
            </a:r>
            <a:br>
              <a:rPr lang="en-US" dirty="0" smtClean="0"/>
            </a:br>
            <a:r>
              <a:rPr lang="en-US" dirty="0" smtClean="0"/>
              <a:t>an effective </a:t>
            </a:r>
            <a:r>
              <a:rPr lang="en-US" dirty="0"/>
              <a:t>t</a:t>
            </a:r>
            <a:r>
              <a:rPr lang="en-US" dirty="0" smtClean="0"/>
              <a:t>opic sentence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8424137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3107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p:txBody>
          <a:bodyPr/>
          <a:lstStyle/>
          <a:p>
            <a:pPr marL="0" indent="0">
              <a:buNone/>
            </a:pPr>
            <a:r>
              <a:rPr lang="en-US" dirty="0" smtClean="0"/>
              <a:t>Professional athletes are overpaid because of three reasons.</a:t>
            </a:r>
          </a:p>
          <a:p>
            <a:endParaRPr lang="en-US" dirty="0"/>
          </a:p>
          <a:p>
            <a:r>
              <a:rPr lang="en-US" dirty="0" smtClean="0"/>
              <a:t>Topic	: Professional athletes</a:t>
            </a:r>
          </a:p>
          <a:p>
            <a:r>
              <a:rPr lang="en-US" dirty="0" smtClean="0"/>
              <a:t>Attitude or opinions: Overpaid</a:t>
            </a:r>
          </a:p>
          <a:p>
            <a:r>
              <a:rPr lang="en-US" dirty="0" smtClean="0"/>
              <a:t>Supporting ideas: three reasons</a:t>
            </a:r>
            <a:endParaRPr lang="en-US" dirty="0"/>
          </a:p>
        </p:txBody>
      </p:sp>
    </p:spTree>
    <p:extLst>
      <p:ext uri="{BB962C8B-B14F-4D97-AF65-F5344CB8AC3E}">
        <p14:creationId xmlns:p14="http://schemas.microsoft.com/office/powerpoint/2010/main" val="942615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examples</a:t>
            </a:r>
            <a:endParaRPr lang="en-US" dirty="0"/>
          </a:p>
        </p:txBody>
      </p:sp>
      <p:sp>
        <p:nvSpPr>
          <p:cNvPr id="3" name="Content Placeholder 2"/>
          <p:cNvSpPr>
            <a:spLocks noGrp="1"/>
          </p:cNvSpPr>
          <p:nvPr>
            <p:ph idx="1"/>
          </p:nvPr>
        </p:nvSpPr>
        <p:spPr/>
        <p:txBody>
          <a:bodyPr/>
          <a:lstStyle/>
          <a:p>
            <a:r>
              <a:rPr lang="en-US" dirty="0" smtClean="0"/>
              <a:t>Living in a small town is preferable because of its many advantages.</a:t>
            </a:r>
          </a:p>
          <a:p>
            <a:endParaRPr lang="en-US" dirty="0"/>
          </a:p>
          <a:p>
            <a:r>
              <a:rPr lang="en-US" dirty="0" smtClean="0"/>
              <a:t>Topic? </a:t>
            </a:r>
          </a:p>
          <a:p>
            <a:r>
              <a:rPr lang="en-US" dirty="0" smtClean="0"/>
              <a:t>Attitude or opinions?</a:t>
            </a:r>
          </a:p>
          <a:p>
            <a:r>
              <a:rPr lang="en-US" dirty="0" smtClean="0"/>
              <a:t>Supporting ideas?</a:t>
            </a:r>
          </a:p>
          <a:p>
            <a:pPr marL="0" indent="0">
              <a:buNone/>
            </a:pPr>
            <a:endParaRPr lang="en-US" dirty="0"/>
          </a:p>
        </p:txBody>
      </p:sp>
    </p:spTree>
    <p:extLst>
      <p:ext uri="{BB962C8B-B14F-4D97-AF65-F5344CB8AC3E}">
        <p14:creationId xmlns:p14="http://schemas.microsoft.com/office/powerpoint/2010/main" val="384792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Try this: For each topic sentence, identify the topic and controlling idea (attitude/opinion, supporting ideas)</a:t>
            </a:r>
            <a:endParaRPr lang="en-US" sz="2800" dirty="0"/>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smtClean="0"/>
              <a:t>Use of cellphone in class should be banned due to its damaging impacts.</a:t>
            </a:r>
          </a:p>
          <a:p>
            <a:pPr marL="514350" indent="-514350">
              <a:buFont typeface="+mj-lt"/>
              <a:buAutoNum type="arabicPeriod"/>
            </a:pPr>
            <a:r>
              <a:rPr lang="en-US" dirty="0" smtClean="0"/>
              <a:t>Losing my job last year turned out to be good for me.</a:t>
            </a:r>
          </a:p>
          <a:p>
            <a:pPr marL="514350" indent="-514350">
              <a:buFont typeface="+mj-lt"/>
              <a:buAutoNum type="arabicPeriod"/>
            </a:pPr>
            <a:r>
              <a:rPr lang="en-US" dirty="0" smtClean="0"/>
              <a:t>Pollution causes social, health and economic problems in Jakarta.</a:t>
            </a:r>
          </a:p>
          <a:p>
            <a:pPr marL="514350" indent="-514350">
              <a:buFont typeface="+mj-lt"/>
              <a:buAutoNum type="arabicPeriod"/>
            </a:pPr>
            <a:r>
              <a:rPr lang="en-US" dirty="0" smtClean="0"/>
              <a:t>Learning to write effectively is not difficult if you know the key strategies.</a:t>
            </a:r>
          </a:p>
          <a:p>
            <a:pPr marL="514350" indent="-514350">
              <a:buFont typeface="+mj-lt"/>
              <a:buAutoNum type="arabicPeriod"/>
            </a:pPr>
            <a:r>
              <a:rPr lang="en-US" dirty="0" smtClean="0"/>
              <a:t>People with low self-esteem often need to criticize others for a number of reasons.</a:t>
            </a:r>
          </a:p>
          <a:p>
            <a:pPr marL="514350" indent="-514350">
              <a:buFont typeface="+mj-lt"/>
              <a:buAutoNum type="arabicPeriod"/>
            </a:pPr>
            <a:endParaRPr lang="en-US" dirty="0"/>
          </a:p>
        </p:txBody>
      </p:sp>
    </p:spTree>
    <p:extLst>
      <p:ext uri="{BB962C8B-B14F-4D97-AF65-F5344CB8AC3E}">
        <p14:creationId xmlns:p14="http://schemas.microsoft.com/office/powerpoint/2010/main" val="2472122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Effective</a:t>
            </a:r>
            <a:r>
              <a:rPr lang="en-US" dirty="0" smtClean="0"/>
              <a:t> Paragraph</a:t>
            </a:r>
            <a:endParaRPr lang="en-US" dirty="0"/>
          </a:p>
        </p:txBody>
      </p:sp>
      <p:sp>
        <p:nvSpPr>
          <p:cNvPr id="3" name="Content Placeholder 2"/>
          <p:cNvSpPr>
            <a:spLocks noGrp="1"/>
          </p:cNvSpPr>
          <p:nvPr>
            <p:ph sz="half" idx="1"/>
          </p:nvPr>
        </p:nvSpPr>
        <p:spPr/>
        <p:txBody>
          <a:bodyPr>
            <a:normAutofit/>
          </a:bodyPr>
          <a:lstStyle/>
          <a:p>
            <a:r>
              <a:rPr lang="en-US" dirty="0" smtClean="0"/>
              <a:t>An effective paragraph </a:t>
            </a:r>
            <a:r>
              <a:rPr lang="en-US" dirty="0"/>
              <a:t>should be unified, coherent</a:t>
            </a:r>
            <a:r>
              <a:rPr lang="en-US" dirty="0" smtClean="0"/>
              <a:t>, systematically organized </a:t>
            </a:r>
            <a:r>
              <a:rPr lang="en-US" dirty="0"/>
              <a:t>and well developed. </a:t>
            </a:r>
            <a:endParaRPr lang="en-US" dirty="0" smtClean="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2332186768"/>
              </p:ext>
            </p:extLst>
          </p:nvPr>
        </p:nvGraphicFramePr>
        <p:xfrm>
          <a:off x="4648200" y="1600200"/>
          <a:ext cx="4038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82761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one is a unified paragraph?</a:t>
            </a:r>
            <a:endParaRPr lang="en-US" dirty="0"/>
          </a:p>
        </p:txBody>
      </p:sp>
      <p:sp>
        <p:nvSpPr>
          <p:cNvPr id="3" name="Content Placeholder 2"/>
          <p:cNvSpPr>
            <a:spLocks noGrp="1"/>
          </p:cNvSpPr>
          <p:nvPr>
            <p:ph sz="half" idx="1"/>
          </p:nvPr>
        </p:nvSpPr>
        <p:spPr/>
        <p:txBody>
          <a:bodyPr>
            <a:normAutofit fontScale="70000" lnSpcReduction="20000"/>
          </a:bodyPr>
          <a:lstStyle/>
          <a:p>
            <a:pPr marL="0" indent="0">
              <a:buNone/>
            </a:pPr>
            <a:r>
              <a:rPr lang="en-US" dirty="0" smtClean="0"/>
              <a:t>Paragraph A</a:t>
            </a:r>
          </a:p>
          <a:p>
            <a:pPr marL="0" indent="0">
              <a:buNone/>
            </a:pPr>
            <a:endParaRPr lang="en-US" dirty="0" smtClean="0"/>
          </a:p>
          <a:p>
            <a:r>
              <a:rPr lang="en-US" dirty="0" smtClean="0"/>
              <a:t>Club </a:t>
            </a:r>
            <a:r>
              <a:rPr lang="en-US" dirty="0"/>
              <a:t>Palm Resort's beaches are beautiful, and the surrounding countryside is quite scenic. The quality of the food leaves a lot to be desired. Many vacationers enjoy the variety of outdoor activities and the instruction available in such sports as sailing and scuba diving. Unfortunately, security is poor; several vacationers' rooms have been broken into and their valuables stolen. Christmas in the Bahamas can make the thought of New Year's in Chicago bearable.</a:t>
            </a:r>
          </a:p>
        </p:txBody>
      </p:sp>
      <p:sp>
        <p:nvSpPr>
          <p:cNvPr id="4" name="Content Placeholder 3"/>
          <p:cNvSpPr>
            <a:spLocks noGrp="1"/>
          </p:cNvSpPr>
          <p:nvPr>
            <p:ph sz="half" idx="2"/>
          </p:nvPr>
        </p:nvSpPr>
        <p:spPr/>
        <p:txBody>
          <a:bodyPr>
            <a:normAutofit fontScale="70000" lnSpcReduction="20000"/>
          </a:bodyPr>
          <a:lstStyle/>
          <a:p>
            <a:pPr marL="0" indent="0">
              <a:buNone/>
            </a:pPr>
            <a:r>
              <a:rPr lang="en-US" dirty="0" smtClean="0"/>
              <a:t>Paragraph B</a:t>
            </a:r>
          </a:p>
          <a:p>
            <a:pPr marL="0" indent="0">
              <a:buNone/>
            </a:pPr>
            <a:endParaRPr lang="en-US" dirty="0" smtClean="0"/>
          </a:p>
          <a:p>
            <a:r>
              <a:rPr lang="en-US" dirty="0" smtClean="0"/>
              <a:t>For vacationers sick and tired of the frozen north, a week at Club Palm Resort can provide just the midwinter benefits they need. Club Palm Resort's beaches are beautiful, and the surrounding countryside is quite scenic. Many vacationers also enjoy the variety of outdoor activities and the instruction available in such sports as sailing and scuba diving. Christmas in the Bahamas can make the thought of New Year's in Minneapolis bearable.</a:t>
            </a:r>
            <a:endParaRPr lang="en-US" dirty="0"/>
          </a:p>
        </p:txBody>
      </p:sp>
      <p:sp>
        <p:nvSpPr>
          <p:cNvPr id="5" name="TextBox 4"/>
          <p:cNvSpPr txBox="1"/>
          <p:nvPr/>
        </p:nvSpPr>
        <p:spPr>
          <a:xfrm>
            <a:off x="1524000" y="6248400"/>
            <a:ext cx="6324600" cy="400110"/>
          </a:xfrm>
          <a:prstGeom prst="rect">
            <a:avLst/>
          </a:prstGeom>
          <a:noFill/>
        </p:spPr>
        <p:txBody>
          <a:bodyPr wrap="square" rtlCol="0">
            <a:spAutoFit/>
          </a:bodyPr>
          <a:lstStyle/>
          <a:p>
            <a:r>
              <a:rPr lang="en-US" sz="2000" dirty="0" smtClean="0"/>
              <a:t>The unified paragraph is:   □ Paragraph A     □ </a:t>
            </a:r>
            <a:r>
              <a:rPr lang="en-US" sz="2000" dirty="0" smtClean="0"/>
              <a:t>Paragraph B</a:t>
            </a:r>
            <a:endParaRPr lang="en-US" sz="2000" dirty="0"/>
          </a:p>
        </p:txBody>
      </p:sp>
    </p:spTree>
    <p:extLst>
      <p:ext uri="{BB962C8B-B14F-4D97-AF65-F5344CB8AC3E}">
        <p14:creationId xmlns:p14="http://schemas.microsoft.com/office/powerpoint/2010/main" val="3787794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Which one is the coherent paragraph?</a:t>
            </a:r>
            <a:endParaRPr lang="en-US" dirty="0"/>
          </a:p>
        </p:txBody>
      </p:sp>
      <p:sp>
        <p:nvSpPr>
          <p:cNvPr id="3" name="Content Placeholder 2"/>
          <p:cNvSpPr>
            <a:spLocks noGrp="1"/>
          </p:cNvSpPr>
          <p:nvPr>
            <p:ph sz="half" idx="1"/>
          </p:nvPr>
        </p:nvSpPr>
        <p:spPr/>
        <p:txBody>
          <a:bodyPr>
            <a:normAutofit fontScale="70000" lnSpcReduction="20000"/>
          </a:bodyPr>
          <a:lstStyle/>
          <a:p>
            <a:pPr marL="0" indent="0">
              <a:buNone/>
            </a:pPr>
            <a:r>
              <a:rPr lang="en-US" dirty="0" smtClean="0"/>
              <a:t>Paragraph C</a:t>
            </a:r>
          </a:p>
          <a:p>
            <a:r>
              <a:rPr lang="en-US" dirty="0" smtClean="0"/>
              <a:t>Club </a:t>
            </a:r>
            <a:r>
              <a:rPr lang="en-US" dirty="0"/>
              <a:t>Palm Resort's isolation created dissatisfaction among some vacationers. Many people expect to be able to go out for a meal if they feel like it, but the club's location far from populated areas made that impossible. To make matters worse, the quality of the food was poor. The isolated location also forced people to spend all their time together-day after day. By evening nearly everyone was ready for a choice of food, entertainment, and company.</a:t>
            </a:r>
          </a:p>
        </p:txBody>
      </p:sp>
      <p:sp>
        <p:nvSpPr>
          <p:cNvPr id="4" name="Content Placeholder 3"/>
          <p:cNvSpPr>
            <a:spLocks noGrp="1"/>
          </p:cNvSpPr>
          <p:nvPr>
            <p:ph sz="half" idx="2"/>
          </p:nvPr>
        </p:nvSpPr>
        <p:spPr/>
        <p:txBody>
          <a:bodyPr>
            <a:normAutofit fontScale="70000" lnSpcReduction="20000"/>
          </a:bodyPr>
          <a:lstStyle/>
          <a:p>
            <a:pPr marL="0" indent="0">
              <a:buNone/>
            </a:pPr>
            <a:r>
              <a:rPr lang="en-US" dirty="0" smtClean="0"/>
              <a:t>Paragraph D</a:t>
            </a:r>
          </a:p>
          <a:p>
            <a:r>
              <a:rPr lang="en-US" dirty="0" smtClean="0"/>
              <a:t>Club </a:t>
            </a:r>
            <a:r>
              <a:rPr lang="en-US" dirty="0"/>
              <a:t>Palm Resort's isolation created dissatisfaction among some vacationers. The quality of the food was poor. People want a choice of entertainment in the evening. Most of us spent too much time together day after day. People expect to be able to go out for a meal if they feel like it.</a:t>
            </a:r>
          </a:p>
        </p:txBody>
      </p:sp>
      <p:sp>
        <p:nvSpPr>
          <p:cNvPr id="5" name="TextBox 4"/>
          <p:cNvSpPr txBox="1"/>
          <p:nvPr/>
        </p:nvSpPr>
        <p:spPr>
          <a:xfrm>
            <a:off x="1524000" y="6248400"/>
            <a:ext cx="6705600" cy="400110"/>
          </a:xfrm>
          <a:prstGeom prst="rect">
            <a:avLst/>
          </a:prstGeom>
          <a:noFill/>
        </p:spPr>
        <p:txBody>
          <a:bodyPr wrap="square" rtlCol="0">
            <a:spAutoFit/>
          </a:bodyPr>
          <a:lstStyle/>
          <a:p>
            <a:r>
              <a:rPr lang="en-US" sz="2000" dirty="0" smtClean="0"/>
              <a:t>The coherent paragraph is:   □ Paragraph C     □ </a:t>
            </a:r>
            <a:r>
              <a:rPr lang="en-US" sz="2000" dirty="0" smtClean="0"/>
              <a:t>Paragraph D</a:t>
            </a:r>
            <a:endParaRPr lang="en-US" sz="2000" dirty="0"/>
          </a:p>
        </p:txBody>
      </p:sp>
    </p:spTree>
    <p:extLst>
      <p:ext uri="{BB962C8B-B14F-4D97-AF65-F5344CB8AC3E}">
        <p14:creationId xmlns:p14="http://schemas.microsoft.com/office/powerpoint/2010/main" val="1057941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Which paragraph is well-developed?</a:t>
            </a:r>
            <a:endParaRPr lang="en-US" dirty="0"/>
          </a:p>
        </p:txBody>
      </p:sp>
      <p:sp>
        <p:nvSpPr>
          <p:cNvPr id="3" name="Content Placeholder 2"/>
          <p:cNvSpPr>
            <a:spLocks noGrp="1"/>
          </p:cNvSpPr>
          <p:nvPr>
            <p:ph sz="half" idx="1"/>
          </p:nvPr>
        </p:nvSpPr>
        <p:spPr>
          <a:xfrm>
            <a:off x="457200" y="1600200"/>
            <a:ext cx="3733800" cy="4525963"/>
          </a:xfrm>
        </p:spPr>
        <p:txBody>
          <a:bodyPr>
            <a:normAutofit/>
          </a:bodyPr>
          <a:lstStyle/>
          <a:p>
            <a:pPr marL="0" indent="0">
              <a:buNone/>
            </a:pPr>
            <a:r>
              <a:rPr lang="en-US" sz="2000" dirty="0" smtClean="0"/>
              <a:t>Paragraph E</a:t>
            </a:r>
          </a:p>
          <a:p>
            <a:r>
              <a:rPr lang="en-US" sz="2000" dirty="0" smtClean="0"/>
              <a:t>A </a:t>
            </a:r>
            <a:r>
              <a:rPr lang="en-US" sz="2000" dirty="0"/>
              <a:t>vacation at Club Palm Resort has its good points and bad points. </a:t>
            </a:r>
            <a:r>
              <a:rPr lang="en-US" sz="2000" dirty="0" smtClean="0"/>
              <a:t> People need to weigh the good points and bad points before they choose to go there. The </a:t>
            </a:r>
            <a:r>
              <a:rPr lang="en-US" sz="2000" dirty="0"/>
              <a:t>beaches are nice, but they may not be enough for some vacationers.</a:t>
            </a:r>
          </a:p>
        </p:txBody>
      </p:sp>
      <p:sp>
        <p:nvSpPr>
          <p:cNvPr id="4" name="Content Placeholder 3"/>
          <p:cNvSpPr>
            <a:spLocks noGrp="1"/>
          </p:cNvSpPr>
          <p:nvPr>
            <p:ph sz="half" idx="2"/>
          </p:nvPr>
        </p:nvSpPr>
        <p:spPr>
          <a:xfrm>
            <a:off x="4343400" y="1447800"/>
            <a:ext cx="4572000" cy="5105400"/>
          </a:xfrm>
        </p:spPr>
        <p:txBody>
          <a:bodyPr>
            <a:noAutofit/>
          </a:bodyPr>
          <a:lstStyle/>
          <a:p>
            <a:pPr marL="0" indent="0">
              <a:buNone/>
            </a:pPr>
            <a:r>
              <a:rPr lang="en-US" sz="1800" dirty="0" smtClean="0"/>
              <a:t>Paragraph F</a:t>
            </a:r>
          </a:p>
          <a:p>
            <a:pPr marL="0" indent="0">
              <a:buNone/>
            </a:pPr>
            <a:r>
              <a:rPr lang="en-US" sz="1800" dirty="0" smtClean="0"/>
              <a:t>A </a:t>
            </a:r>
            <a:r>
              <a:rPr lang="en-US" sz="1800" dirty="0"/>
              <a:t>midwinter vacation at Club Palm Resort has its good points and bad points. The beaches are clean and </a:t>
            </a:r>
            <a:r>
              <a:rPr lang="en-US" sz="1800" dirty="0" err="1"/>
              <a:t>uncrowded</a:t>
            </a:r>
            <a:r>
              <a:rPr lang="en-US" sz="1800" dirty="0"/>
              <a:t>. The surrounding countryside is lush and soothing to winter-weary eyes. Furthermore, being able to take sailing and scuba diving lessons, while friends back home shovel snow, makes the outdoor activities extra-enjoyable. On the other hand, several features of Club Palm Resort are substandard. The food is poor, and, because the club is isolated, eating elsewhere is impossible. Security could also be better, as thefts from several guests' rooms indicated. So, for some vacationers, nice scenery and fun activities may not be enough to offset the possibility of poor service and lax security.</a:t>
            </a:r>
          </a:p>
        </p:txBody>
      </p:sp>
      <p:sp>
        <p:nvSpPr>
          <p:cNvPr id="5" name="TextBox 4"/>
          <p:cNvSpPr txBox="1"/>
          <p:nvPr/>
        </p:nvSpPr>
        <p:spPr>
          <a:xfrm>
            <a:off x="762000" y="5410200"/>
            <a:ext cx="3162300" cy="1015663"/>
          </a:xfrm>
          <a:prstGeom prst="rect">
            <a:avLst/>
          </a:prstGeom>
          <a:noFill/>
        </p:spPr>
        <p:txBody>
          <a:bodyPr wrap="square" rtlCol="0">
            <a:spAutoFit/>
          </a:bodyPr>
          <a:lstStyle/>
          <a:p>
            <a:r>
              <a:rPr lang="en-US" sz="2000" dirty="0" smtClean="0"/>
              <a:t>The unified paragraph is:  </a:t>
            </a:r>
          </a:p>
          <a:p>
            <a:r>
              <a:rPr lang="en-US" sz="2000" dirty="0" smtClean="0"/>
              <a:t>□ Paragraph E     </a:t>
            </a:r>
          </a:p>
          <a:p>
            <a:r>
              <a:rPr lang="en-US" sz="2000" dirty="0" smtClean="0"/>
              <a:t>□ </a:t>
            </a:r>
            <a:r>
              <a:rPr lang="en-US" sz="2000" dirty="0" smtClean="0"/>
              <a:t>Paragraph F</a:t>
            </a:r>
            <a:endParaRPr lang="en-US" sz="2000" dirty="0"/>
          </a:p>
        </p:txBody>
      </p:sp>
    </p:spTree>
    <p:extLst>
      <p:ext uri="{BB962C8B-B14F-4D97-AF65-F5344CB8AC3E}">
        <p14:creationId xmlns:p14="http://schemas.microsoft.com/office/powerpoint/2010/main" val="967570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Which Paragraph is the most systematically organized</a:t>
            </a:r>
            <a:endParaRPr lang="en-US" dirty="0"/>
          </a:p>
        </p:txBody>
      </p:sp>
      <p:sp>
        <p:nvSpPr>
          <p:cNvPr id="3" name="Content Placeholder 2"/>
          <p:cNvSpPr>
            <a:spLocks noGrp="1"/>
          </p:cNvSpPr>
          <p:nvPr>
            <p:ph sz="half" idx="1"/>
          </p:nvPr>
        </p:nvSpPr>
        <p:spPr>
          <a:xfrm>
            <a:off x="266700" y="1524000"/>
            <a:ext cx="4343400" cy="3810000"/>
          </a:xfrm>
        </p:spPr>
        <p:txBody>
          <a:bodyPr>
            <a:noAutofit/>
          </a:bodyPr>
          <a:lstStyle/>
          <a:p>
            <a:pPr marL="0" indent="0">
              <a:buNone/>
            </a:pPr>
            <a:r>
              <a:rPr lang="en-US" sz="2000" dirty="0" smtClean="0"/>
              <a:t>Paragraph G</a:t>
            </a:r>
          </a:p>
          <a:p>
            <a:pPr marL="0" indent="0">
              <a:buNone/>
            </a:pPr>
            <a:endParaRPr lang="en-US" sz="1800" dirty="0" smtClean="0"/>
          </a:p>
          <a:p>
            <a:pPr marL="0" indent="0">
              <a:buNone/>
            </a:pPr>
            <a:r>
              <a:rPr lang="en-US" sz="2000" dirty="0" smtClean="0"/>
              <a:t>Horses </a:t>
            </a:r>
            <a:r>
              <a:rPr lang="en-US" sz="2000" dirty="0"/>
              <a:t>are farm </a:t>
            </a:r>
            <a:r>
              <a:rPr lang="en-US" sz="2000" dirty="0" smtClean="0"/>
              <a:t>animals used to carry heavy loads. We can find horses in the farm, helping farm owners to do the farm works. The farmers also use horses to </a:t>
            </a:r>
            <a:r>
              <a:rPr lang="en-US" sz="2000" dirty="0"/>
              <a:t>carry people and goods from one place to another. </a:t>
            </a:r>
            <a:r>
              <a:rPr lang="en-US" sz="2000" dirty="0" smtClean="0"/>
              <a:t>No wonder, horses are known as beasts of burden.  </a:t>
            </a:r>
            <a:r>
              <a:rPr lang="en-US" sz="2000" dirty="0" smtClean="0"/>
              <a:t>Horses </a:t>
            </a:r>
            <a:r>
              <a:rPr lang="en-US" sz="2000" dirty="0"/>
              <a:t>live in a stable. They are very useful animals.</a:t>
            </a:r>
          </a:p>
        </p:txBody>
      </p:sp>
      <p:sp>
        <p:nvSpPr>
          <p:cNvPr id="4" name="Content Placeholder 3"/>
          <p:cNvSpPr>
            <a:spLocks noGrp="1"/>
          </p:cNvSpPr>
          <p:nvPr>
            <p:ph sz="half" idx="2"/>
          </p:nvPr>
        </p:nvSpPr>
        <p:spPr>
          <a:xfrm>
            <a:off x="4724400" y="1524000"/>
            <a:ext cx="4267200" cy="5334000"/>
          </a:xfrm>
        </p:spPr>
        <p:txBody>
          <a:bodyPr>
            <a:noAutofit/>
          </a:bodyPr>
          <a:lstStyle/>
          <a:p>
            <a:pPr marL="0" indent="0">
              <a:buNone/>
            </a:pPr>
            <a:r>
              <a:rPr lang="en-US" sz="1800" dirty="0" smtClean="0"/>
              <a:t>Paragraph H</a:t>
            </a:r>
          </a:p>
          <a:p>
            <a:pPr marL="0" indent="0">
              <a:buNone/>
            </a:pPr>
            <a:endParaRPr lang="en-US" sz="800" dirty="0" smtClean="0"/>
          </a:p>
          <a:p>
            <a:pPr marL="0" indent="0">
              <a:buNone/>
            </a:pPr>
            <a:r>
              <a:rPr lang="en-US" sz="1800" dirty="0"/>
              <a:t>The Dog is a pet animal. It is one of the most obedient animals. There are many kinds of dogs in the world. Some of the are very friendly while some of them a dangerous. Dogs are of different color like black, red, white and brown. Some old them have slippery shiny skin and some have rough skin. Dogs are carnivorous animals. They like eating meat. They have four legs, two ears and a tail. Dogs are trained to perform different tasks. They protect us from </a:t>
            </a:r>
            <a:r>
              <a:rPr lang="en-US" sz="1800" dirty="0" smtClean="0"/>
              <a:t>thieves and  </a:t>
            </a:r>
            <a:r>
              <a:rPr lang="en-US" sz="1800" dirty="0"/>
              <a:t>guarding our house. They are loving animals. A dog is called man's best friend. They are used by the police to find hidden things. They are one of the most useful animals in the world.</a:t>
            </a:r>
          </a:p>
        </p:txBody>
      </p:sp>
      <p:sp>
        <p:nvSpPr>
          <p:cNvPr id="5" name="TextBox 4"/>
          <p:cNvSpPr txBox="1"/>
          <p:nvPr/>
        </p:nvSpPr>
        <p:spPr>
          <a:xfrm>
            <a:off x="152400" y="5562600"/>
            <a:ext cx="4572000" cy="1015663"/>
          </a:xfrm>
          <a:prstGeom prst="rect">
            <a:avLst/>
          </a:prstGeom>
          <a:noFill/>
        </p:spPr>
        <p:txBody>
          <a:bodyPr wrap="square" rtlCol="0">
            <a:spAutoFit/>
          </a:bodyPr>
          <a:lstStyle/>
          <a:p>
            <a:r>
              <a:rPr lang="en-US" sz="2000" dirty="0" smtClean="0"/>
              <a:t>The systematically organized paragraph is:  </a:t>
            </a:r>
          </a:p>
          <a:p>
            <a:r>
              <a:rPr lang="en-US" sz="2000" dirty="0" smtClean="0"/>
              <a:t>□ Paragraph G    </a:t>
            </a:r>
          </a:p>
          <a:p>
            <a:r>
              <a:rPr lang="en-US" sz="2000" dirty="0" smtClean="0"/>
              <a:t>□ </a:t>
            </a:r>
            <a:r>
              <a:rPr lang="en-US" sz="2000" dirty="0" smtClean="0"/>
              <a:t>Paragraph H</a:t>
            </a:r>
            <a:endParaRPr lang="en-US" sz="2000" dirty="0"/>
          </a:p>
        </p:txBody>
      </p:sp>
    </p:spTree>
    <p:extLst>
      <p:ext uri="{BB962C8B-B14F-4D97-AF65-F5344CB8AC3E}">
        <p14:creationId xmlns:p14="http://schemas.microsoft.com/office/powerpoint/2010/main" val="2897205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Effective Paragraph: The rule of </a:t>
            </a:r>
            <a:r>
              <a:rPr lang="en-US" sz="6000" b="1" dirty="0" smtClean="0">
                <a:solidFill>
                  <a:srgbClr val="FF0000"/>
                </a:solidFill>
              </a:rPr>
              <a:t>3</a:t>
            </a:r>
            <a:endParaRPr lang="en-US" sz="6000" b="1" dirty="0">
              <a:solidFill>
                <a:srgbClr val="FF0000"/>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557252"/>
            <a:ext cx="6696075" cy="4810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7222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28600"/>
            <a:ext cx="4953000" cy="6411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3491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7200" b="1" dirty="0" smtClean="0">
                <a:solidFill>
                  <a:srgbClr val="FF0000"/>
                </a:solidFill>
              </a:rPr>
              <a:t>4 </a:t>
            </a:r>
            <a:r>
              <a:rPr lang="en-US" dirty="0" smtClean="0"/>
              <a:t>Steps to Paragraph Writing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6725060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84117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TotalTime>
  <Words>999</Words>
  <Application>Microsoft Office PowerPoint</Application>
  <PresentationFormat>On-screen Show (4:3)</PresentationFormat>
  <Paragraphs>86</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WRITING EFFECTIVE PARAGRAPHS</vt:lpstr>
      <vt:lpstr>Effective Paragraph</vt:lpstr>
      <vt:lpstr>Which one is a unified paragraph?</vt:lpstr>
      <vt:lpstr>Which one is the coherent paragraph?</vt:lpstr>
      <vt:lpstr>Which paragraph is well-developed?</vt:lpstr>
      <vt:lpstr>Which Paragraph is the most systematically organized</vt:lpstr>
      <vt:lpstr>Effective Paragraph: The rule of 3</vt:lpstr>
      <vt:lpstr>PowerPoint Presentation</vt:lpstr>
      <vt:lpstr>4 Steps to Paragraph Writing</vt:lpstr>
      <vt:lpstr>Topic Sentences</vt:lpstr>
      <vt:lpstr>2 Elements of  an effective topic sentence</vt:lpstr>
      <vt:lpstr>Examples</vt:lpstr>
      <vt:lpstr>Other examples</vt:lpstr>
      <vt:lpstr>Try this: For each topic sentence, identify the topic and controlling idea (attitude/opinion, supporting ideas)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EFFECTIVE PARAGRAPHS</dc:title>
  <dc:creator>sandra sembel</dc:creator>
  <cp:lastModifiedBy>sandra sembel</cp:lastModifiedBy>
  <cp:revision>7</cp:revision>
  <dcterms:created xsi:type="dcterms:W3CDTF">2014-05-07T04:02:31Z</dcterms:created>
  <dcterms:modified xsi:type="dcterms:W3CDTF">2014-05-07T05:13:38Z</dcterms:modified>
</cp:coreProperties>
</file>