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8D652-ABD8-4F7B-80E1-850DC50D9F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F46E7-B8AB-4378-BDB9-E97687172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7310B-3BCA-491C-B865-3EC495E21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92AC-0035-405C-B363-68912369ADE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77050-DC4D-435C-AF48-4E8B74EFC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62FAA-C07D-4B72-99F6-EF8CF3DF5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4803-4568-4117-81CB-72D5819C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8D756-7491-4D53-B48C-FC449EA43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BC586-28F0-4D52-BAF0-19D2E9DAB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B6FF8-5E49-4414-B264-D699AD6B7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92AC-0035-405C-B363-68912369ADE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31EE6-129E-4AB7-B235-CAABB7A4D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0171A-2E1D-4823-85F2-2393F91D7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4803-4568-4117-81CB-72D5819C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0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19FB3A-10CA-4848-B43F-FCBC039D36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F35D9-27E8-42F1-B098-521144CD7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DE331-324B-463A-8BAF-D944A9EE5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92AC-0035-405C-B363-68912369ADE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D6776-F2FC-49EC-A6ED-DAA41687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2D328-C2D5-456F-8E6A-8A4F9D7B0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4803-4568-4117-81CB-72D5819C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4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9CB1-C321-4CDB-B9F3-826D00631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CB144-2781-4C10-9090-24DB593EA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E02DB-88B1-474E-BDF8-28934E97E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92AC-0035-405C-B363-68912369ADE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8381D-215A-4CE2-B8D1-6D75189F8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031D0-3C30-4240-9EAA-8B3447545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4803-4568-4117-81CB-72D5819C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4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76641-2209-4130-B184-8396A1533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6CF9E-ECDC-4249-891F-07053B03E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EF203-78F9-4B2C-A0EC-BFD5CEEB4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92AC-0035-405C-B363-68912369ADE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CC2AC-69CB-4D58-A854-8B73FBB1D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1496E-E087-498C-A2FC-6E7445CE0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4803-4568-4117-81CB-72D5819C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2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8341B-6E2D-4E9D-8E3B-DF7AA4D9F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36D5B-5037-46F5-BF8E-1356A1F2C2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D6ECE0-6F09-4C41-9CCF-F09F31279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2A05D3-E751-44F0-BCFB-1E51ED2A7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92AC-0035-405C-B363-68912369ADE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C22303-7429-4FB6-8A70-E524C356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C2422-5880-4CEF-96FE-AEB1171B8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4803-4568-4117-81CB-72D5819C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1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947C2-4B19-4B28-936E-6FBCA9D00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C5939-64E5-4862-BFF2-B39ABCE43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8A5A88-99A3-4952-B836-7FD435A64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3F01E7-FEAC-4F44-AE20-57FD8DFC37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AAB4BF-D2AA-4FC0-ADC4-B2DF1A049D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97CC6D-CE4F-47AC-8D2E-70CEF8103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92AC-0035-405C-B363-68912369ADE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3E5891-F031-4E7B-8B77-9D845799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1D5DDC-25E0-4A84-BBCA-E191B0D0D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4803-4568-4117-81CB-72D5819C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7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B1A8B-325E-4A0E-8D81-3ED8554D2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4FC35B-F9AE-4C82-B050-43EFACA9B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92AC-0035-405C-B363-68912369ADE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71BCEC-4561-4874-94A1-EBE3E4B34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18DF3C-6575-49DC-9A0A-057EC6648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4803-4568-4117-81CB-72D5819C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D06E86-2892-4A3D-9C2C-5B3F9EBC6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92AC-0035-405C-B363-68912369ADE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FB9CF9-5DAE-46AE-9C5D-DB101625F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9C3FB-5AF1-4BD7-8034-93DAE6B2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4803-4568-4117-81CB-72D5819C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3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FB26E-A62D-4D39-B8E6-D48957602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C50CB-DC7C-47E0-B51C-F099BFD9F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C7E898-282B-40F7-896A-96922376D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DF05B-750B-4A81-BB0E-0B50EDF80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92AC-0035-405C-B363-68912369ADE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6CD4A-0D4A-4DB4-ADFC-116EE6194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017302-F021-47E2-8A5E-B286E43F3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4803-4568-4117-81CB-72D5819C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9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F78F8-8D30-439F-B96E-447DE3442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997806-1F48-4E1F-8E08-83B1A136CB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1EEBF-B863-45B2-A0C2-370303C55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7783A-81E8-4582-9503-670F6F5D2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92AC-0035-405C-B363-68912369ADE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14F36-D33A-4A9A-9C18-CAC26C692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2B335-1CD3-4B70-B695-E4896B33D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4803-4568-4117-81CB-72D5819C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8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CAB313-5FD0-405E-BD19-3001D1AB8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722C4-CDA5-40F4-BFEA-4FC06B946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85EB8-A04A-40FF-93B0-B842C8BB5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F92AC-0035-405C-B363-68912369ADE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5A8A0-C6C0-42EB-ADF6-D1959F976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B2465-2996-47ED-B026-E06218A49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94803-4568-4117-81CB-72D5819C8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4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8CD1D-2668-4288-B330-34E10AD8C8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85B46F-6D51-40E0-AF9B-ED1C31A0E5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FB1F5-9ACC-4A0B-B20D-E45766133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Voracious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C5A6F-5B00-480F-B372-9087D132C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wanting or devouring great quantities of food.</a:t>
            </a:r>
          </a:p>
        </p:txBody>
      </p:sp>
    </p:spTree>
    <p:extLst>
      <p:ext uri="{BB962C8B-B14F-4D97-AF65-F5344CB8AC3E}">
        <p14:creationId xmlns:p14="http://schemas.microsoft.com/office/powerpoint/2010/main" val="1699991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19756-51EB-47B2-AC0D-60665FC11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Indiscriminate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C7ADD-CADF-40B0-92BD-9B30DC5C7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done at random or without careful judgment.</a:t>
            </a:r>
          </a:p>
        </p:txBody>
      </p:sp>
    </p:spTree>
    <p:extLst>
      <p:ext uri="{BB962C8B-B14F-4D97-AF65-F5344CB8AC3E}">
        <p14:creationId xmlns:p14="http://schemas.microsoft.com/office/powerpoint/2010/main" val="3169543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4FDA-10D8-41FC-A089-56E538128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44E38-9B3A-4A52-831F-B46804325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famous and respected within a particular sphere or profession.</a:t>
            </a:r>
          </a:p>
        </p:txBody>
      </p:sp>
    </p:spTree>
    <p:extLst>
      <p:ext uri="{BB962C8B-B14F-4D97-AF65-F5344CB8AC3E}">
        <p14:creationId xmlns:p14="http://schemas.microsoft.com/office/powerpoint/2010/main" val="3876093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C990B-6F07-4668-8B00-3AA1BAF65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Steeped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E3EE6-1E0B-419B-B42B-5C4C44992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soak (food or tea) in water or other liquid so as to extract its flavor or to soften it.</a:t>
            </a:r>
          </a:p>
        </p:txBody>
      </p:sp>
    </p:spTree>
    <p:extLst>
      <p:ext uri="{BB962C8B-B14F-4D97-AF65-F5344CB8AC3E}">
        <p14:creationId xmlns:p14="http://schemas.microsoft.com/office/powerpoint/2010/main" val="214669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4C807-6AAE-4F5F-AEF0-A618F6F69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7D904-7B21-4C0E-AF31-7DC054FF1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filled or well-supplied with something.</a:t>
            </a:r>
          </a:p>
        </p:txBody>
      </p:sp>
    </p:spTree>
    <p:extLst>
      <p:ext uri="{BB962C8B-B14F-4D97-AF65-F5344CB8AC3E}">
        <p14:creationId xmlns:p14="http://schemas.microsoft.com/office/powerpoint/2010/main" val="101845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Vocabulary</vt:lpstr>
      <vt:lpstr>Voracious</vt:lpstr>
      <vt:lpstr>Indiscriminate</vt:lpstr>
      <vt:lpstr>Eminent</vt:lpstr>
      <vt:lpstr>Steeped</vt:lpstr>
      <vt:lpstr>Replete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Sandra Sembel</dc:creator>
  <cp:lastModifiedBy>Sandra Sembel</cp:lastModifiedBy>
  <cp:revision>1</cp:revision>
  <dcterms:created xsi:type="dcterms:W3CDTF">2020-03-12T07:43:30Z</dcterms:created>
  <dcterms:modified xsi:type="dcterms:W3CDTF">2020-03-12T07:43:37Z</dcterms:modified>
</cp:coreProperties>
</file>