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69C84-71FF-42E0-840E-FA6C5BE07EF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A504EBD-EE9C-426A-9D30-EE043D1F9129}">
      <dgm:prSet/>
      <dgm:spPr/>
      <dgm:t>
        <a:bodyPr/>
        <a:lstStyle/>
        <a:p>
          <a:r>
            <a:rPr lang="en-US"/>
            <a:t>Name of a famous person you admire the most</a:t>
          </a:r>
        </a:p>
      </dgm:t>
    </dgm:pt>
    <dgm:pt modelId="{DB8F0AA9-0521-464B-A6D4-4AB19041B18D}" type="parTrans" cxnId="{B6405207-1F3D-4EF7-A0FA-98D995837834}">
      <dgm:prSet/>
      <dgm:spPr/>
      <dgm:t>
        <a:bodyPr/>
        <a:lstStyle/>
        <a:p>
          <a:endParaRPr lang="en-US"/>
        </a:p>
      </dgm:t>
    </dgm:pt>
    <dgm:pt modelId="{2ADC6EE5-AED6-4A3D-8228-8AB72153E7E9}" type="sibTrans" cxnId="{B6405207-1F3D-4EF7-A0FA-98D99583783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61A937A-9FEE-4B16-9A54-67743639BDCC}">
      <dgm:prSet/>
      <dgm:spPr/>
      <dgm:t>
        <a:bodyPr/>
        <a:lstStyle/>
        <a:p>
          <a:r>
            <a:rPr lang="en-US"/>
            <a:t>Dream Country</a:t>
          </a:r>
        </a:p>
      </dgm:t>
    </dgm:pt>
    <dgm:pt modelId="{F05FC6AF-58E1-4220-87B2-41DE9633C247}" type="parTrans" cxnId="{BEE54396-F766-4ABD-BE2E-3CF488E250E6}">
      <dgm:prSet/>
      <dgm:spPr/>
      <dgm:t>
        <a:bodyPr/>
        <a:lstStyle/>
        <a:p>
          <a:endParaRPr lang="en-US"/>
        </a:p>
      </dgm:t>
    </dgm:pt>
    <dgm:pt modelId="{8B828038-B3FD-4A5C-B650-8922B3A6F554}" type="sibTrans" cxnId="{BEE54396-F766-4ABD-BE2E-3CF488E250E6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4EE4C44-E6ED-4DFF-B542-796CD5CAC57E}">
      <dgm:prSet/>
      <dgm:spPr/>
      <dgm:t>
        <a:bodyPr/>
        <a:lstStyle/>
        <a:p>
          <a:r>
            <a:rPr lang="en-US"/>
            <a:t>Dream profession</a:t>
          </a:r>
        </a:p>
      </dgm:t>
    </dgm:pt>
    <dgm:pt modelId="{EE6B5033-8989-4588-AF61-3EFA6A463B12}" type="parTrans" cxnId="{563DF38F-586D-43F2-9C8C-E04B06C84ECF}">
      <dgm:prSet/>
      <dgm:spPr/>
      <dgm:t>
        <a:bodyPr/>
        <a:lstStyle/>
        <a:p>
          <a:endParaRPr lang="en-US"/>
        </a:p>
      </dgm:t>
    </dgm:pt>
    <dgm:pt modelId="{643B25B5-CB42-4894-870B-FAF19A555105}" type="sibTrans" cxnId="{563DF38F-586D-43F2-9C8C-E04B06C84ECF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8757C22-BD5E-49B3-98B4-90B849844196}">
      <dgm:prSet/>
      <dgm:spPr/>
      <dgm:t>
        <a:bodyPr/>
        <a:lstStyle/>
        <a:p>
          <a:r>
            <a:rPr lang="en-US"/>
            <a:t>Dream company</a:t>
          </a:r>
        </a:p>
      </dgm:t>
    </dgm:pt>
    <dgm:pt modelId="{A8E8BE5F-0617-4A6E-9F83-646396DFAEBE}" type="parTrans" cxnId="{C6B4027D-02CE-4813-827C-95ED9E7E3803}">
      <dgm:prSet/>
      <dgm:spPr/>
      <dgm:t>
        <a:bodyPr/>
        <a:lstStyle/>
        <a:p>
          <a:endParaRPr lang="en-US"/>
        </a:p>
      </dgm:t>
    </dgm:pt>
    <dgm:pt modelId="{B5C3D097-3B62-4262-9691-994DBE53EF34}" type="sibTrans" cxnId="{C6B4027D-02CE-4813-827C-95ED9E7E3803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89878A99-F016-4799-942F-24BE01247A82}" type="pres">
      <dgm:prSet presAssocID="{D0B69C84-71FF-42E0-840E-FA6C5BE07EF2}" presName="Name0" presStyleCnt="0">
        <dgm:presLayoutVars>
          <dgm:animLvl val="lvl"/>
          <dgm:resizeHandles val="exact"/>
        </dgm:presLayoutVars>
      </dgm:prSet>
      <dgm:spPr/>
    </dgm:pt>
    <dgm:pt modelId="{E767C098-D5B2-4864-A611-2DDD50281AFE}" type="pres">
      <dgm:prSet presAssocID="{3A504EBD-EE9C-426A-9D30-EE043D1F9129}" presName="compositeNode" presStyleCnt="0">
        <dgm:presLayoutVars>
          <dgm:bulletEnabled val="1"/>
        </dgm:presLayoutVars>
      </dgm:prSet>
      <dgm:spPr/>
    </dgm:pt>
    <dgm:pt modelId="{8AF2474D-192D-404D-81DF-F3084AA70217}" type="pres">
      <dgm:prSet presAssocID="{3A504EBD-EE9C-426A-9D30-EE043D1F9129}" presName="bgRect" presStyleLbl="alignNode1" presStyleIdx="0" presStyleCnt="4"/>
      <dgm:spPr/>
    </dgm:pt>
    <dgm:pt modelId="{B1200CE1-94B5-4CCD-B434-2A47F8DC20F3}" type="pres">
      <dgm:prSet presAssocID="{2ADC6EE5-AED6-4A3D-8228-8AB72153E7E9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ED9C55B6-E527-458D-9F0C-C5AFD4284041}" type="pres">
      <dgm:prSet presAssocID="{3A504EBD-EE9C-426A-9D30-EE043D1F9129}" presName="nodeRect" presStyleLbl="alignNode1" presStyleIdx="0" presStyleCnt="4">
        <dgm:presLayoutVars>
          <dgm:bulletEnabled val="1"/>
        </dgm:presLayoutVars>
      </dgm:prSet>
      <dgm:spPr/>
    </dgm:pt>
    <dgm:pt modelId="{C8142CCF-DC14-46D8-A963-4D43F725330A}" type="pres">
      <dgm:prSet presAssocID="{2ADC6EE5-AED6-4A3D-8228-8AB72153E7E9}" presName="sibTrans" presStyleCnt="0"/>
      <dgm:spPr/>
    </dgm:pt>
    <dgm:pt modelId="{3742C322-42D6-4B3E-B943-4608EEA09962}" type="pres">
      <dgm:prSet presAssocID="{761A937A-9FEE-4B16-9A54-67743639BDCC}" presName="compositeNode" presStyleCnt="0">
        <dgm:presLayoutVars>
          <dgm:bulletEnabled val="1"/>
        </dgm:presLayoutVars>
      </dgm:prSet>
      <dgm:spPr/>
    </dgm:pt>
    <dgm:pt modelId="{19DBCD00-FBDB-4741-A263-BD95E59D36CC}" type="pres">
      <dgm:prSet presAssocID="{761A937A-9FEE-4B16-9A54-67743639BDCC}" presName="bgRect" presStyleLbl="alignNode1" presStyleIdx="1" presStyleCnt="4"/>
      <dgm:spPr/>
    </dgm:pt>
    <dgm:pt modelId="{BA49D868-8D0D-4B3E-9A14-8796E5853D0E}" type="pres">
      <dgm:prSet presAssocID="{8B828038-B3FD-4A5C-B650-8922B3A6F554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E5CF1A29-CF43-4329-AA41-0EE91F076807}" type="pres">
      <dgm:prSet presAssocID="{761A937A-9FEE-4B16-9A54-67743639BDCC}" presName="nodeRect" presStyleLbl="alignNode1" presStyleIdx="1" presStyleCnt="4">
        <dgm:presLayoutVars>
          <dgm:bulletEnabled val="1"/>
        </dgm:presLayoutVars>
      </dgm:prSet>
      <dgm:spPr/>
    </dgm:pt>
    <dgm:pt modelId="{3C442378-FCE1-4F1A-8A9D-25C15E3CFEC6}" type="pres">
      <dgm:prSet presAssocID="{8B828038-B3FD-4A5C-B650-8922B3A6F554}" presName="sibTrans" presStyleCnt="0"/>
      <dgm:spPr/>
    </dgm:pt>
    <dgm:pt modelId="{885DA9FC-3593-449C-BA31-E3211EA9C222}" type="pres">
      <dgm:prSet presAssocID="{C4EE4C44-E6ED-4DFF-B542-796CD5CAC57E}" presName="compositeNode" presStyleCnt="0">
        <dgm:presLayoutVars>
          <dgm:bulletEnabled val="1"/>
        </dgm:presLayoutVars>
      </dgm:prSet>
      <dgm:spPr/>
    </dgm:pt>
    <dgm:pt modelId="{DB1F4A37-BA74-4D35-94EE-7FA32F362FDC}" type="pres">
      <dgm:prSet presAssocID="{C4EE4C44-E6ED-4DFF-B542-796CD5CAC57E}" presName="bgRect" presStyleLbl="alignNode1" presStyleIdx="2" presStyleCnt="4"/>
      <dgm:spPr/>
    </dgm:pt>
    <dgm:pt modelId="{115BFB18-FC16-49F7-B3BD-81712B1A7DBA}" type="pres">
      <dgm:prSet presAssocID="{643B25B5-CB42-4894-870B-FAF19A555105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027453F0-A546-43D3-ABE6-BEBAD5AB299E}" type="pres">
      <dgm:prSet presAssocID="{C4EE4C44-E6ED-4DFF-B542-796CD5CAC57E}" presName="nodeRect" presStyleLbl="alignNode1" presStyleIdx="2" presStyleCnt="4">
        <dgm:presLayoutVars>
          <dgm:bulletEnabled val="1"/>
        </dgm:presLayoutVars>
      </dgm:prSet>
      <dgm:spPr/>
    </dgm:pt>
    <dgm:pt modelId="{5D67E220-6F4C-4378-A009-38FF5314CB45}" type="pres">
      <dgm:prSet presAssocID="{643B25B5-CB42-4894-870B-FAF19A555105}" presName="sibTrans" presStyleCnt="0"/>
      <dgm:spPr/>
    </dgm:pt>
    <dgm:pt modelId="{8CB3087D-2D99-4969-A0A1-75823E15B547}" type="pres">
      <dgm:prSet presAssocID="{48757C22-BD5E-49B3-98B4-90B849844196}" presName="compositeNode" presStyleCnt="0">
        <dgm:presLayoutVars>
          <dgm:bulletEnabled val="1"/>
        </dgm:presLayoutVars>
      </dgm:prSet>
      <dgm:spPr/>
    </dgm:pt>
    <dgm:pt modelId="{73B8718A-D5CB-4F56-B4E4-45E658093A87}" type="pres">
      <dgm:prSet presAssocID="{48757C22-BD5E-49B3-98B4-90B849844196}" presName="bgRect" presStyleLbl="alignNode1" presStyleIdx="3" presStyleCnt="4"/>
      <dgm:spPr/>
    </dgm:pt>
    <dgm:pt modelId="{F58E925C-68FA-430D-886D-1A4964961B54}" type="pres">
      <dgm:prSet presAssocID="{B5C3D097-3B62-4262-9691-994DBE53EF34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C001BE34-F0E2-4B8F-A722-DF412C05FFA0}" type="pres">
      <dgm:prSet presAssocID="{48757C22-BD5E-49B3-98B4-90B849844196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B6405207-1F3D-4EF7-A0FA-98D995837834}" srcId="{D0B69C84-71FF-42E0-840E-FA6C5BE07EF2}" destId="{3A504EBD-EE9C-426A-9D30-EE043D1F9129}" srcOrd="0" destOrd="0" parTransId="{DB8F0AA9-0521-464B-A6D4-4AB19041B18D}" sibTransId="{2ADC6EE5-AED6-4A3D-8228-8AB72153E7E9}"/>
    <dgm:cxn modelId="{F6F2D908-4FA6-45B6-BF99-20863B936A29}" type="presOf" srcId="{643B25B5-CB42-4894-870B-FAF19A555105}" destId="{115BFB18-FC16-49F7-B3BD-81712B1A7DBA}" srcOrd="0" destOrd="0" presId="urn:microsoft.com/office/officeart/2016/7/layout/LinearBlockProcessNumbered"/>
    <dgm:cxn modelId="{4DFB011F-4BDA-444F-A9F3-E2B6E95EAB8C}" type="presOf" srcId="{B5C3D097-3B62-4262-9691-994DBE53EF34}" destId="{F58E925C-68FA-430D-886D-1A4964961B54}" srcOrd="0" destOrd="0" presId="urn:microsoft.com/office/officeart/2016/7/layout/LinearBlockProcessNumbered"/>
    <dgm:cxn modelId="{331B1F2C-B40D-4417-AE78-F3E650AC1865}" type="presOf" srcId="{C4EE4C44-E6ED-4DFF-B542-796CD5CAC57E}" destId="{027453F0-A546-43D3-ABE6-BEBAD5AB299E}" srcOrd="1" destOrd="0" presId="urn:microsoft.com/office/officeart/2016/7/layout/LinearBlockProcessNumbered"/>
    <dgm:cxn modelId="{57D6B12C-888F-432A-BCD6-9A0E4214F14D}" type="presOf" srcId="{3A504EBD-EE9C-426A-9D30-EE043D1F9129}" destId="{8AF2474D-192D-404D-81DF-F3084AA70217}" srcOrd="0" destOrd="0" presId="urn:microsoft.com/office/officeart/2016/7/layout/LinearBlockProcessNumbered"/>
    <dgm:cxn modelId="{9C3A4333-C721-4C75-901C-FE83CC5DC447}" type="presOf" srcId="{2ADC6EE5-AED6-4A3D-8228-8AB72153E7E9}" destId="{B1200CE1-94B5-4CCD-B434-2A47F8DC20F3}" srcOrd="0" destOrd="0" presId="urn:microsoft.com/office/officeart/2016/7/layout/LinearBlockProcessNumbered"/>
    <dgm:cxn modelId="{99B0EE6A-6B40-4BF9-A960-CB1DA4F022B6}" type="presOf" srcId="{48757C22-BD5E-49B3-98B4-90B849844196}" destId="{73B8718A-D5CB-4F56-B4E4-45E658093A87}" srcOrd="0" destOrd="0" presId="urn:microsoft.com/office/officeart/2016/7/layout/LinearBlockProcessNumbered"/>
    <dgm:cxn modelId="{5CEBFE73-4A34-4470-8E6F-B5E32498266D}" type="presOf" srcId="{D0B69C84-71FF-42E0-840E-FA6C5BE07EF2}" destId="{89878A99-F016-4799-942F-24BE01247A82}" srcOrd="0" destOrd="0" presId="urn:microsoft.com/office/officeart/2016/7/layout/LinearBlockProcessNumbered"/>
    <dgm:cxn modelId="{C6B4027D-02CE-4813-827C-95ED9E7E3803}" srcId="{D0B69C84-71FF-42E0-840E-FA6C5BE07EF2}" destId="{48757C22-BD5E-49B3-98B4-90B849844196}" srcOrd="3" destOrd="0" parTransId="{A8E8BE5F-0617-4A6E-9F83-646396DFAEBE}" sibTransId="{B5C3D097-3B62-4262-9691-994DBE53EF34}"/>
    <dgm:cxn modelId="{563DF38F-586D-43F2-9C8C-E04B06C84ECF}" srcId="{D0B69C84-71FF-42E0-840E-FA6C5BE07EF2}" destId="{C4EE4C44-E6ED-4DFF-B542-796CD5CAC57E}" srcOrd="2" destOrd="0" parTransId="{EE6B5033-8989-4588-AF61-3EFA6A463B12}" sibTransId="{643B25B5-CB42-4894-870B-FAF19A555105}"/>
    <dgm:cxn modelId="{BEE54396-F766-4ABD-BE2E-3CF488E250E6}" srcId="{D0B69C84-71FF-42E0-840E-FA6C5BE07EF2}" destId="{761A937A-9FEE-4B16-9A54-67743639BDCC}" srcOrd="1" destOrd="0" parTransId="{F05FC6AF-58E1-4220-87B2-41DE9633C247}" sibTransId="{8B828038-B3FD-4A5C-B650-8922B3A6F554}"/>
    <dgm:cxn modelId="{BEC7D1AA-93B3-49B2-B6EE-D7B231F86B02}" type="presOf" srcId="{761A937A-9FEE-4B16-9A54-67743639BDCC}" destId="{E5CF1A29-CF43-4329-AA41-0EE91F076807}" srcOrd="1" destOrd="0" presId="urn:microsoft.com/office/officeart/2016/7/layout/LinearBlockProcessNumbered"/>
    <dgm:cxn modelId="{0F35A6AF-50FA-4A38-9C33-D831AFEFFB37}" type="presOf" srcId="{48757C22-BD5E-49B3-98B4-90B849844196}" destId="{C001BE34-F0E2-4B8F-A722-DF412C05FFA0}" srcOrd="1" destOrd="0" presId="urn:microsoft.com/office/officeart/2016/7/layout/LinearBlockProcessNumbered"/>
    <dgm:cxn modelId="{938AECB1-4786-4DA2-B812-6444FEE79488}" type="presOf" srcId="{8B828038-B3FD-4A5C-B650-8922B3A6F554}" destId="{BA49D868-8D0D-4B3E-9A14-8796E5853D0E}" srcOrd="0" destOrd="0" presId="urn:microsoft.com/office/officeart/2016/7/layout/LinearBlockProcessNumbered"/>
    <dgm:cxn modelId="{C012C0DC-233B-4F3A-891C-A2D60E75DE65}" type="presOf" srcId="{C4EE4C44-E6ED-4DFF-B542-796CD5CAC57E}" destId="{DB1F4A37-BA74-4D35-94EE-7FA32F362FDC}" srcOrd="0" destOrd="0" presId="urn:microsoft.com/office/officeart/2016/7/layout/LinearBlockProcessNumbered"/>
    <dgm:cxn modelId="{5FB8EBE5-EF93-4C0E-B797-6A31518FF616}" type="presOf" srcId="{761A937A-9FEE-4B16-9A54-67743639BDCC}" destId="{19DBCD00-FBDB-4741-A263-BD95E59D36CC}" srcOrd="0" destOrd="0" presId="urn:microsoft.com/office/officeart/2016/7/layout/LinearBlockProcessNumbered"/>
    <dgm:cxn modelId="{4AA214EC-E815-484A-8EF6-E3E87084ED47}" type="presOf" srcId="{3A504EBD-EE9C-426A-9D30-EE043D1F9129}" destId="{ED9C55B6-E527-458D-9F0C-C5AFD4284041}" srcOrd="1" destOrd="0" presId="urn:microsoft.com/office/officeart/2016/7/layout/LinearBlockProcessNumbered"/>
    <dgm:cxn modelId="{38036E31-E05C-4680-B437-9DE7ABAA0997}" type="presParOf" srcId="{89878A99-F016-4799-942F-24BE01247A82}" destId="{E767C098-D5B2-4864-A611-2DDD50281AFE}" srcOrd="0" destOrd="0" presId="urn:microsoft.com/office/officeart/2016/7/layout/LinearBlockProcessNumbered"/>
    <dgm:cxn modelId="{5235BA98-6B96-498F-BF51-036F1FC5A4A1}" type="presParOf" srcId="{E767C098-D5B2-4864-A611-2DDD50281AFE}" destId="{8AF2474D-192D-404D-81DF-F3084AA70217}" srcOrd="0" destOrd="0" presId="urn:microsoft.com/office/officeart/2016/7/layout/LinearBlockProcessNumbered"/>
    <dgm:cxn modelId="{2A38DC4B-6A74-49E2-8FAB-0101BDF0EEC3}" type="presParOf" srcId="{E767C098-D5B2-4864-A611-2DDD50281AFE}" destId="{B1200CE1-94B5-4CCD-B434-2A47F8DC20F3}" srcOrd="1" destOrd="0" presId="urn:microsoft.com/office/officeart/2016/7/layout/LinearBlockProcessNumbered"/>
    <dgm:cxn modelId="{E15A966E-0550-49F2-8231-E45AE6290015}" type="presParOf" srcId="{E767C098-D5B2-4864-A611-2DDD50281AFE}" destId="{ED9C55B6-E527-458D-9F0C-C5AFD4284041}" srcOrd="2" destOrd="0" presId="urn:microsoft.com/office/officeart/2016/7/layout/LinearBlockProcessNumbered"/>
    <dgm:cxn modelId="{08761525-0D09-4664-950F-40E087A04BA3}" type="presParOf" srcId="{89878A99-F016-4799-942F-24BE01247A82}" destId="{C8142CCF-DC14-46D8-A963-4D43F725330A}" srcOrd="1" destOrd="0" presId="urn:microsoft.com/office/officeart/2016/7/layout/LinearBlockProcessNumbered"/>
    <dgm:cxn modelId="{ED9878F8-1D4F-4F58-9513-760CD7A3597F}" type="presParOf" srcId="{89878A99-F016-4799-942F-24BE01247A82}" destId="{3742C322-42D6-4B3E-B943-4608EEA09962}" srcOrd="2" destOrd="0" presId="urn:microsoft.com/office/officeart/2016/7/layout/LinearBlockProcessNumbered"/>
    <dgm:cxn modelId="{FF41F205-71FB-4608-8459-E1FBCEB3B6E0}" type="presParOf" srcId="{3742C322-42D6-4B3E-B943-4608EEA09962}" destId="{19DBCD00-FBDB-4741-A263-BD95E59D36CC}" srcOrd="0" destOrd="0" presId="urn:microsoft.com/office/officeart/2016/7/layout/LinearBlockProcessNumbered"/>
    <dgm:cxn modelId="{D90CF442-8F1B-41FA-86AB-C757F91692F9}" type="presParOf" srcId="{3742C322-42D6-4B3E-B943-4608EEA09962}" destId="{BA49D868-8D0D-4B3E-9A14-8796E5853D0E}" srcOrd="1" destOrd="0" presId="urn:microsoft.com/office/officeart/2016/7/layout/LinearBlockProcessNumbered"/>
    <dgm:cxn modelId="{F1CB988E-9A5B-4179-A561-E5714F56B62D}" type="presParOf" srcId="{3742C322-42D6-4B3E-B943-4608EEA09962}" destId="{E5CF1A29-CF43-4329-AA41-0EE91F076807}" srcOrd="2" destOrd="0" presId="urn:microsoft.com/office/officeart/2016/7/layout/LinearBlockProcessNumbered"/>
    <dgm:cxn modelId="{2986E247-F15F-452B-9FB2-18B2622B2DC8}" type="presParOf" srcId="{89878A99-F016-4799-942F-24BE01247A82}" destId="{3C442378-FCE1-4F1A-8A9D-25C15E3CFEC6}" srcOrd="3" destOrd="0" presId="urn:microsoft.com/office/officeart/2016/7/layout/LinearBlockProcessNumbered"/>
    <dgm:cxn modelId="{F2623F23-7600-43A6-8ED9-A8781033649F}" type="presParOf" srcId="{89878A99-F016-4799-942F-24BE01247A82}" destId="{885DA9FC-3593-449C-BA31-E3211EA9C222}" srcOrd="4" destOrd="0" presId="urn:microsoft.com/office/officeart/2016/7/layout/LinearBlockProcessNumbered"/>
    <dgm:cxn modelId="{4FD6E7DF-29B7-4998-8441-AD909992EAB6}" type="presParOf" srcId="{885DA9FC-3593-449C-BA31-E3211EA9C222}" destId="{DB1F4A37-BA74-4D35-94EE-7FA32F362FDC}" srcOrd="0" destOrd="0" presId="urn:microsoft.com/office/officeart/2016/7/layout/LinearBlockProcessNumbered"/>
    <dgm:cxn modelId="{B15A3A20-8A99-46C2-8368-12CD42BB1289}" type="presParOf" srcId="{885DA9FC-3593-449C-BA31-E3211EA9C222}" destId="{115BFB18-FC16-49F7-B3BD-81712B1A7DBA}" srcOrd="1" destOrd="0" presId="urn:microsoft.com/office/officeart/2016/7/layout/LinearBlockProcessNumbered"/>
    <dgm:cxn modelId="{9667BECA-4ED8-4D4F-B154-8B03F82BC151}" type="presParOf" srcId="{885DA9FC-3593-449C-BA31-E3211EA9C222}" destId="{027453F0-A546-43D3-ABE6-BEBAD5AB299E}" srcOrd="2" destOrd="0" presId="urn:microsoft.com/office/officeart/2016/7/layout/LinearBlockProcessNumbered"/>
    <dgm:cxn modelId="{DF61F816-D9B9-459F-ACD8-5373C979823E}" type="presParOf" srcId="{89878A99-F016-4799-942F-24BE01247A82}" destId="{5D67E220-6F4C-4378-A009-38FF5314CB45}" srcOrd="5" destOrd="0" presId="urn:microsoft.com/office/officeart/2016/7/layout/LinearBlockProcessNumbered"/>
    <dgm:cxn modelId="{60B43C1D-254E-4249-B206-E0CA9E17CC61}" type="presParOf" srcId="{89878A99-F016-4799-942F-24BE01247A82}" destId="{8CB3087D-2D99-4969-A0A1-75823E15B547}" srcOrd="6" destOrd="0" presId="urn:microsoft.com/office/officeart/2016/7/layout/LinearBlockProcessNumbered"/>
    <dgm:cxn modelId="{98240D0A-A981-4BFC-BD65-A2692B2E3B6A}" type="presParOf" srcId="{8CB3087D-2D99-4969-A0A1-75823E15B547}" destId="{73B8718A-D5CB-4F56-B4E4-45E658093A87}" srcOrd="0" destOrd="0" presId="urn:microsoft.com/office/officeart/2016/7/layout/LinearBlockProcessNumbered"/>
    <dgm:cxn modelId="{F2DAF451-E37D-418F-BB78-A30F745A0A43}" type="presParOf" srcId="{8CB3087D-2D99-4969-A0A1-75823E15B547}" destId="{F58E925C-68FA-430D-886D-1A4964961B54}" srcOrd="1" destOrd="0" presId="urn:microsoft.com/office/officeart/2016/7/layout/LinearBlockProcessNumbered"/>
    <dgm:cxn modelId="{69A66C6F-C5B4-4227-B329-AE05D7035587}" type="presParOf" srcId="{8CB3087D-2D99-4969-A0A1-75823E15B547}" destId="{C001BE34-F0E2-4B8F-A722-DF412C05FFA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2474D-192D-404D-81DF-F3084AA70217}">
      <dsp:nvSpPr>
        <dsp:cNvPr id="0" name=""/>
        <dsp:cNvSpPr/>
      </dsp:nvSpPr>
      <dsp:spPr>
        <a:xfrm>
          <a:off x="205" y="687670"/>
          <a:ext cx="2479997" cy="2975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Name of a famous person you admire the most</a:t>
          </a:r>
        </a:p>
      </dsp:txBody>
      <dsp:txXfrm>
        <a:off x="205" y="1878069"/>
        <a:ext cx="2479997" cy="1785598"/>
      </dsp:txXfrm>
    </dsp:sp>
    <dsp:sp modelId="{B1200CE1-94B5-4CCD-B434-2A47F8DC20F3}">
      <dsp:nvSpPr>
        <dsp:cNvPr id="0" name=""/>
        <dsp:cNvSpPr/>
      </dsp:nvSpPr>
      <dsp:spPr>
        <a:xfrm>
          <a:off x="205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01</a:t>
          </a:r>
        </a:p>
      </dsp:txBody>
      <dsp:txXfrm>
        <a:off x="205" y="687670"/>
        <a:ext cx="2479997" cy="1190398"/>
      </dsp:txXfrm>
    </dsp:sp>
    <dsp:sp modelId="{19DBCD00-FBDB-4741-A263-BD95E59D36CC}">
      <dsp:nvSpPr>
        <dsp:cNvPr id="0" name=""/>
        <dsp:cNvSpPr/>
      </dsp:nvSpPr>
      <dsp:spPr>
        <a:xfrm>
          <a:off x="2678602" y="687670"/>
          <a:ext cx="2479997" cy="2975996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Dream Country</a:t>
          </a:r>
        </a:p>
      </dsp:txBody>
      <dsp:txXfrm>
        <a:off x="2678602" y="1878069"/>
        <a:ext cx="2479997" cy="1785598"/>
      </dsp:txXfrm>
    </dsp:sp>
    <dsp:sp modelId="{BA49D868-8D0D-4B3E-9A14-8796E5853D0E}">
      <dsp:nvSpPr>
        <dsp:cNvPr id="0" name=""/>
        <dsp:cNvSpPr/>
      </dsp:nvSpPr>
      <dsp:spPr>
        <a:xfrm>
          <a:off x="2678602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02</a:t>
          </a:r>
        </a:p>
      </dsp:txBody>
      <dsp:txXfrm>
        <a:off x="2678602" y="687670"/>
        <a:ext cx="2479997" cy="1190398"/>
      </dsp:txXfrm>
    </dsp:sp>
    <dsp:sp modelId="{DB1F4A37-BA74-4D35-94EE-7FA32F362FDC}">
      <dsp:nvSpPr>
        <dsp:cNvPr id="0" name=""/>
        <dsp:cNvSpPr/>
      </dsp:nvSpPr>
      <dsp:spPr>
        <a:xfrm>
          <a:off x="5356999" y="687670"/>
          <a:ext cx="2479997" cy="297599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Dream profession</a:t>
          </a:r>
        </a:p>
      </dsp:txBody>
      <dsp:txXfrm>
        <a:off x="5356999" y="1878069"/>
        <a:ext cx="2479997" cy="1785598"/>
      </dsp:txXfrm>
    </dsp:sp>
    <dsp:sp modelId="{115BFB18-FC16-49F7-B3BD-81712B1A7DBA}">
      <dsp:nvSpPr>
        <dsp:cNvPr id="0" name=""/>
        <dsp:cNvSpPr/>
      </dsp:nvSpPr>
      <dsp:spPr>
        <a:xfrm>
          <a:off x="5356999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03</a:t>
          </a:r>
        </a:p>
      </dsp:txBody>
      <dsp:txXfrm>
        <a:off x="5356999" y="687670"/>
        <a:ext cx="2479997" cy="1190398"/>
      </dsp:txXfrm>
    </dsp:sp>
    <dsp:sp modelId="{73B8718A-D5CB-4F56-B4E4-45E658093A87}">
      <dsp:nvSpPr>
        <dsp:cNvPr id="0" name=""/>
        <dsp:cNvSpPr/>
      </dsp:nvSpPr>
      <dsp:spPr>
        <a:xfrm>
          <a:off x="8035397" y="687670"/>
          <a:ext cx="2479997" cy="297599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Dream company</a:t>
          </a:r>
        </a:p>
      </dsp:txBody>
      <dsp:txXfrm>
        <a:off x="8035397" y="1878069"/>
        <a:ext cx="2479997" cy="1785598"/>
      </dsp:txXfrm>
    </dsp:sp>
    <dsp:sp modelId="{F58E925C-68FA-430D-886D-1A4964961B54}">
      <dsp:nvSpPr>
        <dsp:cNvPr id="0" name=""/>
        <dsp:cNvSpPr/>
      </dsp:nvSpPr>
      <dsp:spPr>
        <a:xfrm>
          <a:off x="8035397" y="687670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04</a:t>
          </a:r>
        </a:p>
      </dsp:txBody>
      <dsp:txXfrm>
        <a:off x="8035397" y="687670"/>
        <a:ext cx="2479997" cy="1190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D99A-8738-4EF1-9340-889667FAF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F5613-BDEC-4B34-A86B-705E90A65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11399-FC68-4FF4-88DB-7B4C809E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D2F75-AD85-4562-AD33-1FDBF7B4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0C1E6-D0AD-4C0C-B11B-872A9905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6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182D-A919-4C64-BF2D-7A8C45510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19241-E8DA-4372-B25E-B10387405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8BC5-078A-4620-BC4D-062D9093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F97B5-28C3-416A-B73C-3EAE090A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7D761-4574-46F7-9B62-E62EFAC1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8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4D670-DB28-4CC9-A266-072ECA1F9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FD8BA-B33F-454E-9EFD-B0B1C0BE8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DA129-C1CA-4290-A3CF-29862F5EE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D5889-4D82-4A86-A87F-79E0B00C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536FC-4824-4FCE-970A-C660910C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8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720A-5895-4842-8CBA-696F4ADD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DE241-B2DD-4752-B6DC-4B2F6548D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1FF06-832D-4902-85E7-2F96C6BC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31BCB-693C-4F29-B7A6-09D0D3F7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74EA0-10F0-40F0-A52C-6624CFA2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5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12DF-549B-42C5-8B3D-375FC486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3E7B0-3A2F-4BBF-9FC3-A7A1BE77D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0B33B-09C2-45AF-BC5C-5A46A03D9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ECF3D-7AE5-4443-BE77-F99E2044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65EE8-0CEA-4389-8D24-C5B98CD0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A0DE-CB8D-47FD-8CC0-6C6CE3A6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9D17F-A7F3-43A4-8D24-22EDDFAF3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158DD-92FC-4E84-AF17-9E50B84AC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C2989-72E3-43C6-8B7B-C4906B1C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B6811-224C-4721-8040-104D1930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86C8B-D6DA-4B32-932A-8E402068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9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973F-D267-4F4A-9532-7B44D7D3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AB748-FA05-4D0F-BE81-B30EE09F7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7FF22-EEAB-4D41-A1F0-89AEDB55E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03027-BBAA-49E9-AC98-A1020232E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32713-51E3-4105-942E-99CE28ABB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252569-6DD3-410E-BEEA-16BCD937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472DE1-4BF8-4E9B-9288-F9A04DBD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ED2EA5-7C24-4A32-A973-74F75072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4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DF9FD-C2C9-4CBB-BC95-9C52F69EB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D536A-1CA0-44D9-96C9-1CF44528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19266-F238-47BC-B599-DA59CA5B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CED25-6AC3-453F-85D4-DF3D800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4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CE573-1F78-4264-A796-8D678FC7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65A62-7E37-4893-98FD-3AC3EF9D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D01B0-3D38-456C-9B74-64DF5B1D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7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B867-7CEE-4CB5-8403-F00DAEF8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50B09-10F6-464F-96BD-DC02A4BC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28B0E-E594-4D74-B9C3-164ABA712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32C9B-3169-4406-A595-51C28F95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31456-7D83-4C75-849E-BEAE0ED4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A9710-E80F-45E5-851A-3F5C6143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0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A9D4-5AF4-4E92-86AC-3F5E43BA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60BD0A-A1DD-40A5-97AC-8EE369A25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6FF37-DFC0-4E0E-9686-EC5B30C80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58CE6-B757-486B-8584-7B7C259D4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B54A5-31D7-4EBC-B148-CC81E148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2B5E3-E35D-44B4-96B2-2101D204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1C615D-5C5F-456B-9408-F1E75C3D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AEA93-9EAA-4936-AB0F-A0F1E6B55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C26BE-54D9-49C2-80FD-6A4FF50B3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0657-4EF8-4FD6-A39F-5E9721B36D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A8D0E-C625-4013-81CD-B99B7DE6B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B77C9-6668-4EE3-B98D-767FC451A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2AD87-0454-4FFC-814C-0EE3865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674A9-A1CE-49A4-9784-0ABAC0E4F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445252"/>
            <a:ext cx="10901471" cy="694308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Meeting New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570F0-3A3F-45B7-9109-5E8D54076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264" y="5213826"/>
            <a:ext cx="10901471" cy="1416674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sandrasembel.weebly.com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English language learning/English for Business School</a:t>
            </a:r>
          </a:p>
        </p:txBody>
      </p:sp>
      <p:sp>
        <p:nvSpPr>
          <p:cNvPr id="9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8565" y="503573"/>
            <a:ext cx="7134870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C73DBF-E90F-4D86-B52D-4119A9052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4816"/>
          <a:stretch/>
        </p:blipFill>
        <p:spPr>
          <a:xfrm>
            <a:off x="2694432" y="666497"/>
            <a:ext cx="6803136" cy="3273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702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F15FC-B845-4F7A-860C-D3EF445DE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Model Dialog 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E0BFC52-417A-48D0-8EBF-56B533F13D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294" y="1735407"/>
            <a:ext cx="11959706" cy="46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5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8B368-37B4-4CF5-9E21-43027E02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Model Dialog 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3401EC-D800-4ECC-894E-A0AA5304E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852" y="1683512"/>
            <a:ext cx="10984296" cy="453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3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D65015-FB4C-4060-8D42-C57729B6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Model Dialog 3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AE5532-76F9-4514-9631-EBD3690E8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752" y="1732498"/>
            <a:ext cx="11399640" cy="447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6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92138-669E-4D0B-9A18-CBBBBFD2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Activity 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75515E-2A27-475C-B809-0FE6E2742A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6914" y="1675227"/>
            <a:ext cx="9666515" cy="481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9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97119-0D7C-4084-AB1F-784F1FBA1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Activity 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7A304B-01D0-42B2-B5F8-B63FE7728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08" y="1894115"/>
            <a:ext cx="11586243" cy="374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4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1025-FACC-4EB3-90C4-8A82E48F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Activity 3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95F458-59FE-4BEC-BD21-A7027636F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5029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517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E2708C-5F35-4CF4-BB8A-936847262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66310"/>
            <a:ext cx="10905066" cy="51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9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Meeting New People</vt:lpstr>
      <vt:lpstr>Model Dialog 1</vt:lpstr>
      <vt:lpstr>Model Dialog 2</vt:lpstr>
      <vt:lpstr>Model Dialog 3</vt:lpstr>
      <vt:lpstr>Activity 1</vt:lpstr>
      <vt:lpstr>Activity 2</vt:lpstr>
      <vt:lpstr>Activity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New People</dc:title>
  <dc:creator>Paulus Yokie Radnan</dc:creator>
  <cp:lastModifiedBy>Paulus Yokie Radnan</cp:lastModifiedBy>
  <cp:revision>1</cp:revision>
  <dcterms:created xsi:type="dcterms:W3CDTF">2019-10-02T08:05:33Z</dcterms:created>
  <dcterms:modified xsi:type="dcterms:W3CDTF">2019-10-02T08:06:59Z</dcterms:modified>
</cp:coreProperties>
</file>