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04" r:id="rId1"/>
  </p:sldMasterIdLst>
  <p:notesMasterIdLst>
    <p:notesMasterId r:id="rId17"/>
  </p:notesMasterIdLst>
  <p:handoutMasterIdLst>
    <p:handoutMasterId r:id="rId18"/>
  </p:handoutMasterIdLst>
  <p:sldIdLst>
    <p:sldId id="372" r:id="rId2"/>
    <p:sldId id="286" r:id="rId3"/>
    <p:sldId id="388" r:id="rId4"/>
    <p:sldId id="391" r:id="rId5"/>
    <p:sldId id="392" r:id="rId6"/>
    <p:sldId id="393" r:id="rId7"/>
    <p:sldId id="394" r:id="rId8"/>
    <p:sldId id="287" r:id="rId9"/>
    <p:sldId id="389" r:id="rId10"/>
    <p:sldId id="396" r:id="rId11"/>
    <p:sldId id="395" r:id="rId12"/>
    <p:sldId id="397" r:id="rId13"/>
    <p:sldId id="288" r:id="rId14"/>
    <p:sldId id="390" r:id="rId15"/>
    <p:sldId id="387" r:id="rId16"/>
  </p:sldIdLst>
  <p:sldSz cx="13004800" cy="97536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400" kern="1200">
        <a:solidFill>
          <a:srgbClr val="000000"/>
        </a:solidFill>
        <a:latin typeface="Arial" panose="020B0604020202020204" pitchFamily="34" charset="0"/>
        <a:ea typeface="ヒラギノ角ゴ ProN W3" charset="-128"/>
        <a:cs typeface="+mn-cs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3400" kern="1200">
        <a:solidFill>
          <a:srgbClr val="000000"/>
        </a:solidFill>
        <a:latin typeface="Arial" panose="020B0604020202020204" pitchFamily="34" charset="0"/>
        <a:ea typeface="ヒラギノ角ゴ ProN W3" charset="-128"/>
        <a:cs typeface="+mn-cs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3400" kern="1200">
        <a:solidFill>
          <a:srgbClr val="000000"/>
        </a:solidFill>
        <a:latin typeface="Arial" panose="020B0604020202020204" pitchFamily="34" charset="0"/>
        <a:ea typeface="ヒラギノ角ゴ ProN W3" charset="-128"/>
        <a:cs typeface="+mn-cs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3400" kern="1200">
        <a:solidFill>
          <a:srgbClr val="000000"/>
        </a:solidFill>
        <a:latin typeface="Arial" panose="020B0604020202020204" pitchFamily="34" charset="0"/>
        <a:ea typeface="ヒラギノ角ゴ ProN W3" charset="-128"/>
        <a:cs typeface="+mn-cs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3400" kern="1200">
        <a:solidFill>
          <a:srgbClr val="000000"/>
        </a:solidFill>
        <a:latin typeface="Arial" panose="020B0604020202020204" pitchFamily="34" charset="0"/>
        <a:ea typeface="ヒラギノ角ゴ ProN W3" charset="-128"/>
        <a:cs typeface="+mn-cs"/>
        <a:sym typeface="Arial" panose="020B0604020202020204" pitchFamily="34" charset="0"/>
      </a:defRPr>
    </a:lvl5pPr>
    <a:lvl6pPr marL="2286000" algn="l" defTabSz="914400" rtl="0" eaLnBrk="1" latinLnBrk="0" hangingPunct="1">
      <a:defRPr sz="3400" kern="1200">
        <a:solidFill>
          <a:srgbClr val="000000"/>
        </a:solidFill>
        <a:latin typeface="Arial" panose="020B0604020202020204" pitchFamily="34" charset="0"/>
        <a:ea typeface="ヒラギノ角ゴ ProN W3" charset="-128"/>
        <a:cs typeface="+mn-cs"/>
        <a:sym typeface="Arial" panose="020B0604020202020204" pitchFamily="34" charset="0"/>
      </a:defRPr>
    </a:lvl6pPr>
    <a:lvl7pPr marL="2743200" algn="l" defTabSz="914400" rtl="0" eaLnBrk="1" latinLnBrk="0" hangingPunct="1">
      <a:defRPr sz="3400" kern="1200">
        <a:solidFill>
          <a:srgbClr val="000000"/>
        </a:solidFill>
        <a:latin typeface="Arial" panose="020B0604020202020204" pitchFamily="34" charset="0"/>
        <a:ea typeface="ヒラギノ角ゴ ProN W3" charset="-128"/>
        <a:cs typeface="+mn-cs"/>
        <a:sym typeface="Arial" panose="020B0604020202020204" pitchFamily="34" charset="0"/>
      </a:defRPr>
    </a:lvl7pPr>
    <a:lvl8pPr marL="3200400" algn="l" defTabSz="914400" rtl="0" eaLnBrk="1" latinLnBrk="0" hangingPunct="1">
      <a:defRPr sz="3400" kern="1200">
        <a:solidFill>
          <a:srgbClr val="000000"/>
        </a:solidFill>
        <a:latin typeface="Arial" panose="020B0604020202020204" pitchFamily="34" charset="0"/>
        <a:ea typeface="ヒラギノ角ゴ ProN W3" charset="-128"/>
        <a:cs typeface="+mn-cs"/>
        <a:sym typeface="Arial" panose="020B0604020202020204" pitchFamily="34" charset="0"/>
      </a:defRPr>
    </a:lvl8pPr>
    <a:lvl9pPr marL="3657600" algn="l" defTabSz="914400" rtl="0" eaLnBrk="1" latinLnBrk="0" hangingPunct="1">
      <a:defRPr sz="3400" kern="1200">
        <a:solidFill>
          <a:srgbClr val="000000"/>
        </a:solidFill>
        <a:latin typeface="Arial" panose="020B0604020202020204" pitchFamily="34" charset="0"/>
        <a:ea typeface="ヒラギノ角ゴ ProN W3" charset="-128"/>
        <a:cs typeface="+mn-cs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819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99"/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90" y="48"/>
      </p:cViewPr>
      <p:guideLst>
        <p:guide orient="horz"/>
        <p:guide pos="819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89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nanthi Lebdawicaksaputri" userId="1a7846c4-8120-43d5-a726-ea13add514bd" providerId="ADAL" clId="{1CF1B7C9-AAD6-41EB-BD14-AFF55484AE11}"/>
    <pc:docChg chg="undo custSel addSld delSld modSld sldOrd">
      <pc:chgData name="Kinanthi Lebdawicaksaputri" userId="1a7846c4-8120-43d5-a726-ea13add514bd" providerId="ADAL" clId="{1CF1B7C9-AAD6-41EB-BD14-AFF55484AE11}" dt="2017-11-06T04:59:08.104" v="8260" actId="20577"/>
      <pc:docMkLst>
        <pc:docMk/>
      </pc:docMkLst>
      <pc:sldChg chg="modSp add">
        <pc:chgData name="Kinanthi Lebdawicaksaputri" userId="1a7846c4-8120-43d5-a726-ea13add514bd" providerId="ADAL" clId="{1CF1B7C9-AAD6-41EB-BD14-AFF55484AE11}" dt="2017-10-30T05:47:00.959" v="1728" actId="27636"/>
        <pc:sldMkLst>
          <pc:docMk/>
          <pc:sldMk cId="1919787284" sldId="401"/>
        </pc:sldMkLst>
        <pc:spChg chg="mod">
          <ac:chgData name="Kinanthi Lebdawicaksaputri" userId="1a7846c4-8120-43d5-a726-ea13add514bd" providerId="ADAL" clId="{1CF1B7C9-AAD6-41EB-BD14-AFF55484AE11}" dt="2017-10-30T05:46:55.586" v="1726" actId="1076"/>
          <ac:spMkLst>
            <pc:docMk/>
            <pc:sldMk cId="1919787284" sldId="401"/>
            <ac:spMk id="2" creationId="{59A2AE9B-343A-45F8-8C4D-AE8C18F6A947}"/>
          </ac:spMkLst>
        </pc:spChg>
        <pc:spChg chg="mod">
          <ac:chgData name="Kinanthi Lebdawicaksaputri" userId="1a7846c4-8120-43d5-a726-ea13add514bd" providerId="ADAL" clId="{1CF1B7C9-AAD6-41EB-BD14-AFF55484AE11}" dt="2017-10-30T05:47:00.959" v="1728" actId="27636"/>
          <ac:spMkLst>
            <pc:docMk/>
            <pc:sldMk cId="1919787284" sldId="401"/>
            <ac:spMk id="3" creationId="{7EB325E2-2080-4AEB-BAEE-55B347F64F11}"/>
          </ac:spMkLst>
        </pc:spChg>
      </pc:sldChg>
      <pc:sldChg chg="add del">
        <pc:chgData name="Kinanthi Lebdawicaksaputri" userId="1a7846c4-8120-43d5-a726-ea13add514bd" providerId="ADAL" clId="{1CF1B7C9-AAD6-41EB-BD14-AFF55484AE11}" dt="2017-10-30T05:39:09.147" v="729" actId="2696"/>
        <pc:sldMkLst>
          <pc:docMk/>
          <pc:sldMk cId="736130612" sldId="402"/>
        </pc:sldMkLst>
      </pc:sldChg>
      <pc:sldChg chg="modSp add ord">
        <pc:chgData name="Kinanthi Lebdawicaksaputri" userId="1a7846c4-8120-43d5-a726-ea13add514bd" providerId="ADAL" clId="{1CF1B7C9-AAD6-41EB-BD14-AFF55484AE11}" dt="2017-10-30T05:46:44.567" v="1724" actId="27636"/>
        <pc:sldMkLst>
          <pc:docMk/>
          <pc:sldMk cId="992509822" sldId="403"/>
        </pc:sldMkLst>
        <pc:spChg chg="mod">
          <ac:chgData name="Kinanthi Lebdawicaksaputri" userId="1a7846c4-8120-43d5-a726-ea13add514bd" providerId="ADAL" clId="{1CF1B7C9-AAD6-41EB-BD14-AFF55484AE11}" dt="2017-10-30T05:46:38.667" v="1722" actId="27636"/>
          <ac:spMkLst>
            <pc:docMk/>
            <pc:sldMk cId="992509822" sldId="403"/>
            <ac:spMk id="2" creationId="{59A2AE9B-343A-45F8-8C4D-AE8C18F6A947}"/>
          </ac:spMkLst>
        </pc:spChg>
        <pc:spChg chg="mod">
          <ac:chgData name="Kinanthi Lebdawicaksaputri" userId="1a7846c4-8120-43d5-a726-ea13add514bd" providerId="ADAL" clId="{1CF1B7C9-AAD6-41EB-BD14-AFF55484AE11}" dt="2017-10-30T05:46:44.567" v="1724" actId="27636"/>
          <ac:spMkLst>
            <pc:docMk/>
            <pc:sldMk cId="992509822" sldId="403"/>
            <ac:spMk id="3" creationId="{7EB325E2-2080-4AEB-BAEE-55B347F64F11}"/>
          </ac:spMkLst>
        </pc:spChg>
      </pc:sldChg>
      <pc:sldChg chg="modSp add ord">
        <pc:chgData name="Kinanthi Lebdawicaksaputri" userId="1a7846c4-8120-43d5-a726-ea13add514bd" providerId="ADAL" clId="{1CF1B7C9-AAD6-41EB-BD14-AFF55484AE11}" dt="2017-11-01T04:08:30.654" v="3663" actId="20577"/>
        <pc:sldMkLst>
          <pc:docMk/>
          <pc:sldMk cId="2568440315" sldId="404"/>
        </pc:sldMkLst>
        <pc:spChg chg="mod">
          <ac:chgData name="Kinanthi Lebdawicaksaputri" userId="1a7846c4-8120-43d5-a726-ea13add514bd" providerId="ADAL" clId="{1CF1B7C9-AAD6-41EB-BD14-AFF55484AE11}" dt="2017-10-30T05:48:55.582" v="1754" actId="14100"/>
          <ac:spMkLst>
            <pc:docMk/>
            <pc:sldMk cId="2568440315" sldId="404"/>
            <ac:spMk id="2" creationId="{59A2AE9B-343A-45F8-8C4D-AE8C18F6A947}"/>
          </ac:spMkLst>
        </pc:spChg>
        <pc:spChg chg="mod">
          <ac:chgData name="Kinanthi Lebdawicaksaputri" userId="1a7846c4-8120-43d5-a726-ea13add514bd" providerId="ADAL" clId="{1CF1B7C9-AAD6-41EB-BD14-AFF55484AE11}" dt="2017-11-01T04:08:30.654" v="3663" actId="20577"/>
          <ac:spMkLst>
            <pc:docMk/>
            <pc:sldMk cId="2568440315" sldId="404"/>
            <ac:spMk id="3" creationId="{7EB325E2-2080-4AEB-BAEE-55B347F64F11}"/>
          </ac:spMkLst>
        </pc:spChg>
      </pc:sldChg>
      <pc:sldChg chg="modSp add">
        <pc:chgData name="Kinanthi Lebdawicaksaputri" userId="1a7846c4-8120-43d5-a726-ea13add514bd" providerId="ADAL" clId="{1CF1B7C9-AAD6-41EB-BD14-AFF55484AE11}" dt="2017-10-30T05:57:47.854" v="3007" actId="20577"/>
        <pc:sldMkLst>
          <pc:docMk/>
          <pc:sldMk cId="915876715" sldId="405"/>
        </pc:sldMkLst>
        <pc:spChg chg="mod">
          <ac:chgData name="Kinanthi Lebdawicaksaputri" userId="1a7846c4-8120-43d5-a726-ea13add514bd" providerId="ADAL" clId="{1CF1B7C9-AAD6-41EB-BD14-AFF55484AE11}" dt="2017-10-30T05:55:24.592" v="2615" actId="113"/>
          <ac:spMkLst>
            <pc:docMk/>
            <pc:sldMk cId="915876715" sldId="405"/>
            <ac:spMk id="2" creationId="{40073E0E-EA53-4AAA-9F56-F285A7755D1A}"/>
          </ac:spMkLst>
        </pc:spChg>
        <pc:spChg chg="mod">
          <ac:chgData name="Kinanthi Lebdawicaksaputri" userId="1a7846c4-8120-43d5-a726-ea13add514bd" providerId="ADAL" clId="{1CF1B7C9-AAD6-41EB-BD14-AFF55484AE11}" dt="2017-10-30T05:57:47.854" v="3007" actId="20577"/>
          <ac:spMkLst>
            <pc:docMk/>
            <pc:sldMk cId="915876715" sldId="405"/>
            <ac:spMk id="3" creationId="{2E88C4FD-E734-47B9-8C31-F4738B84B6F4}"/>
          </ac:spMkLst>
        </pc:spChg>
      </pc:sldChg>
      <pc:sldChg chg="modSp add ord">
        <pc:chgData name="Kinanthi Lebdawicaksaputri" userId="1a7846c4-8120-43d5-a726-ea13add514bd" providerId="ADAL" clId="{1CF1B7C9-AAD6-41EB-BD14-AFF55484AE11}" dt="2017-10-30T05:59:15.244" v="3244" actId="20577"/>
        <pc:sldMkLst>
          <pc:docMk/>
          <pc:sldMk cId="1143938817" sldId="406"/>
        </pc:sldMkLst>
        <pc:spChg chg="mod">
          <ac:chgData name="Kinanthi Lebdawicaksaputri" userId="1a7846c4-8120-43d5-a726-ea13add514bd" providerId="ADAL" clId="{1CF1B7C9-AAD6-41EB-BD14-AFF55484AE11}" dt="2017-10-30T05:59:15.244" v="3244" actId="20577"/>
          <ac:spMkLst>
            <pc:docMk/>
            <pc:sldMk cId="1143938817" sldId="406"/>
            <ac:spMk id="3" creationId="{2E88C4FD-E734-47B9-8C31-F4738B84B6F4}"/>
          </ac:spMkLst>
        </pc:spChg>
      </pc:sldChg>
      <pc:sldChg chg="modSp add ord">
        <pc:chgData name="Kinanthi Lebdawicaksaputri" userId="1a7846c4-8120-43d5-a726-ea13add514bd" providerId="ADAL" clId="{1CF1B7C9-AAD6-41EB-BD14-AFF55484AE11}" dt="2017-10-30T06:02:24.942" v="3653" actId="20577"/>
        <pc:sldMkLst>
          <pc:docMk/>
          <pc:sldMk cId="3727641670" sldId="407"/>
        </pc:sldMkLst>
        <pc:spChg chg="mod">
          <ac:chgData name="Kinanthi Lebdawicaksaputri" userId="1a7846c4-8120-43d5-a726-ea13add514bd" providerId="ADAL" clId="{1CF1B7C9-AAD6-41EB-BD14-AFF55484AE11}" dt="2017-10-30T06:02:24.942" v="3653" actId="20577"/>
          <ac:spMkLst>
            <pc:docMk/>
            <pc:sldMk cId="3727641670" sldId="407"/>
            <ac:spMk id="3" creationId="{2E88C4FD-E734-47B9-8C31-F4738B84B6F4}"/>
          </ac:spMkLst>
        </pc:spChg>
      </pc:sldChg>
      <pc:sldChg chg="modSp add">
        <pc:chgData name="Kinanthi Lebdawicaksaputri" userId="1a7846c4-8120-43d5-a726-ea13add514bd" providerId="ADAL" clId="{1CF1B7C9-AAD6-41EB-BD14-AFF55484AE11}" dt="2017-11-06T04:05:46.630" v="4353" actId="20577"/>
        <pc:sldMkLst>
          <pc:docMk/>
          <pc:sldMk cId="1585799042" sldId="408"/>
        </pc:sldMkLst>
        <pc:spChg chg="mod">
          <ac:chgData name="Kinanthi Lebdawicaksaputri" userId="1a7846c4-8120-43d5-a726-ea13add514bd" providerId="ADAL" clId="{1CF1B7C9-AAD6-41EB-BD14-AFF55484AE11}" dt="2017-11-06T03:44:59.131" v="3687" actId="20577"/>
          <ac:spMkLst>
            <pc:docMk/>
            <pc:sldMk cId="1585799042" sldId="408"/>
            <ac:spMk id="2" creationId="{59A2AE9B-343A-45F8-8C4D-AE8C18F6A947}"/>
          </ac:spMkLst>
        </pc:spChg>
        <pc:spChg chg="mod">
          <ac:chgData name="Kinanthi Lebdawicaksaputri" userId="1a7846c4-8120-43d5-a726-ea13add514bd" providerId="ADAL" clId="{1CF1B7C9-AAD6-41EB-BD14-AFF55484AE11}" dt="2017-11-06T04:05:46.630" v="4353" actId="20577"/>
          <ac:spMkLst>
            <pc:docMk/>
            <pc:sldMk cId="1585799042" sldId="408"/>
            <ac:spMk id="3" creationId="{7EB325E2-2080-4AEB-BAEE-55B347F64F11}"/>
          </ac:spMkLst>
        </pc:spChg>
      </pc:sldChg>
      <pc:sldChg chg="modSp add">
        <pc:chgData name="Kinanthi Lebdawicaksaputri" userId="1a7846c4-8120-43d5-a726-ea13add514bd" providerId="ADAL" clId="{1CF1B7C9-AAD6-41EB-BD14-AFF55484AE11}" dt="2017-11-06T04:26:21.692" v="5742" actId="20577"/>
        <pc:sldMkLst>
          <pc:docMk/>
          <pc:sldMk cId="3651373029" sldId="409"/>
        </pc:sldMkLst>
        <pc:spChg chg="mod">
          <ac:chgData name="Kinanthi Lebdawicaksaputri" userId="1a7846c4-8120-43d5-a726-ea13add514bd" providerId="ADAL" clId="{1CF1B7C9-AAD6-41EB-BD14-AFF55484AE11}" dt="2017-11-06T04:17:00.202" v="5033" actId="14100"/>
          <ac:spMkLst>
            <pc:docMk/>
            <pc:sldMk cId="3651373029" sldId="409"/>
            <ac:spMk id="2" creationId="{40073E0E-EA53-4AAA-9F56-F285A7755D1A}"/>
          </ac:spMkLst>
        </pc:spChg>
        <pc:spChg chg="mod">
          <ac:chgData name="Kinanthi Lebdawicaksaputri" userId="1a7846c4-8120-43d5-a726-ea13add514bd" providerId="ADAL" clId="{1CF1B7C9-AAD6-41EB-BD14-AFF55484AE11}" dt="2017-11-06T04:26:21.692" v="5742" actId="20577"/>
          <ac:spMkLst>
            <pc:docMk/>
            <pc:sldMk cId="3651373029" sldId="409"/>
            <ac:spMk id="3" creationId="{2E88C4FD-E734-47B9-8C31-F4738B84B6F4}"/>
          </ac:spMkLst>
        </pc:spChg>
      </pc:sldChg>
      <pc:sldChg chg="modSp add">
        <pc:chgData name="Kinanthi Lebdawicaksaputri" userId="1a7846c4-8120-43d5-a726-ea13add514bd" providerId="ADAL" clId="{1CF1B7C9-AAD6-41EB-BD14-AFF55484AE11}" dt="2017-11-06T04:25:54.228" v="5738" actId="20577"/>
        <pc:sldMkLst>
          <pc:docMk/>
          <pc:sldMk cId="3809839228" sldId="410"/>
        </pc:sldMkLst>
        <pc:spChg chg="mod">
          <ac:chgData name="Kinanthi Lebdawicaksaputri" userId="1a7846c4-8120-43d5-a726-ea13add514bd" providerId="ADAL" clId="{1CF1B7C9-AAD6-41EB-BD14-AFF55484AE11}" dt="2017-11-06T04:18:01.258" v="5065" actId="14100"/>
          <ac:spMkLst>
            <pc:docMk/>
            <pc:sldMk cId="3809839228" sldId="410"/>
            <ac:spMk id="2" creationId="{59A2AE9B-343A-45F8-8C4D-AE8C18F6A947}"/>
          </ac:spMkLst>
        </pc:spChg>
        <pc:spChg chg="mod">
          <ac:chgData name="Kinanthi Lebdawicaksaputri" userId="1a7846c4-8120-43d5-a726-ea13add514bd" providerId="ADAL" clId="{1CF1B7C9-AAD6-41EB-BD14-AFF55484AE11}" dt="2017-11-06T04:25:54.228" v="5738" actId="20577"/>
          <ac:spMkLst>
            <pc:docMk/>
            <pc:sldMk cId="3809839228" sldId="410"/>
            <ac:spMk id="3" creationId="{7EB325E2-2080-4AEB-BAEE-55B347F64F11}"/>
          </ac:spMkLst>
        </pc:spChg>
      </pc:sldChg>
      <pc:sldChg chg="modSp add">
        <pc:chgData name="Kinanthi Lebdawicaksaputri" userId="1a7846c4-8120-43d5-a726-ea13add514bd" providerId="ADAL" clId="{1CF1B7C9-AAD6-41EB-BD14-AFF55484AE11}" dt="2017-11-06T04:35:57.687" v="6391" actId="20577"/>
        <pc:sldMkLst>
          <pc:docMk/>
          <pc:sldMk cId="913092405" sldId="411"/>
        </pc:sldMkLst>
        <pc:spChg chg="mod">
          <ac:chgData name="Kinanthi Lebdawicaksaputri" userId="1a7846c4-8120-43d5-a726-ea13add514bd" providerId="ADAL" clId="{1CF1B7C9-AAD6-41EB-BD14-AFF55484AE11}" dt="2017-11-06T04:35:57.687" v="6391" actId="20577"/>
          <ac:spMkLst>
            <pc:docMk/>
            <pc:sldMk cId="913092405" sldId="411"/>
            <ac:spMk id="3" creationId="{2E88C4FD-E734-47B9-8C31-F4738B84B6F4}"/>
          </ac:spMkLst>
        </pc:spChg>
      </pc:sldChg>
      <pc:sldChg chg="modSp add">
        <pc:chgData name="Kinanthi Lebdawicaksaputri" userId="1a7846c4-8120-43d5-a726-ea13add514bd" providerId="ADAL" clId="{1CF1B7C9-AAD6-41EB-BD14-AFF55484AE11}" dt="2017-11-06T04:46:51.742" v="7171" actId="20577"/>
        <pc:sldMkLst>
          <pc:docMk/>
          <pc:sldMk cId="2645870183" sldId="412"/>
        </pc:sldMkLst>
        <pc:spChg chg="mod">
          <ac:chgData name="Kinanthi Lebdawicaksaputri" userId="1a7846c4-8120-43d5-a726-ea13add514bd" providerId="ADAL" clId="{1CF1B7C9-AAD6-41EB-BD14-AFF55484AE11}" dt="2017-11-06T04:36:48.427" v="6428" actId="20577"/>
          <ac:spMkLst>
            <pc:docMk/>
            <pc:sldMk cId="2645870183" sldId="412"/>
            <ac:spMk id="2" creationId="{59A2AE9B-343A-45F8-8C4D-AE8C18F6A947}"/>
          </ac:spMkLst>
        </pc:spChg>
        <pc:spChg chg="mod">
          <ac:chgData name="Kinanthi Lebdawicaksaputri" userId="1a7846c4-8120-43d5-a726-ea13add514bd" providerId="ADAL" clId="{1CF1B7C9-AAD6-41EB-BD14-AFF55484AE11}" dt="2017-11-06T04:46:51.742" v="7171" actId="20577"/>
          <ac:spMkLst>
            <pc:docMk/>
            <pc:sldMk cId="2645870183" sldId="412"/>
            <ac:spMk id="3" creationId="{7EB325E2-2080-4AEB-BAEE-55B347F64F11}"/>
          </ac:spMkLst>
        </pc:spChg>
      </pc:sldChg>
      <pc:sldChg chg="modSp add">
        <pc:chgData name="Kinanthi Lebdawicaksaputri" userId="1a7846c4-8120-43d5-a726-ea13add514bd" providerId="ADAL" clId="{1CF1B7C9-AAD6-41EB-BD14-AFF55484AE11}" dt="2017-11-06T04:51:23.855" v="7692" actId="20577"/>
        <pc:sldMkLst>
          <pc:docMk/>
          <pc:sldMk cId="958804826" sldId="413"/>
        </pc:sldMkLst>
        <pc:spChg chg="mod">
          <ac:chgData name="Kinanthi Lebdawicaksaputri" userId="1a7846c4-8120-43d5-a726-ea13add514bd" providerId="ADAL" clId="{1CF1B7C9-AAD6-41EB-BD14-AFF55484AE11}" dt="2017-11-06T04:51:23.855" v="7692" actId="20577"/>
          <ac:spMkLst>
            <pc:docMk/>
            <pc:sldMk cId="958804826" sldId="413"/>
            <ac:spMk id="3" creationId="{2E88C4FD-E734-47B9-8C31-F4738B84B6F4}"/>
          </ac:spMkLst>
        </pc:spChg>
      </pc:sldChg>
      <pc:sldChg chg="add ord">
        <pc:chgData name="Kinanthi Lebdawicaksaputri" userId="1a7846c4-8120-43d5-a726-ea13add514bd" providerId="ADAL" clId="{1CF1B7C9-AAD6-41EB-BD14-AFF55484AE11}" dt="2017-11-06T04:41:09.184" v="6520" actId="20577"/>
        <pc:sldMkLst>
          <pc:docMk/>
          <pc:sldMk cId="2401937865" sldId="414"/>
        </pc:sldMkLst>
      </pc:sldChg>
      <pc:sldChg chg="add del setBg">
        <pc:chgData name="Kinanthi Lebdawicaksaputri" userId="1a7846c4-8120-43d5-a726-ea13add514bd" providerId="ADAL" clId="{1CF1B7C9-AAD6-41EB-BD14-AFF55484AE11}" dt="2017-11-06T04:40:33.437" v="6518" actId="2696"/>
        <pc:sldMkLst>
          <pc:docMk/>
          <pc:sldMk cId="3924311415" sldId="414"/>
        </pc:sldMkLst>
      </pc:sldChg>
      <pc:sldChg chg="modSp add">
        <pc:chgData name="Kinanthi Lebdawicaksaputri" userId="1a7846c4-8120-43d5-a726-ea13add514bd" providerId="ADAL" clId="{1CF1B7C9-AAD6-41EB-BD14-AFF55484AE11}" dt="2017-11-06T04:58:55.192" v="8259" actId="20577"/>
        <pc:sldMkLst>
          <pc:docMk/>
          <pc:sldMk cId="320027327" sldId="415"/>
        </pc:sldMkLst>
        <pc:spChg chg="mod">
          <ac:chgData name="Kinanthi Lebdawicaksaputri" userId="1a7846c4-8120-43d5-a726-ea13add514bd" providerId="ADAL" clId="{1CF1B7C9-AAD6-41EB-BD14-AFF55484AE11}" dt="2017-11-06T04:51:55.113" v="7707" actId="20577"/>
          <ac:spMkLst>
            <pc:docMk/>
            <pc:sldMk cId="320027327" sldId="415"/>
            <ac:spMk id="2" creationId="{59A2AE9B-343A-45F8-8C4D-AE8C18F6A947}"/>
          </ac:spMkLst>
        </pc:spChg>
        <pc:spChg chg="mod">
          <ac:chgData name="Kinanthi Lebdawicaksaputri" userId="1a7846c4-8120-43d5-a726-ea13add514bd" providerId="ADAL" clId="{1CF1B7C9-AAD6-41EB-BD14-AFF55484AE11}" dt="2017-11-06T04:58:55.192" v="8259" actId="20577"/>
          <ac:spMkLst>
            <pc:docMk/>
            <pc:sldMk cId="320027327" sldId="415"/>
            <ac:spMk id="3" creationId="{7EB325E2-2080-4AEB-BAEE-55B347F64F11}"/>
          </ac:spMkLst>
        </pc:spChg>
      </pc:sldChg>
      <pc:sldChg chg="modSp add">
        <pc:chgData name="Kinanthi Lebdawicaksaputri" userId="1a7846c4-8120-43d5-a726-ea13add514bd" providerId="ADAL" clId="{1CF1B7C9-AAD6-41EB-BD14-AFF55484AE11}" dt="2017-11-06T04:59:08.104" v="8260" actId="20577"/>
        <pc:sldMkLst>
          <pc:docMk/>
          <pc:sldMk cId="1497996360" sldId="416"/>
        </pc:sldMkLst>
        <pc:spChg chg="mod">
          <ac:chgData name="Kinanthi Lebdawicaksaputri" userId="1a7846c4-8120-43d5-a726-ea13add514bd" providerId="ADAL" clId="{1CF1B7C9-AAD6-41EB-BD14-AFF55484AE11}" dt="2017-11-06T04:59:08.104" v="8260" actId="20577"/>
          <ac:spMkLst>
            <pc:docMk/>
            <pc:sldMk cId="1497996360" sldId="416"/>
            <ac:spMk id="3" creationId="{2E88C4FD-E734-47B9-8C31-F4738B84B6F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hangingPunct="1">
              <a:defRPr sz="1200"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C6CCBDEA-8F48-4395-B57F-ECE329CC4762}" type="datetimeFigureOut">
              <a:rPr lang="en-US" altLang="en-US"/>
              <a:pPr>
                <a:defRPr/>
              </a:pPr>
              <a:t>11/20/2017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hangingPunct="1">
              <a:defRPr sz="1200"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E0D6AB88-BDF0-408B-AE17-DF4A7AB2CC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74726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544B6B7-F6F4-441B-91A5-9B5F00CF1B60}" type="datetimeFigureOut">
              <a:rPr lang="en-US" altLang="en-US"/>
              <a:pPr>
                <a:defRPr/>
              </a:pPr>
              <a:t>11/20/2017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D4C1850-7016-485A-B769-78B2FC39BB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68118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15FB41E-0741-4D27-ABD8-897159F8EA72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  <a:ea typeface="ヒラギノ角ゴ ProN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239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OT-26 The First Passover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DD26586-5367-464E-83AF-7F1DB0B6190F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  <a:ea typeface="ヒラギノ角ゴ ProN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2156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OT-27 The Exodus from Egypt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7F380D7-98B5-4F3A-BC3A-AD424C76E71D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</a:rPr>
              <a:pPr>
                <a:spcBef>
                  <a:spcPct val="0"/>
                </a:spcBef>
              </a:pPr>
              <a:t>8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  <a:ea typeface="ヒラギノ角ゴ ProN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9769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OT-28 God</a:t>
            </a:r>
            <a:r>
              <a:rPr lang="ja-JP" altLang="en-US"/>
              <a:t>’</a:t>
            </a:r>
            <a:r>
              <a:rPr lang="en-US" altLang="ja-JP"/>
              <a:t>s Law Given to Moses</a:t>
            </a:r>
            <a:endParaRPr lang="en-US" alt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6225F57-2C68-4809-99D5-B016D8544A99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</a:rPr>
              <a:pPr>
                <a:spcBef>
                  <a:spcPct val="0"/>
                </a:spcBef>
              </a:pPr>
              <a:t>13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  <a:ea typeface="ヒラギノ角ゴ ProN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7113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4C1850-7016-485A-B769-78B2FC39BBCF}" type="slidenum">
              <a:rPr lang="en-US" altLang="en-US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5918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1596249"/>
            <a:ext cx="11054080" cy="3395698"/>
          </a:xfrm>
        </p:spPr>
        <p:txBody>
          <a:bodyPr anchor="b"/>
          <a:lstStyle>
            <a:lvl1pPr algn="ctr">
              <a:defRPr sz="8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3400"/>
            </a:lvl1pPr>
            <a:lvl2pPr marL="650230" indent="0" algn="ctr">
              <a:buNone/>
              <a:defRPr sz="2800"/>
            </a:lvl2pPr>
            <a:lvl3pPr marL="1300460" indent="0" algn="ctr">
              <a:buNone/>
              <a:defRPr sz="2600"/>
            </a:lvl3pPr>
            <a:lvl4pPr marL="1950690" indent="0" algn="ctr">
              <a:buNone/>
              <a:defRPr sz="2300"/>
            </a:lvl4pPr>
            <a:lvl5pPr marL="2600919" indent="0" algn="ctr">
              <a:buNone/>
              <a:defRPr sz="2300"/>
            </a:lvl5pPr>
            <a:lvl6pPr marL="3251149" indent="0" algn="ctr">
              <a:buNone/>
              <a:defRPr sz="2300"/>
            </a:lvl6pPr>
            <a:lvl7pPr marL="3901379" indent="0" algn="ctr">
              <a:buNone/>
              <a:defRPr sz="2300"/>
            </a:lvl7pPr>
            <a:lvl8pPr marL="4551609" indent="0" algn="ctr">
              <a:buNone/>
              <a:defRPr sz="2300"/>
            </a:lvl8pPr>
            <a:lvl9pPr marL="5201839" indent="0" algn="ctr">
              <a:buNone/>
              <a:defRPr sz="23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B2815-6FCE-4D87-9C92-8B967CCC38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502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187F69-20C3-46C5-92F2-EF9D000197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0848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6561" y="519289"/>
            <a:ext cx="2804160" cy="82657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4081" y="519289"/>
            <a:ext cx="8249920" cy="82657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8B30F5-2483-4857-9BD5-BA215D19DF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3054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F95DDB-7307-41C7-BFC3-F32D6153AF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2156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307" y="2431629"/>
            <a:ext cx="11216640" cy="4057226"/>
          </a:xfrm>
        </p:spPr>
        <p:txBody>
          <a:bodyPr anchor="b"/>
          <a:lstStyle>
            <a:lvl1pPr>
              <a:defRPr sz="8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307" y="6527239"/>
            <a:ext cx="11216640" cy="2133599"/>
          </a:xfrm>
        </p:spPr>
        <p:txBody>
          <a:bodyPr/>
          <a:lstStyle>
            <a:lvl1pPr marL="0" indent="0">
              <a:buNone/>
              <a:defRPr sz="3400">
                <a:solidFill>
                  <a:schemeClr val="tx1"/>
                </a:solidFill>
              </a:defRPr>
            </a:lvl1pPr>
            <a:lvl2pPr marL="65023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7089A4-4148-4A74-B317-6815D8EA8D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3429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4080" y="2596444"/>
            <a:ext cx="5527040" cy="618857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3680" y="2596444"/>
            <a:ext cx="5527040" cy="618857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ED8977-B566-4CCD-BD89-D25337EF1F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7077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519291"/>
            <a:ext cx="11216640" cy="18852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775" y="2390987"/>
            <a:ext cx="5501639" cy="1171786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775" y="3562773"/>
            <a:ext cx="5501639" cy="5240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681" y="2390987"/>
            <a:ext cx="5528734" cy="1171786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681" y="3562773"/>
            <a:ext cx="5528734" cy="5240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48C72-CE6E-41D5-8754-74A01ADFBB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6603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37A2EF-6DFE-4F0D-B973-0B1EF7CF5A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1618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790255-917A-49E3-B6FD-039B9A8FA7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3304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8734" y="1404340"/>
            <a:ext cx="6583680" cy="6931378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2300"/>
            </a:lvl1pPr>
            <a:lvl2pPr marL="650230" indent="0">
              <a:buNone/>
              <a:defRPr sz="2000"/>
            </a:lvl2pPr>
            <a:lvl3pPr marL="1300460" indent="0">
              <a:buNone/>
              <a:defRPr sz="1700"/>
            </a:lvl3pPr>
            <a:lvl4pPr marL="1950690" indent="0">
              <a:buNone/>
              <a:defRPr sz="1400"/>
            </a:lvl4pPr>
            <a:lvl5pPr marL="2600919" indent="0">
              <a:buNone/>
              <a:defRPr sz="1400"/>
            </a:lvl5pPr>
            <a:lvl6pPr marL="3251149" indent="0">
              <a:buNone/>
              <a:defRPr sz="1400"/>
            </a:lvl6pPr>
            <a:lvl7pPr marL="3901379" indent="0">
              <a:buNone/>
              <a:defRPr sz="1400"/>
            </a:lvl7pPr>
            <a:lvl8pPr marL="4551609" indent="0">
              <a:buNone/>
              <a:defRPr sz="1400"/>
            </a:lvl8pPr>
            <a:lvl9pPr marL="5201839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13472A-C13D-4633-88C9-5E04BC505E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6079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28734" y="1404340"/>
            <a:ext cx="6583680" cy="6931378"/>
          </a:xfrm>
        </p:spPr>
        <p:txBody>
          <a:bodyPr anchor="t"/>
          <a:lstStyle>
            <a:lvl1pPr marL="0" indent="0">
              <a:buNone/>
              <a:defRPr sz="4600"/>
            </a:lvl1pPr>
            <a:lvl2pPr marL="650230" indent="0">
              <a:buNone/>
              <a:defRPr sz="4000"/>
            </a:lvl2pPr>
            <a:lvl3pPr marL="1300460" indent="0">
              <a:buNone/>
              <a:defRPr sz="3400"/>
            </a:lvl3pPr>
            <a:lvl4pPr marL="1950690" indent="0">
              <a:buNone/>
              <a:defRPr sz="2800"/>
            </a:lvl4pPr>
            <a:lvl5pPr marL="2600919" indent="0">
              <a:buNone/>
              <a:defRPr sz="2800"/>
            </a:lvl5pPr>
            <a:lvl6pPr marL="3251149" indent="0">
              <a:buNone/>
              <a:defRPr sz="2800"/>
            </a:lvl6pPr>
            <a:lvl7pPr marL="3901379" indent="0">
              <a:buNone/>
              <a:defRPr sz="2800"/>
            </a:lvl7pPr>
            <a:lvl8pPr marL="4551609" indent="0">
              <a:buNone/>
              <a:defRPr sz="2800"/>
            </a:lvl8pPr>
            <a:lvl9pPr marL="5201839" indent="0">
              <a:buNone/>
              <a:defRPr sz="28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2300"/>
            </a:lvl1pPr>
            <a:lvl2pPr marL="650230" indent="0">
              <a:buNone/>
              <a:defRPr sz="2000"/>
            </a:lvl2pPr>
            <a:lvl3pPr marL="1300460" indent="0">
              <a:buNone/>
              <a:defRPr sz="1700"/>
            </a:lvl3pPr>
            <a:lvl4pPr marL="1950690" indent="0">
              <a:buNone/>
              <a:defRPr sz="1400"/>
            </a:lvl4pPr>
            <a:lvl5pPr marL="2600919" indent="0">
              <a:buNone/>
              <a:defRPr sz="1400"/>
            </a:lvl5pPr>
            <a:lvl6pPr marL="3251149" indent="0">
              <a:buNone/>
              <a:defRPr sz="1400"/>
            </a:lvl6pPr>
            <a:lvl7pPr marL="3901379" indent="0">
              <a:buNone/>
              <a:defRPr sz="1400"/>
            </a:lvl7pPr>
            <a:lvl8pPr marL="4551609" indent="0">
              <a:buNone/>
              <a:defRPr sz="1400"/>
            </a:lvl8pPr>
            <a:lvl9pPr marL="5201839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4DE5F-40EA-483D-AE1D-040E9AFF39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1548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4080" y="519291"/>
            <a:ext cx="11216640" cy="1885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" y="9040144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07840" y="9040144"/>
            <a:ext cx="438912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84640" y="9040144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BC07E9-EE69-4DC4-88D4-3E88AD1472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9849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l" defTabSz="1300460" rtl="0" eaLnBrk="1" latinLnBrk="0" hangingPunct="1">
        <a:lnSpc>
          <a:spcPct val="90000"/>
        </a:lnSpc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115" indent="-325115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13054013" cy="977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F95DDB-7307-41C7-BFC3-F32D6153AF16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843" y="61866"/>
            <a:ext cx="10441124" cy="63014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1843" y="6705817"/>
            <a:ext cx="60231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400" dirty="0" smtClean="0"/>
              <a:t>Air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dirty="0" err="1" smtClean="0"/>
              <a:t>darah</a:t>
            </a:r>
            <a:endParaRPr lang="en-US" sz="2400" dirty="0" smtClean="0"/>
          </a:p>
          <a:p>
            <a:pPr marL="514350" indent="-514350">
              <a:buAutoNum type="arabicPeriod"/>
            </a:pPr>
            <a:r>
              <a:rPr lang="en-US" sz="2400" dirty="0" err="1" smtClean="0"/>
              <a:t>Binatang</a:t>
            </a:r>
            <a:r>
              <a:rPr lang="en-US" sz="2400" dirty="0" smtClean="0"/>
              <a:t> </a:t>
            </a:r>
            <a:r>
              <a:rPr lang="en-US" sz="2400" dirty="0" err="1" smtClean="0"/>
              <a:t>amfibi</a:t>
            </a:r>
            <a:r>
              <a:rPr lang="en-US" sz="2400" dirty="0" smtClean="0"/>
              <a:t> (</a:t>
            </a:r>
            <a:r>
              <a:rPr lang="en-US" sz="2400" dirty="0" err="1" smtClean="0"/>
              <a:t>katak</a:t>
            </a:r>
            <a:r>
              <a:rPr lang="en-US" sz="2400" dirty="0" smtClean="0"/>
              <a:t>)</a:t>
            </a:r>
          </a:p>
          <a:p>
            <a:pPr marL="514350" indent="-514350">
              <a:buAutoNum type="arabicPeriod"/>
            </a:pPr>
            <a:r>
              <a:rPr lang="en-US" sz="2400" dirty="0" err="1" smtClean="0"/>
              <a:t>Nyamuk</a:t>
            </a:r>
            <a:endParaRPr lang="en-US" sz="2400" dirty="0" smtClean="0"/>
          </a:p>
          <a:p>
            <a:pPr marL="514350" indent="-514350">
              <a:buAutoNum type="arabicPeriod"/>
            </a:pPr>
            <a:r>
              <a:rPr lang="en-US" sz="2400" dirty="0" err="1" smtClean="0"/>
              <a:t>Lalat</a:t>
            </a:r>
            <a:r>
              <a:rPr lang="en-US" sz="2400" dirty="0" smtClean="0"/>
              <a:t> </a:t>
            </a:r>
            <a:r>
              <a:rPr lang="en-US" sz="2400" dirty="0" err="1" smtClean="0"/>
              <a:t>pikat</a:t>
            </a:r>
            <a:endParaRPr lang="en-US" sz="2400" dirty="0" smtClean="0"/>
          </a:p>
          <a:p>
            <a:pPr marL="514350" indent="-514350">
              <a:buAutoNum type="arabicPeriod"/>
            </a:pPr>
            <a:r>
              <a:rPr lang="en-US" sz="2400" dirty="0" err="1" smtClean="0"/>
              <a:t>Penyakit</a:t>
            </a:r>
            <a:r>
              <a:rPr lang="en-US" sz="2400" dirty="0" smtClean="0"/>
              <a:t> </a:t>
            </a:r>
            <a:r>
              <a:rPr lang="en-US" sz="2400" dirty="0" err="1" smtClean="0"/>
              <a:t>sampar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ternak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500191" y="6705817"/>
            <a:ext cx="56960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6. </a:t>
            </a:r>
            <a:r>
              <a:rPr lang="en-US" sz="2400" dirty="0" err="1" smtClean="0"/>
              <a:t>Barah</a:t>
            </a:r>
            <a:r>
              <a:rPr lang="en-US" sz="2400" dirty="0" smtClean="0"/>
              <a:t> yang </a:t>
            </a:r>
            <a:r>
              <a:rPr lang="en-US" sz="2400" dirty="0" err="1" smtClean="0"/>
              <a:t>tak</a:t>
            </a:r>
            <a:r>
              <a:rPr lang="en-US" sz="2400" dirty="0" smtClean="0"/>
              <a:t> </a:t>
            </a:r>
            <a:r>
              <a:rPr lang="en-US" sz="2400" dirty="0" err="1" smtClean="0"/>
              <a:t>bisa</a:t>
            </a:r>
            <a:r>
              <a:rPr lang="en-US" sz="2400" dirty="0" smtClean="0"/>
              <a:t> </a:t>
            </a:r>
            <a:r>
              <a:rPr lang="en-US" sz="2400" dirty="0" err="1" smtClean="0"/>
              <a:t>disembuhkan</a:t>
            </a:r>
            <a:endParaRPr lang="en-US" sz="2400" dirty="0" smtClean="0"/>
          </a:p>
          <a:p>
            <a:r>
              <a:rPr lang="en-US" sz="2400" dirty="0" smtClean="0"/>
              <a:t>7. </a:t>
            </a:r>
            <a:r>
              <a:rPr lang="en-US" sz="2400" dirty="0" err="1" smtClean="0"/>
              <a:t>Hujan</a:t>
            </a:r>
            <a:r>
              <a:rPr lang="en-US" sz="2400" dirty="0" smtClean="0"/>
              <a:t> </a:t>
            </a:r>
            <a:r>
              <a:rPr lang="en-US" sz="2400" dirty="0" err="1" smtClean="0"/>
              <a:t>es</a:t>
            </a:r>
            <a:r>
              <a:rPr lang="en-US" sz="2400" dirty="0" smtClean="0"/>
              <a:t> </a:t>
            </a:r>
            <a:r>
              <a:rPr lang="en-US" sz="2400" dirty="0" err="1" smtClean="0"/>
              <a:t>bercampur</a:t>
            </a:r>
            <a:r>
              <a:rPr lang="en-US" sz="2400" dirty="0" smtClean="0"/>
              <a:t> </a:t>
            </a:r>
            <a:r>
              <a:rPr lang="en-US" sz="2400" dirty="0" err="1" smtClean="0"/>
              <a:t>api</a:t>
            </a:r>
            <a:endParaRPr lang="en-US" sz="2400" dirty="0" smtClean="0"/>
          </a:p>
          <a:p>
            <a:r>
              <a:rPr lang="en-US" sz="2400" dirty="0" smtClean="0"/>
              <a:t>8. </a:t>
            </a:r>
            <a:r>
              <a:rPr lang="en-US" sz="2400" dirty="0" err="1" smtClean="0"/>
              <a:t>Belalang</a:t>
            </a:r>
            <a:endParaRPr lang="en-US" sz="2400" dirty="0" smtClean="0"/>
          </a:p>
          <a:p>
            <a:r>
              <a:rPr lang="en-US" sz="2400" dirty="0" smtClean="0"/>
              <a:t>9. </a:t>
            </a:r>
            <a:r>
              <a:rPr lang="en-US" sz="2400" dirty="0" err="1" smtClean="0"/>
              <a:t>Kegelapan</a:t>
            </a:r>
            <a:endParaRPr lang="en-US" sz="2400" dirty="0" smtClean="0"/>
          </a:p>
          <a:p>
            <a:r>
              <a:rPr lang="en-US" sz="2400" dirty="0" smtClean="0"/>
              <a:t>10. </a:t>
            </a:r>
            <a:r>
              <a:rPr lang="en-US" sz="2400" dirty="0" err="1" smtClean="0"/>
              <a:t>Kematian</a:t>
            </a:r>
            <a:r>
              <a:rPr lang="en-US" sz="2400" dirty="0" smtClean="0"/>
              <a:t> </a:t>
            </a:r>
            <a:r>
              <a:rPr lang="en-US" sz="2400" dirty="0" err="1" smtClean="0"/>
              <a:t>anak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ternak</a:t>
            </a:r>
            <a:r>
              <a:rPr lang="en-US" sz="2400" dirty="0" smtClean="0"/>
              <a:t> </a:t>
            </a:r>
            <a:r>
              <a:rPr lang="en-US" sz="2400" dirty="0" err="1" smtClean="0"/>
              <a:t>sulung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94265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Jawaban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 smtClean="0"/>
              <a:t>Nomor</a:t>
            </a:r>
            <a:r>
              <a:rPr lang="en-US" dirty="0" smtClean="0"/>
              <a:t> 1: Israel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bangsa</a:t>
            </a:r>
            <a:r>
              <a:rPr lang="en-US" dirty="0" smtClean="0"/>
              <a:t> yang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di </a:t>
            </a:r>
            <a:r>
              <a:rPr lang="en-US" dirty="0" err="1" smtClean="0"/>
              <a:t>Mesir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err="1" smtClean="0"/>
              <a:t>Nomor</a:t>
            </a:r>
            <a:r>
              <a:rPr lang="en-US" dirty="0" smtClean="0"/>
              <a:t> 2: Orang </a:t>
            </a:r>
            <a:r>
              <a:rPr lang="en-US" dirty="0" err="1" smtClean="0"/>
              <a:t>Mesir</a:t>
            </a:r>
            <a:r>
              <a:rPr lang="en-US" dirty="0" smtClean="0"/>
              <a:t> </a:t>
            </a:r>
            <a:r>
              <a:rPr lang="en-US" dirty="0" err="1" smtClean="0"/>
              <a:t>memandang</a:t>
            </a:r>
            <a:r>
              <a:rPr lang="en-US" dirty="0" smtClean="0"/>
              <a:t> orang Israel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ancaman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ditekan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err="1" smtClean="0"/>
              <a:t>Nomor</a:t>
            </a:r>
            <a:r>
              <a:rPr lang="en-US" dirty="0" smtClean="0"/>
              <a:t> 3: </a:t>
            </a:r>
          </a:p>
          <a:p>
            <a:r>
              <a:rPr lang="en-US" dirty="0" smtClean="0"/>
              <a:t>Korban: </a:t>
            </a:r>
            <a:r>
              <a:rPr lang="en-US" dirty="0" err="1" smtClean="0"/>
              <a:t>Anak</a:t>
            </a:r>
            <a:r>
              <a:rPr lang="en-US" dirty="0" smtClean="0"/>
              <a:t> </a:t>
            </a:r>
            <a:r>
              <a:rPr lang="en-US" dirty="0" err="1" smtClean="0"/>
              <a:t>domba</a:t>
            </a:r>
            <a:r>
              <a:rPr lang="en-US" dirty="0" smtClean="0"/>
              <a:t>,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cela</a:t>
            </a:r>
            <a:r>
              <a:rPr lang="en-US" dirty="0" smtClean="0"/>
              <a:t>, </a:t>
            </a:r>
            <a:r>
              <a:rPr lang="en-US" dirty="0" err="1" smtClean="0"/>
              <a:t>jantan</a:t>
            </a:r>
            <a:r>
              <a:rPr lang="en-US" dirty="0" smtClean="0"/>
              <a:t>, 1 </a:t>
            </a:r>
            <a:r>
              <a:rPr lang="en-US" dirty="0" err="1" smtClean="0"/>
              <a:t>tahun</a:t>
            </a:r>
            <a:r>
              <a:rPr lang="en-US" dirty="0" smtClean="0"/>
              <a:t>, </a:t>
            </a:r>
            <a:r>
              <a:rPr lang="en-US" dirty="0" err="1" smtClean="0"/>
              <a:t>domba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Melulurkan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di </a:t>
            </a:r>
            <a:r>
              <a:rPr lang="en-US" dirty="0" err="1" smtClean="0"/>
              <a:t>pintu</a:t>
            </a:r>
            <a:endParaRPr lang="en-US" dirty="0" smtClean="0"/>
          </a:p>
          <a:p>
            <a:r>
              <a:rPr lang="en-US" dirty="0" err="1" smtClean="0"/>
              <a:t>Olesan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</a:t>
            </a:r>
            <a:r>
              <a:rPr lang="en-US" dirty="0" err="1" smtClean="0"/>
              <a:t>anak</a:t>
            </a:r>
            <a:r>
              <a:rPr lang="en-US" dirty="0" smtClean="0"/>
              <a:t> </a:t>
            </a:r>
            <a:r>
              <a:rPr lang="en-US" dirty="0" err="1" smtClean="0"/>
              <a:t>domba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Nomor</a:t>
            </a:r>
            <a:r>
              <a:rPr lang="en-US" dirty="0" smtClean="0"/>
              <a:t> 4: Allah </a:t>
            </a:r>
            <a:r>
              <a:rPr lang="en-US" dirty="0" err="1" smtClean="0"/>
              <a:t>memberi</a:t>
            </a:r>
            <a:r>
              <a:rPr lang="en-US" dirty="0" smtClean="0"/>
              <a:t> </a:t>
            </a:r>
            <a:r>
              <a:rPr lang="en-US" dirty="0" err="1" smtClean="0"/>
              <a:t>kemenangan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melepaskan</a:t>
            </a:r>
            <a:r>
              <a:rPr lang="en-US" dirty="0" smtClean="0"/>
              <a:t> </a:t>
            </a:r>
            <a:r>
              <a:rPr lang="en-US" dirty="0" err="1" smtClean="0"/>
              <a:t>bangsa</a:t>
            </a:r>
            <a:r>
              <a:rPr lang="en-US" dirty="0" smtClean="0"/>
              <a:t> Israel.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F95DDB-7307-41C7-BFC3-F32D6153AF16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0462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Poin</a:t>
            </a:r>
            <a:r>
              <a:rPr lang="en-US" dirty="0" smtClean="0"/>
              <a:t> </a:t>
            </a:r>
            <a:r>
              <a:rPr lang="en-US" dirty="0" err="1" smtClean="0"/>
              <a:t>pembelajaran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dirty="0" smtClean="0"/>
              <a:t>Allah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mempedulikan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– </a:t>
            </a:r>
            <a:r>
              <a:rPr lang="en-US" dirty="0" err="1" smtClean="0"/>
              <a:t>Ia</a:t>
            </a:r>
            <a:r>
              <a:rPr lang="en-US" dirty="0" smtClean="0"/>
              <a:t> </a:t>
            </a:r>
            <a:r>
              <a:rPr lang="en-US" dirty="0" err="1" smtClean="0"/>
              <a:t>membebaskan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belenggu</a:t>
            </a:r>
            <a:r>
              <a:rPr lang="en-US" dirty="0" smtClean="0"/>
              <a:t> </a:t>
            </a:r>
            <a:r>
              <a:rPr lang="en-US" dirty="0" err="1" smtClean="0"/>
              <a:t>perbudakan</a:t>
            </a:r>
            <a:r>
              <a:rPr lang="en-US" dirty="0" smtClean="0"/>
              <a:t> </a:t>
            </a:r>
            <a:r>
              <a:rPr lang="en-US" dirty="0" err="1" smtClean="0"/>
              <a:t>dosa</a:t>
            </a:r>
            <a:endParaRPr lang="en-US" dirty="0" smtClean="0"/>
          </a:p>
          <a:p>
            <a:pPr marL="742950" indent="-742950">
              <a:buFont typeface="+mj-lt"/>
              <a:buAutoNum type="arabicPeriod"/>
            </a:pPr>
            <a:r>
              <a:rPr lang="en-US" dirty="0" err="1" smtClean="0"/>
              <a:t>Yesus</a:t>
            </a:r>
            <a:r>
              <a:rPr lang="en-US" dirty="0" smtClean="0"/>
              <a:t>, </a:t>
            </a:r>
            <a:r>
              <a:rPr lang="en-US" dirty="0" err="1" smtClean="0"/>
              <a:t>sebagai</a:t>
            </a:r>
            <a:r>
              <a:rPr lang="en-US" dirty="0" smtClean="0"/>
              <a:t> korban, </a:t>
            </a:r>
            <a:r>
              <a:rPr lang="en-US" dirty="0" err="1" smtClean="0"/>
              <a:t>memampukan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mendapatkan</a:t>
            </a:r>
            <a:r>
              <a:rPr lang="en-US" dirty="0" smtClean="0"/>
              <a:t> </a:t>
            </a:r>
            <a:r>
              <a:rPr lang="en-US" dirty="0" err="1" smtClean="0"/>
              <a:t>kesempatan</a:t>
            </a:r>
            <a:r>
              <a:rPr lang="en-US" dirty="0" smtClean="0"/>
              <a:t> </a:t>
            </a:r>
            <a:r>
              <a:rPr lang="en-US" dirty="0" err="1" smtClean="0"/>
              <a:t>pengampunan</a:t>
            </a:r>
            <a:r>
              <a:rPr lang="en-US" dirty="0" smtClean="0"/>
              <a:t>.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berserah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percaya</a:t>
            </a:r>
            <a:r>
              <a:rPr lang="en-US" dirty="0" smtClean="0"/>
              <a:t>, </a:t>
            </a:r>
            <a:r>
              <a:rPr lang="en-US" dirty="0" err="1" smtClean="0"/>
              <a:t>Tuhan</a:t>
            </a:r>
            <a:r>
              <a:rPr lang="en-US" dirty="0" smtClean="0"/>
              <a:t> </a:t>
            </a:r>
            <a:r>
              <a:rPr lang="en-US" dirty="0" err="1" smtClean="0"/>
              <a:t>memampukan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menang</a:t>
            </a:r>
            <a:r>
              <a:rPr lang="en-US" smtClean="0"/>
              <a:t>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F95DDB-7307-41C7-BFC3-F32D6153AF16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9608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" y="381000"/>
            <a:ext cx="4336423" cy="61247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rtlCol="0">
            <a:spAutoFit/>
          </a:bodyPr>
          <a:lstStyle/>
          <a:p>
            <a:r>
              <a:rPr lang="en-US" sz="2800" b="1" err="1">
                <a:solidFill>
                  <a:schemeClr val="tx1"/>
                </a:solidFill>
                <a:latin typeface="Batang"/>
                <a:ea typeface="Batang"/>
              </a:rPr>
              <a:t>Melalui</a:t>
            </a:r>
            <a:r>
              <a:rPr lang="en-US" sz="2800" b="1">
                <a:solidFill>
                  <a:schemeClr val="tx1"/>
                </a:solidFill>
                <a:latin typeface="Batang"/>
                <a:ea typeface="Batang"/>
              </a:rPr>
              <a:t> Nabi Musa, Allah memberikan Firman-Nya untuk mengajar orang-orang tentang hal yang benar dan salah, menginstruksikan mereka tentang cara untuk menyembah Tuhan dengan cara yang tepat, dan mempersiapkan mereka untuk kedatangan hamba pilihan Allah yang istimewa</a:t>
            </a:r>
            <a:endParaRPr lang="en-US" sz="2800">
              <a:solidFill>
                <a:schemeClr val="tx1"/>
              </a:solidFill>
              <a:latin typeface="Batang"/>
              <a:ea typeface="Batang"/>
            </a:endParaRP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Pertanyaan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742950" lvl="0" indent="-742950">
              <a:buFont typeface="+mj-lt"/>
              <a:buAutoNum type="arabicPeriod"/>
            </a:pPr>
            <a:r>
              <a:rPr lang="en-US" dirty="0" err="1"/>
              <a:t>Taurat</a:t>
            </a:r>
            <a:r>
              <a:rPr lang="en-US" dirty="0"/>
              <a:t> </a:t>
            </a:r>
            <a:r>
              <a:rPr lang="en-US" dirty="0" err="1"/>
              <a:t>berisi</a:t>
            </a:r>
            <a:r>
              <a:rPr lang="en-US" dirty="0"/>
              <a:t> lima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buku</a:t>
            </a:r>
            <a:r>
              <a:rPr lang="en-US" dirty="0"/>
              <a:t>: </a:t>
            </a:r>
            <a:r>
              <a:rPr lang="en-US" dirty="0" err="1"/>
              <a:t>Kejadian</a:t>
            </a:r>
            <a:r>
              <a:rPr lang="en-US" dirty="0"/>
              <a:t>, </a:t>
            </a:r>
            <a:r>
              <a:rPr lang="en-US" dirty="0" err="1"/>
              <a:t>Keluaran</a:t>
            </a:r>
            <a:r>
              <a:rPr lang="en-US" dirty="0"/>
              <a:t>, </a:t>
            </a:r>
            <a:r>
              <a:rPr lang="en-US" dirty="0" err="1"/>
              <a:t>Imamat</a:t>
            </a:r>
            <a:r>
              <a:rPr lang="en-US" dirty="0"/>
              <a:t>, </a:t>
            </a:r>
            <a:r>
              <a:rPr lang="en-US" dirty="0" err="1"/>
              <a:t>Bilangan</a:t>
            </a:r>
            <a:r>
              <a:rPr lang="en-US" dirty="0"/>
              <a:t>, </a:t>
            </a:r>
            <a:r>
              <a:rPr lang="en-US" dirty="0" err="1"/>
              <a:t>Ulangan</a:t>
            </a:r>
            <a:r>
              <a:rPr lang="en-US" dirty="0"/>
              <a:t>. </a:t>
            </a:r>
            <a:r>
              <a:rPr lang="en-US" dirty="0" err="1"/>
              <a:t>Tiap</a:t>
            </a:r>
            <a:r>
              <a:rPr lang="en-US" dirty="0"/>
              <a:t> </a:t>
            </a:r>
            <a:r>
              <a:rPr lang="en-US" dirty="0" err="1"/>
              <a:t>kejadian</a:t>
            </a:r>
            <a:r>
              <a:rPr lang="en-US" dirty="0"/>
              <a:t>  yang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pelajari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diambil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Taurat</a:t>
            </a:r>
            <a:r>
              <a:rPr lang="en-US" dirty="0"/>
              <a:t> Musa </a:t>
            </a:r>
            <a:r>
              <a:rPr lang="en-US" dirty="0" err="1"/>
              <a:t>tersebut</a:t>
            </a:r>
            <a:r>
              <a:rPr lang="en-US" dirty="0"/>
              <a:t>.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Taurat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, </a:t>
            </a:r>
            <a:r>
              <a:rPr lang="en-US" dirty="0" err="1"/>
              <a:t>Tuhan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hokum yang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ekstensif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Umat</a:t>
            </a:r>
            <a:r>
              <a:rPr lang="en-US" dirty="0"/>
              <a:t> Israel, </a:t>
            </a:r>
            <a:r>
              <a:rPr lang="en-US" dirty="0" err="1"/>
              <a:t>tetapi</a:t>
            </a:r>
            <a:r>
              <a:rPr lang="en-US" dirty="0"/>
              <a:t> inti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hokum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dikenal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10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Taurat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diungkapkan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hukum-hukum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Allah?</a:t>
            </a:r>
          </a:p>
          <a:p>
            <a:pPr lvl="1"/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diungkapkan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uokum-hukum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Seseorang</a:t>
            </a:r>
            <a:r>
              <a:rPr lang="en-US" dirty="0"/>
              <a:t> </a:t>
            </a:r>
            <a:r>
              <a:rPr lang="en-US" dirty="0" err="1"/>
              <a:t>dinyatakan</a:t>
            </a:r>
            <a:r>
              <a:rPr lang="en-US" dirty="0"/>
              <a:t> </a:t>
            </a:r>
            <a:r>
              <a:rPr lang="en-US" dirty="0" err="1"/>
              <a:t>bersalah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melanggar</a:t>
            </a:r>
            <a:r>
              <a:rPr lang="en-US" dirty="0"/>
              <a:t> </a:t>
            </a:r>
            <a:r>
              <a:rPr lang="en-US" dirty="0" err="1"/>
              <a:t>berapa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?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US" dirty="0" err="1"/>
              <a:t>Taurat</a:t>
            </a:r>
            <a:r>
              <a:rPr lang="en-US" dirty="0"/>
              <a:t> </a:t>
            </a:r>
            <a:r>
              <a:rPr lang="en-US" dirty="0" err="1"/>
              <a:t>meramalkan</a:t>
            </a:r>
            <a:r>
              <a:rPr lang="en-US" dirty="0"/>
              <a:t> </a:t>
            </a:r>
            <a:r>
              <a:rPr lang="en-US" dirty="0" err="1"/>
              <a:t>kedatangan</a:t>
            </a:r>
            <a:r>
              <a:rPr lang="en-US" dirty="0"/>
              <a:t> </a:t>
            </a:r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hamba</a:t>
            </a:r>
            <a:r>
              <a:rPr lang="en-US" dirty="0"/>
              <a:t> </a:t>
            </a:r>
            <a:r>
              <a:rPr lang="en-US" dirty="0" err="1"/>
              <a:t>pilihan</a:t>
            </a:r>
            <a:r>
              <a:rPr lang="en-US" dirty="0"/>
              <a:t> Allah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ayat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Kejadian</a:t>
            </a:r>
            <a:r>
              <a:rPr lang="en-US" dirty="0"/>
              <a:t> 49: 10 – </a:t>
            </a:r>
            <a:r>
              <a:rPr lang="en-US" dirty="0" err="1"/>
              <a:t>seorang</a:t>
            </a:r>
            <a:r>
              <a:rPr lang="en-US" dirty="0"/>
              <a:t> raja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muncul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bani</a:t>
            </a:r>
            <a:r>
              <a:rPr lang="en-US" dirty="0"/>
              <a:t> Yehuda</a:t>
            </a:r>
          </a:p>
          <a:p>
            <a:pPr lvl="1"/>
            <a:r>
              <a:rPr lang="en-US" dirty="0" err="1"/>
              <a:t>Bilangan</a:t>
            </a:r>
            <a:r>
              <a:rPr lang="en-US" dirty="0"/>
              <a:t> 24: 17 Raja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datang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umat</a:t>
            </a:r>
            <a:r>
              <a:rPr lang="en-US" dirty="0"/>
              <a:t> Israel</a:t>
            </a:r>
          </a:p>
          <a:p>
            <a:pPr lvl="1"/>
            <a:r>
              <a:rPr lang="en-US" dirty="0" err="1"/>
              <a:t>Ulangan</a:t>
            </a:r>
            <a:r>
              <a:rPr lang="en-US" dirty="0"/>
              <a:t> 18: 15, 18 </a:t>
            </a:r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nambi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Musa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bangsa</a:t>
            </a:r>
            <a:r>
              <a:rPr lang="en-US" dirty="0"/>
              <a:t> Israel.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F95DDB-7307-41C7-BFC3-F32D6153AF16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1016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" sz="4000" dirty="0">
                <a:solidFill>
                  <a:srgbClr val="212121"/>
                </a:solidFill>
                <a:latin typeface="Batang"/>
              </a:rPr>
              <a:t>Beri tanda silang di setiap kotak untuk setiap gambaran Tuhan dalam setiap </a:t>
            </a:r>
            <a:r>
              <a:rPr lang="id" sz="4000" dirty="0" smtClean="0">
                <a:solidFill>
                  <a:srgbClr val="212121"/>
                </a:solidFill>
                <a:latin typeface="Batang"/>
              </a:rPr>
              <a:t>cerita/ </a:t>
            </a:r>
            <a:r>
              <a:rPr lang="id" sz="4000" dirty="0">
                <a:solidFill>
                  <a:srgbClr val="212121"/>
                </a:solidFill>
                <a:latin typeface="Batang"/>
              </a:rPr>
              <a:t>penjelasan</a:t>
            </a:r>
            <a:endParaRPr lang="id" sz="4000" dirty="0">
              <a:solidFill>
                <a:srgbClr val="212121"/>
              </a:solidFill>
              <a:latin typeface="Consola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6D686D-8532-4B30-90A3-2912441C6169}" type="slidenum">
              <a:rPr lang="en-US" altLang="en-US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5" name="Rectangle 4"/>
          <p:cNvSpPr/>
          <p:nvPr/>
        </p:nvSpPr>
        <p:spPr>
          <a:xfrm>
            <a:off x="1076325" y="2733675"/>
            <a:ext cx="442417" cy="4896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6067" y="2692790"/>
            <a:ext cx="5196879" cy="52322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800" err="1">
                <a:latin typeface="Arial"/>
              </a:rPr>
              <a:t>Pencipta</a:t>
            </a:r>
            <a:r>
              <a:rPr lang="en-US" sz="2800">
                <a:latin typeface="Arial"/>
              </a:rPr>
              <a:t> Yang </a:t>
            </a:r>
            <a:r>
              <a:rPr lang="en-US" sz="2800" err="1">
                <a:latin typeface="Arial"/>
              </a:rPr>
              <a:t>Mahakuasa</a:t>
            </a:r>
          </a:p>
        </p:txBody>
      </p:sp>
      <p:sp>
        <p:nvSpPr>
          <p:cNvPr id="9" name="Rectangle 8"/>
          <p:cNvSpPr/>
          <p:nvPr/>
        </p:nvSpPr>
        <p:spPr>
          <a:xfrm>
            <a:off x="1085850" y="3448050"/>
            <a:ext cx="442417" cy="4896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33525" y="3400425"/>
            <a:ext cx="5196879" cy="52322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800" err="1">
                <a:latin typeface="Arial"/>
              </a:rPr>
              <a:t>Penguasa</a:t>
            </a:r>
            <a:r>
              <a:rPr lang="en-US" sz="2800">
                <a:latin typeface="Arial"/>
              </a:rPr>
              <a:t> </a:t>
            </a:r>
            <a:r>
              <a:rPr lang="en-US" sz="2800" err="1">
                <a:latin typeface="Arial"/>
              </a:rPr>
              <a:t>Tertinggi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14425" y="4162425"/>
            <a:ext cx="442417" cy="4896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562100" y="4095750"/>
            <a:ext cx="5196879" cy="52322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800">
                <a:latin typeface="Arial"/>
              </a:rPr>
              <a:t>Hakim yang </a:t>
            </a:r>
            <a:r>
              <a:rPr lang="en-US" sz="2800" err="1">
                <a:latin typeface="Arial"/>
              </a:rPr>
              <a:t>adil</a:t>
            </a:r>
            <a:endParaRPr lang="en-US" sz="2800" err="1">
              <a:solidFill>
                <a:schemeClr val="tx1"/>
              </a:solidFill>
              <a:latin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04900" y="4857750"/>
            <a:ext cx="442417" cy="4896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552575" y="4772025"/>
            <a:ext cx="5196879" cy="52322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800" err="1">
                <a:latin typeface="Arial"/>
              </a:rPr>
              <a:t>Pelindung</a:t>
            </a:r>
            <a:r>
              <a:rPr lang="en-US" sz="2800">
                <a:latin typeface="Arial"/>
              </a:rPr>
              <a:t> yang </a:t>
            </a:r>
            <a:r>
              <a:rPr lang="en-US" sz="2800" err="1">
                <a:latin typeface="Arial"/>
              </a:rPr>
              <a:t>murah</a:t>
            </a:r>
            <a:r>
              <a:rPr lang="en-US" sz="2800">
                <a:latin typeface="Arial"/>
              </a:rPr>
              <a:t> </a:t>
            </a:r>
            <a:r>
              <a:rPr lang="en-US" sz="2800" err="1">
                <a:latin typeface="Arial"/>
              </a:rPr>
              <a:t>hati</a:t>
            </a:r>
            <a:endParaRPr lang="en-US" sz="2800" err="1">
              <a:solidFill>
                <a:schemeClr val="tx1"/>
              </a:solidFill>
              <a:latin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95375" y="5562600"/>
            <a:ext cx="442417" cy="4896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543050" y="5457825"/>
            <a:ext cx="5196879" cy="52322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800" err="1">
                <a:latin typeface="Arial"/>
              </a:rPr>
              <a:t>Mahatahu</a:t>
            </a:r>
            <a:endParaRPr lang="en-US" sz="2800" err="1">
              <a:solidFill>
                <a:schemeClr val="tx1"/>
              </a:solidFill>
              <a:latin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04900" y="6343650"/>
            <a:ext cx="442417" cy="4896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533525" y="6238875"/>
            <a:ext cx="5196879" cy="52322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800" err="1">
                <a:latin typeface="Arial"/>
              </a:rPr>
              <a:t>Maha</a:t>
            </a:r>
            <a:r>
              <a:rPr lang="en-US" sz="2800">
                <a:latin typeface="Arial"/>
              </a:rPr>
              <a:t> </a:t>
            </a:r>
            <a:r>
              <a:rPr lang="en-US" sz="2800" err="1">
                <a:latin typeface="Arial"/>
              </a:rPr>
              <a:t>Pengasih</a:t>
            </a:r>
            <a:endParaRPr lang="en-US" sz="2800" err="1">
              <a:solidFill>
                <a:schemeClr val="tx1"/>
              </a:solidFill>
              <a:latin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104900" y="7096125"/>
            <a:ext cx="442417" cy="4896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33525" y="6991350"/>
            <a:ext cx="5196879" cy="52322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800" err="1">
                <a:solidFill>
                  <a:schemeClr val="tx1"/>
                </a:solidFill>
                <a:latin typeface="Arial"/>
              </a:rPr>
              <a:t>Maha</a:t>
            </a:r>
            <a:r>
              <a:rPr lang="en-US" sz="2800">
                <a:solidFill>
                  <a:schemeClr val="tx1"/>
                </a:solidFill>
                <a:latin typeface="Arial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Arial"/>
              </a:rPr>
              <a:t>Benar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400925" y="2790825"/>
            <a:ext cx="442417" cy="4896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829550" y="2686050"/>
            <a:ext cx="5196879" cy="52322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800" err="1">
                <a:latin typeface="Arial"/>
              </a:rPr>
              <a:t>Maha</a:t>
            </a:r>
            <a:r>
              <a:rPr lang="en-US" sz="2800">
                <a:latin typeface="Arial"/>
              </a:rPr>
              <a:t> Kudus</a:t>
            </a:r>
            <a:endParaRPr lang="en-US" sz="2800">
              <a:solidFill>
                <a:schemeClr val="tx1"/>
              </a:solidFill>
              <a:latin typeface="Arial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429500" y="3486150"/>
            <a:ext cx="442417" cy="4896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858125" y="3381375"/>
            <a:ext cx="5196879" cy="52322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800">
                <a:latin typeface="Arial"/>
              </a:rPr>
              <a:t>Allah yang </a:t>
            </a:r>
            <a:r>
              <a:rPr lang="en-US" sz="2800" err="1">
                <a:latin typeface="Arial"/>
              </a:rPr>
              <a:t>Setia</a:t>
            </a:r>
            <a:endParaRPr lang="en-US" sz="2800" err="1">
              <a:solidFill>
                <a:schemeClr val="tx1"/>
              </a:solidFill>
              <a:latin typeface="Arial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448550" y="4210050"/>
            <a:ext cx="442417" cy="4896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877175" y="4105275"/>
            <a:ext cx="5196879" cy="52322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800">
                <a:latin typeface="Arial"/>
              </a:rPr>
              <a:t>Allah yang </a:t>
            </a:r>
            <a:r>
              <a:rPr lang="en-US" sz="2800" err="1">
                <a:latin typeface="Arial"/>
              </a:rPr>
              <a:t>Kekal</a:t>
            </a:r>
            <a:endParaRPr lang="en-US" sz="2800" err="1">
              <a:solidFill>
                <a:schemeClr val="tx1"/>
              </a:solidFill>
              <a:latin typeface="Arial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467600" y="4914900"/>
            <a:ext cx="442417" cy="4896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7905750" y="4819650"/>
            <a:ext cx="5196879" cy="95410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800">
                <a:latin typeface="Arial"/>
              </a:rPr>
              <a:t>Allah </a:t>
            </a:r>
            <a:r>
              <a:rPr lang="en-US" sz="2800" err="1">
                <a:latin typeface="Arial"/>
              </a:rPr>
              <a:t>Pemberi</a:t>
            </a:r>
            <a:r>
              <a:rPr lang="en-US" sz="2800">
                <a:latin typeface="Arial"/>
              </a:rPr>
              <a:t> </a:t>
            </a:r>
            <a:r>
              <a:rPr lang="en-US" sz="2800" err="1">
                <a:latin typeface="Arial"/>
              </a:rPr>
              <a:t>Hukum</a:t>
            </a:r>
            <a:r>
              <a:rPr lang="en-US" sz="2800">
                <a:latin typeface="Arial"/>
              </a:rPr>
              <a:t> / </a:t>
            </a:r>
            <a:r>
              <a:rPr lang="en-US" sz="2800" err="1">
                <a:latin typeface="Arial"/>
              </a:rPr>
              <a:t>peraturan</a:t>
            </a:r>
            <a:endParaRPr lang="en-US" sz="2800" err="1">
              <a:solidFill>
                <a:schemeClr val="tx1"/>
              </a:solidFill>
              <a:latin typeface="Arial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467600" y="6181725"/>
            <a:ext cx="442417" cy="4896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915275" y="6105525"/>
            <a:ext cx="5196879" cy="52322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800">
                <a:latin typeface="Arial"/>
              </a:rPr>
              <a:t>Allah </a:t>
            </a:r>
            <a:r>
              <a:rPr lang="en-US" sz="2800" err="1">
                <a:latin typeface="Arial"/>
              </a:rPr>
              <a:t>Pengampun</a:t>
            </a:r>
            <a:endParaRPr lang="en-US" sz="2800" err="1">
              <a:solidFill>
                <a:schemeClr val="tx1"/>
              </a:solidFill>
              <a:latin typeface="Arial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467600" y="6953250"/>
            <a:ext cx="442417" cy="4896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915275" y="6896100"/>
            <a:ext cx="5196879" cy="52322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800">
                <a:latin typeface="Arial"/>
              </a:rPr>
              <a:t>Allah </a:t>
            </a:r>
            <a:r>
              <a:rPr lang="en-US" sz="2800" err="1">
                <a:latin typeface="Arial"/>
              </a:rPr>
              <a:t>pewahyu</a:t>
            </a:r>
            <a:endParaRPr lang="en-US" sz="2800" err="1">
              <a:solidFill>
                <a:schemeClr val="tx1"/>
              </a:solidFill>
              <a:latin typeface="Arial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463446" y="7708820"/>
            <a:ext cx="442417" cy="4896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7913298" y="7647476"/>
            <a:ext cx="5196879" cy="52322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800">
                <a:latin typeface="Arial"/>
              </a:rPr>
              <a:t>….....................................</a:t>
            </a:r>
            <a:endParaRPr lang="en-US" sz="2800">
              <a:solidFill>
                <a:schemeClr val="tx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3271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5775" y="476250"/>
            <a:ext cx="9977023" cy="22467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rtlCol="0">
            <a:spAutoFit/>
          </a:bodyPr>
          <a:lstStyle/>
          <a:p>
            <a:r>
              <a:rPr lang="en-US" sz="2800" b="1" dirty="0" err="1">
                <a:solidFill>
                  <a:schemeClr val="tx1"/>
                </a:solidFill>
                <a:latin typeface="Batang"/>
                <a:ea typeface="Batang"/>
              </a:rPr>
              <a:t>Keturunan</a:t>
            </a:r>
            <a:r>
              <a:rPr lang="en-US" sz="2800" b="1" dirty="0">
                <a:solidFill>
                  <a:schemeClr val="tx1"/>
                </a:solidFill>
                <a:latin typeface="Batang"/>
                <a:ea typeface="Batang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Batang"/>
                <a:ea typeface="Batang"/>
              </a:rPr>
              <a:t>Abraham </a:t>
            </a:r>
            <a:r>
              <a:rPr lang="en-US" sz="2800" b="1" dirty="0" err="1">
                <a:solidFill>
                  <a:schemeClr val="tx1"/>
                </a:solidFill>
                <a:latin typeface="Batang"/>
                <a:ea typeface="Batang"/>
              </a:rPr>
              <a:t>dibenci</a:t>
            </a:r>
            <a:r>
              <a:rPr lang="en-US" sz="2800" b="1" dirty="0">
                <a:solidFill>
                  <a:schemeClr val="tx1"/>
                </a:solidFill>
                <a:latin typeface="Batang"/>
                <a:ea typeface="Batang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Batang"/>
                <a:ea typeface="Batang"/>
              </a:rPr>
              <a:t>dan</a:t>
            </a:r>
            <a:r>
              <a:rPr lang="en-US" sz="2800" b="1" dirty="0">
                <a:solidFill>
                  <a:schemeClr val="tx1"/>
                </a:solidFill>
                <a:latin typeface="Batang"/>
                <a:ea typeface="Batang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Batang"/>
                <a:ea typeface="Batang"/>
              </a:rPr>
              <a:t>dijual</a:t>
            </a:r>
            <a:r>
              <a:rPr lang="en-US" sz="2800" b="1" dirty="0">
                <a:solidFill>
                  <a:schemeClr val="tx1"/>
                </a:solidFill>
                <a:latin typeface="Batang"/>
                <a:ea typeface="Batang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Batang"/>
                <a:ea typeface="Batang"/>
              </a:rPr>
              <a:t>sebagai</a:t>
            </a:r>
            <a:r>
              <a:rPr lang="en-US" sz="2800" b="1" dirty="0">
                <a:solidFill>
                  <a:schemeClr val="tx1"/>
                </a:solidFill>
                <a:latin typeface="Batang"/>
                <a:ea typeface="Batang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Batang"/>
                <a:ea typeface="Batang"/>
              </a:rPr>
              <a:t>budak</a:t>
            </a:r>
            <a:r>
              <a:rPr lang="en-US" sz="2800" b="1" dirty="0">
                <a:solidFill>
                  <a:schemeClr val="tx1"/>
                </a:solidFill>
                <a:latin typeface="Batang"/>
                <a:ea typeface="Batang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Batang"/>
                <a:ea typeface="Batang"/>
              </a:rPr>
              <a:t>oleh</a:t>
            </a:r>
            <a:r>
              <a:rPr lang="en-US" sz="2800" b="1" dirty="0">
                <a:solidFill>
                  <a:schemeClr val="tx1"/>
                </a:solidFill>
                <a:latin typeface="Batang"/>
                <a:ea typeface="Batang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Batang"/>
                <a:ea typeface="Batang"/>
              </a:rPr>
              <a:t>saudara-saudaranya</a:t>
            </a:r>
            <a:r>
              <a:rPr lang="en-US" sz="2800" b="1" dirty="0">
                <a:solidFill>
                  <a:schemeClr val="tx1"/>
                </a:solidFill>
                <a:latin typeface="Batang"/>
                <a:ea typeface="Batang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Batang"/>
                <a:ea typeface="Batang"/>
              </a:rPr>
              <a:t>tetapi</a:t>
            </a:r>
            <a:r>
              <a:rPr lang="en-US" sz="2800" b="1" dirty="0">
                <a:solidFill>
                  <a:schemeClr val="tx1"/>
                </a:solidFill>
                <a:latin typeface="Batang"/>
                <a:ea typeface="Batang"/>
              </a:rPr>
              <a:t> Allah </a:t>
            </a:r>
            <a:r>
              <a:rPr lang="en-US" sz="2800" b="1" dirty="0" err="1" smtClean="0">
                <a:solidFill>
                  <a:schemeClr val="tx1"/>
                </a:solidFill>
                <a:latin typeface="Batang"/>
                <a:ea typeface="Batang"/>
              </a:rPr>
              <a:t>mengangkat</a:t>
            </a:r>
            <a:r>
              <a:rPr lang="en-US" sz="2800" b="1" dirty="0" smtClean="0">
                <a:solidFill>
                  <a:schemeClr val="tx1"/>
                </a:solidFill>
                <a:latin typeface="Batang"/>
                <a:ea typeface="Batang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Batang"/>
                <a:ea typeface="Batang"/>
              </a:rPr>
              <a:t>Yusuf </a:t>
            </a:r>
            <a:r>
              <a:rPr lang="en-US" sz="2800" b="1" dirty="0" err="1">
                <a:solidFill>
                  <a:schemeClr val="tx1"/>
                </a:solidFill>
                <a:latin typeface="Batang"/>
                <a:ea typeface="Batang"/>
              </a:rPr>
              <a:t>ke</a:t>
            </a:r>
            <a:r>
              <a:rPr lang="en-US" sz="2800" b="1" dirty="0">
                <a:solidFill>
                  <a:schemeClr val="tx1"/>
                </a:solidFill>
                <a:latin typeface="Batang"/>
                <a:ea typeface="Batang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Batang"/>
                <a:ea typeface="Batang"/>
              </a:rPr>
              <a:t>posisi</a:t>
            </a:r>
            <a:r>
              <a:rPr lang="en-US" sz="2800" b="1" dirty="0">
                <a:solidFill>
                  <a:schemeClr val="tx1"/>
                </a:solidFill>
                <a:latin typeface="Batang"/>
                <a:ea typeface="Batang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Batang"/>
                <a:ea typeface="Batang"/>
              </a:rPr>
              <a:t>otoritas</a:t>
            </a:r>
            <a:r>
              <a:rPr lang="en-US" sz="2800" b="1" dirty="0">
                <a:solidFill>
                  <a:schemeClr val="tx1"/>
                </a:solidFill>
                <a:latin typeface="Batang"/>
                <a:ea typeface="Batang"/>
              </a:rPr>
              <a:t> yang </a:t>
            </a:r>
            <a:r>
              <a:rPr lang="en-US" sz="2800" b="1" dirty="0" err="1">
                <a:solidFill>
                  <a:schemeClr val="tx1"/>
                </a:solidFill>
                <a:latin typeface="Batang"/>
                <a:ea typeface="Batang"/>
              </a:rPr>
              <a:t>tinggi</a:t>
            </a:r>
            <a:r>
              <a:rPr lang="en-US" sz="2800" b="1" dirty="0">
                <a:solidFill>
                  <a:schemeClr val="tx1"/>
                </a:solidFill>
                <a:latin typeface="Batang"/>
                <a:ea typeface="Batang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Batang"/>
                <a:ea typeface="Batang"/>
              </a:rPr>
              <a:t>dan</a:t>
            </a:r>
            <a:r>
              <a:rPr lang="en-US" sz="2800" b="1" dirty="0">
                <a:solidFill>
                  <a:schemeClr val="tx1"/>
                </a:solidFill>
                <a:latin typeface="Batang"/>
                <a:ea typeface="Batang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Batang"/>
                <a:ea typeface="Batang"/>
              </a:rPr>
              <a:t>menjadikannya</a:t>
            </a:r>
            <a:r>
              <a:rPr lang="en-US" sz="2800" b="1" dirty="0">
                <a:solidFill>
                  <a:schemeClr val="tx1"/>
                </a:solidFill>
                <a:latin typeface="Batang"/>
                <a:ea typeface="Batang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Batang"/>
                <a:ea typeface="Batang"/>
              </a:rPr>
              <a:t>sebagai</a:t>
            </a:r>
            <a:r>
              <a:rPr lang="en-US" sz="2800" b="1" dirty="0" smtClean="0">
                <a:solidFill>
                  <a:schemeClr val="tx1"/>
                </a:solidFill>
                <a:latin typeface="Batang"/>
                <a:ea typeface="Batang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Batang"/>
                <a:ea typeface="Batang"/>
              </a:rPr>
              <a:t>penyelamat</a:t>
            </a:r>
            <a:r>
              <a:rPr lang="en-US" sz="2800" b="1" dirty="0" smtClean="0">
                <a:solidFill>
                  <a:schemeClr val="tx1"/>
                </a:solidFill>
                <a:latin typeface="Batang"/>
                <a:ea typeface="Batang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Batang"/>
                <a:ea typeface="Batang"/>
              </a:rPr>
              <a:t>bagi</a:t>
            </a:r>
            <a:r>
              <a:rPr lang="en-US" sz="2800" b="1" dirty="0" smtClean="0">
                <a:solidFill>
                  <a:schemeClr val="tx1"/>
                </a:solidFill>
                <a:latin typeface="Batang"/>
                <a:ea typeface="Batang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Batang"/>
                <a:ea typeface="Batang"/>
              </a:rPr>
              <a:t>orang-orang yang </a:t>
            </a:r>
            <a:r>
              <a:rPr lang="en-US" sz="2800" b="1" dirty="0" err="1">
                <a:solidFill>
                  <a:schemeClr val="tx1"/>
                </a:solidFill>
                <a:latin typeface="Batang"/>
                <a:ea typeface="Batang"/>
              </a:rPr>
              <a:t>telah</a:t>
            </a:r>
            <a:r>
              <a:rPr lang="en-US" sz="2800" b="1" dirty="0">
                <a:solidFill>
                  <a:schemeClr val="tx1"/>
                </a:solidFill>
                <a:latin typeface="Batang"/>
                <a:ea typeface="Batang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Batang"/>
                <a:ea typeface="Batang"/>
              </a:rPr>
              <a:t>berusaha</a:t>
            </a:r>
            <a:r>
              <a:rPr lang="en-US" sz="2800" b="1" dirty="0">
                <a:solidFill>
                  <a:schemeClr val="tx1"/>
                </a:solidFill>
                <a:latin typeface="Batang"/>
                <a:ea typeface="Batang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Batang"/>
                <a:ea typeface="Batang"/>
              </a:rPr>
              <a:t>menyakitinya</a:t>
            </a:r>
            <a:r>
              <a:rPr lang="en-US" sz="2800" b="1" dirty="0">
                <a:solidFill>
                  <a:schemeClr val="tx1"/>
                </a:solidFill>
                <a:latin typeface="Batang"/>
                <a:ea typeface="Batang"/>
              </a:rPr>
              <a:t>.</a:t>
            </a:r>
            <a:endParaRPr lang="en-US" sz="2800" dirty="0">
              <a:solidFill>
                <a:schemeClr val="tx1"/>
              </a:solidFill>
              <a:latin typeface="Batang"/>
              <a:ea typeface="Batang"/>
            </a:endParaRP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Pertanyaan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080" y="2596443"/>
            <a:ext cx="10714824" cy="6786095"/>
          </a:xfrm>
        </p:spPr>
        <p:txBody>
          <a:bodyPr>
            <a:normAutofit fontScale="70000" lnSpcReduction="2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dirty="0" smtClean="0"/>
              <a:t>(</a:t>
            </a:r>
            <a:r>
              <a:rPr lang="en-US" dirty="0" err="1" smtClean="0"/>
              <a:t>Kejadian</a:t>
            </a:r>
            <a:r>
              <a:rPr lang="en-US" dirty="0" smtClean="0"/>
              <a:t> 37: 2, 3, 4, 11) </a:t>
            </a:r>
            <a:r>
              <a:rPr lang="en-US" dirty="0" err="1" smtClean="0"/>
              <a:t>Mengapa</a:t>
            </a:r>
            <a:r>
              <a:rPr lang="en-US" dirty="0" smtClean="0"/>
              <a:t> </a:t>
            </a:r>
            <a:r>
              <a:rPr lang="en-US" dirty="0" err="1"/>
              <a:t>saudara-saudara</a:t>
            </a:r>
            <a:r>
              <a:rPr lang="en-US" dirty="0"/>
              <a:t> Yusuf </a:t>
            </a:r>
            <a:r>
              <a:rPr lang="en-US" dirty="0" err="1"/>
              <a:t>membencinya</a:t>
            </a:r>
            <a:r>
              <a:rPr lang="en-US" dirty="0"/>
              <a:t>? </a:t>
            </a: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sesuatu</a:t>
            </a:r>
            <a:r>
              <a:rPr lang="en-US" dirty="0"/>
              <a:t> yang </a:t>
            </a:r>
            <a:r>
              <a:rPr lang="en-US" dirty="0" err="1"/>
              <a:t>membuatnya</a:t>
            </a:r>
            <a:r>
              <a:rPr lang="en-US" dirty="0"/>
              <a:t> </a:t>
            </a:r>
            <a:r>
              <a:rPr lang="en-US" dirty="0" err="1"/>
              <a:t>pantas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dijual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budak</a:t>
            </a:r>
            <a:r>
              <a:rPr lang="en-US" dirty="0" smtClean="0"/>
              <a:t>?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(</a:t>
            </a:r>
            <a:r>
              <a:rPr lang="en-US" dirty="0" err="1" smtClean="0"/>
              <a:t>Kejadian</a:t>
            </a:r>
            <a:r>
              <a:rPr lang="en-US" dirty="0" smtClean="0"/>
              <a:t> 39): </a:t>
            </a:r>
            <a:r>
              <a:rPr lang="en-US" dirty="0" err="1"/>
              <a:t>Apakah</a:t>
            </a:r>
            <a:r>
              <a:rPr lang="en-US" dirty="0"/>
              <a:t> Yusuf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sesuatu</a:t>
            </a:r>
            <a:r>
              <a:rPr lang="en-US" dirty="0"/>
              <a:t> yang </a:t>
            </a:r>
            <a:r>
              <a:rPr lang="en-US" dirty="0" err="1"/>
              <a:t>membuatnya</a:t>
            </a:r>
            <a:r>
              <a:rPr lang="en-US" dirty="0"/>
              <a:t> </a:t>
            </a:r>
            <a:r>
              <a:rPr lang="en-US" dirty="0" err="1"/>
              <a:t>pantas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dipenjara</a:t>
            </a:r>
            <a:r>
              <a:rPr lang="en-US" dirty="0"/>
              <a:t>?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Tuhan</a:t>
            </a:r>
            <a:r>
              <a:rPr lang="en-US" dirty="0"/>
              <a:t> </a:t>
            </a:r>
            <a:r>
              <a:rPr lang="en-US" dirty="0" err="1"/>
              <a:t>menyertainya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masalahan</a:t>
            </a:r>
            <a:r>
              <a:rPr lang="en-US" dirty="0"/>
              <a:t> yang </a:t>
            </a:r>
            <a:r>
              <a:rPr lang="en-US" dirty="0" err="1"/>
              <a:t>dihadapinya</a:t>
            </a:r>
            <a:r>
              <a:rPr lang="en-US" dirty="0"/>
              <a:t> (</a:t>
            </a:r>
            <a:r>
              <a:rPr lang="en-US" dirty="0" err="1"/>
              <a:t>Lihat</a:t>
            </a:r>
            <a:r>
              <a:rPr lang="en-US" dirty="0"/>
              <a:t> </a:t>
            </a:r>
            <a:r>
              <a:rPr lang="en-US" dirty="0" err="1"/>
              <a:t>ayat</a:t>
            </a:r>
            <a:r>
              <a:rPr lang="en-US" dirty="0"/>
              <a:t> 2 </a:t>
            </a:r>
            <a:r>
              <a:rPr lang="en-US" dirty="0" err="1"/>
              <a:t>sampai</a:t>
            </a:r>
            <a:r>
              <a:rPr lang="en-US" dirty="0"/>
              <a:t> 5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ayat</a:t>
            </a:r>
            <a:r>
              <a:rPr lang="en-US" dirty="0"/>
              <a:t> 21 </a:t>
            </a:r>
            <a:r>
              <a:rPr lang="en-US" dirty="0" err="1"/>
              <a:t>sampai</a:t>
            </a:r>
            <a:r>
              <a:rPr lang="en-US" dirty="0"/>
              <a:t> 23</a:t>
            </a:r>
            <a:r>
              <a:rPr lang="en-US" dirty="0" smtClean="0"/>
              <a:t>)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Yusuf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penderitaan</a:t>
            </a:r>
            <a:r>
              <a:rPr lang="en-US" dirty="0"/>
              <a:t> yang </a:t>
            </a:r>
            <a:r>
              <a:rPr lang="en-US" dirty="0" err="1"/>
              <a:t>seharusnya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pantas</a:t>
            </a:r>
            <a:r>
              <a:rPr lang="en-US" dirty="0"/>
              <a:t>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terima</a:t>
            </a:r>
            <a:r>
              <a:rPr lang="en-US" dirty="0"/>
              <a:t>,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kemudian</a:t>
            </a:r>
            <a:r>
              <a:rPr lang="en-US" dirty="0"/>
              <a:t> Allah </a:t>
            </a:r>
            <a:r>
              <a:rPr lang="en-US" dirty="0" err="1"/>
              <a:t>mengangkatnya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penguasa</a:t>
            </a:r>
            <a:r>
              <a:rPr lang="en-US" dirty="0"/>
              <a:t> </a:t>
            </a:r>
            <a:r>
              <a:rPr lang="en-US" dirty="0" err="1"/>
              <a:t>Mesir</a:t>
            </a:r>
            <a:r>
              <a:rPr lang="en-US" dirty="0"/>
              <a:t>, orang </a:t>
            </a:r>
            <a:r>
              <a:rPr lang="en-US" dirty="0" err="1"/>
              <a:t>kedua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raja (</a:t>
            </a:r>
            <a:r>
              <a:rPr lang="en-US" dirty="0" err="1"/>
              <a:t>Kejadian</a:t>
            </a:r>
            <a:r>
              <a:rPr lang="en-US" dirty="0"/>
              <a:t> 41: 41). </a:t>
            </a:r>
            <a:r>
              <a:rPr lang="en-US" dirty="0" err="1"/>
              <a:t>Tuhan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Yusuf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mempersiapkan</a:t>
            </a:r>
            <a:r>
              <a:rPr lang="en-US" dirty="0"/>
              <a:t> </a:t>
            </a:r>
            <a:r>
              <a:rPr lang="en-US" dirty="0" err="1"/>
              <a:t>Mesir</a:t>
            </a:r>
            <a:r>
              <a:rPr lang="en-US" dirty="0"/>
              <a:t> </a:t>
            </a:r>
            <a:r>
              <a:rPr lang="en-US" dirty="0" err="1"/>
              <a:t>menghadapi</a:t>
            </a:r>
            <a:r>
              <a:rPr lang="en-US" dirty="0"/>
              <a:t> </a:t>
            </a:r>
            <a:r>
              <a:rPr lang="en-US" dirty="0" err="1"/>
              <a:t>kelaparan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mengumpulkan</a:t>
            </a:r>
            <a:r>
              <a:rPr lang="en-US" dirty="0"/>
              <a:t> </a:t>
            </a:r>
            <a:r>
              <a:rPr lang="en-US" dirty="0" err="1"/>
              <a:t>makanan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tahun-tahahun</a:t>
            </a:r>
            <a:r>
              <a:rPr lang="en-US" dirty="0"/>
              <a:t> </a:t>
            </a:r>
            <a:r>
              <a:rPr lang="en-US" dirty="0" err="1"/>
              <a:t>panen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. </a:t>
            </a:r>
            <a:r>
              <a:rPr lang="en-US" dirty="0" err="1"/>
              <a:t>Kemudian</a:t>
            </a:r>
            <a:r>
              <a:rPr lang="en-US" dirty="0"/>
              <a:t>,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hari</a:t>
            </a:r>
            <a:r>
              <a:rPr lang="en-US" dirty="0"/>
              <a:t>, Yusuf </a:t>
            </a:r>
            <a:r>
              <a:rPr lang="en-US" dirty="0" err="1"/>
              <a:t>dipersatukan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saudara-saudranya</a:t>
            </a:r>
            <a:r>
              <a:rPr lang="en-US" dirty="0"/>
              <a:t> yang </a:t>
            </a:r>
            <a:r>
              <a:rPr lang="en-US" dirty="0" err="1"/>
              <a:t>datang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membeli</a:t>
            </a:r>
            <a:r>
              <a:rPr lang="en-US" dirty="0"/>
              <a:t> </a:t>
            </a:r>
            <a:r>
              <a:rPr lang="en-US" dirty="0" err="1"/>
              <a:t>makanan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keluarga</a:t>
            </a:r>
            <a:r>
              <a:rPr lang="en-US" dirty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.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(</a:t>
            </a:r>
            <a:r>
              <a:rPr lang="en-US" dirty="0" err="1" smtClean="0"/>
              <a:t>Kejadian</a:t>
            </a:r>
            <a:r>
              <a:rPr lang="en-US" dirty="0" smtClean="0"/>
              <a:t> </a:t>
            </a:r>
            <a:r>
              <a:rPr lang="en-US" dirty="0"/>
              <a:t>45: 4-5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Kejadian</a:t>
            </a:r>
            <a:r>
              <a:rPr lang="en-US" dirty="0"/>
              <a:t> 50: </a:t>
            </a:r>
            <a:r>
              <a:rPr lang="en-US" dirty="0" smtClean="0"/>
              <a:t>20).  </a:t>
            </a:r>
            <a:r>
              <a:rPr lang="en-US" dirty="0" err="1"/>
              <a:t>Mengapa</a:t>
            </a:r>
            <a:r>
              <a:rPr lang="en-US" dirty="0"/>
              <a:t> Allah </a:t>
            </a:r>
            <a:r>
              <a:rPr lang="en-US" dirty="0" err="1"/>
              <a:t>mengizinkan</a:t>
            </a:r>
            <a:r>
              <a:rPr lang="en-US" dirty="0"/>
              <a:t> Yusuf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dijual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Mesir</a:t>
            </a:r>
            <a:r>
              <a:rPr lang="en-US" dirty="0"/>
              <a:t>? </a:t>
            </a: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perbuatan</a:t>
            </a:r>
            <a:r>
              <a:rPr lang="en-US" dirty="0"/>
              <a:t> </a:t>
            </a:r>
            <a:r>
              <a:rPr lang="en-US" dirty="0" err="1"/>
              <a:t>jahat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mendatangkan</a:t>
            </a:r>
            <a:r>
              <a:rPr lang="en-US" dirty="0"/>
              <a:t> </a:t>
            </a:r>
            <a:r>
              <a:rPr lang="en-US" dirty="0" err="1"/>
              <a:t>kebaikan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orang lain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kehendak</a:t>
            </a:r>
            <a:r>
              <a:rPr lang="en-US" dirty="0"/>
              <a:t> Allah?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F95DDB-7307-41C7-BFC3-F32D6153AF16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0482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Jawaban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 smtClean="0"/>
              <a:t>Nomor</a:t>
            </a:r>
            <a:r>
              <a:rPr lang="en-US" dirty="0" smtClean="0"/>
              <a:t> 1:</a:t>
            </a:r>
          </a:p>
          <a:p>
            <a:pPr marL="0" indent="0">
              <a:buNone/>
            </a:pPr>
            <a:r>
              <a:rPr lang="en-US" dirty="0" smtClean="0"/>
              <a:t>Yusuf </a:t>
            </a:r>
            <a:r>
              <a:rPr lang="en-US" dirty="0" err="1" smtClean="0"/>
              <a:t>dibenci</a:t>
            </a:r>
            <a:r>
              <a:rPr lang="en-US" dirty="0" smtClean="0"/>
              <a:t> </a:t>
            </a:r>
            <a:r>
              <a:rPr lang="en-US" dirty="0" err="1" smtClean="0"/>
              <a:t>saudara-saudaranya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Dia</a:t>
            </a:r>
            <a:r>
              <a:rPr lang="en-US" dirty="0" smtClean="0"/>
              <a:t> </a:t>
            </a:r>
            <a:r>
              <a:rPr lang="en-US" dirty="0" err="1" smtClean="0"/>
              <a:t>melaporkan</a:t>
            </a:r>
            <a:r>
              <a:rPr lang="en-US" dirty="0" smtClean="0"/>
              <a:t> </a:t>
            </a:r>
            <a:r>
              <a:rPr lang="en-US" dirty="0" err="1" smtClean="0"/>
              <a:t>hal-hal</a:t>
            </a:r>
            <a:r>
              <a:rPr lang="en-US" dirty="0" smtClean="0"/>
              <a:t> </a:t>
            </a:r>
            <a:r>
              <a:rPr lang="en-US" dirty="0" err="1" smtClean="0"/>
              <a:t>buruk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saudara-saudaranya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ayahnya</a:t>
            </a:r>
            <a:r>
              <a:rPr lang="en-US" dirty="0" smtClean="0"/>
              <a:t> (</a:t>
            </a:r>
            <a:r>
              <a:rPr lang="en-US" dirty="0" err="1" smtClean="0"/>
              <a:t>ayat</a:t>
            </a:r>
            <a:r>
              <a:rPr lang="en-US" dirty="0" smtClean="0"/>
              <a:t> 2)</a:t>
            </a:r>
          </a:p>
          <a:p>
            <a:pPr lvl="1"/>
            <a:r>
              <a:rPr lang="en-US" dirty="0" err="1" smtClean="0"/>
              <a:t>Dia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anak</a:t>
            </a:r>
            <a:r>
              <a:rPr lang="en-US" dirty="0" smtClean="0"/>
              <a:t> </a:t>
            </a:r>
            <a:r>
              <a:rPr lang="en-US" dirty="0" err="1" smtClean="0"/>
              <a:t>favorit</a:t>
            </a:r>
            <a:r>
              <a:rPr lang="en-US" dirty="0" smtClean="0"/>
              <a:t> </a:t>
            </a:r>
            <a:r>
              <a:rPr lang="en-US" dirty="0" err="1" smtClean="0"/>
              <a:t>Yakub</a:t>
            </a:r>
            <a:r>
              <a:rPr lang="en-US" dirty="0" smtClean="0"/>
              <a:t> (</a:t>
            </a:r>
            <a:r>
              <a:rPr lang="en-US" dirty="0" err="1" smtClean="0"/>
              <a:t>ayat</a:t>
            </a:r>
            <a:r>
              <a:rPr lang="en-US" dirty="0" smtClean="0"/>
              <a:t> 4)</a:t>
            </a:r>
          </a:p>
          <a:p>
            <a:pPr lvl="1"/>
            <a:r>
              <a:rPr lang="en-US" dirty="0" err="1" smtClean="0"/>
              <a:t>Dia</a:t>
            </a:r>
            <a:r>
              <a:rPr lang="en-US" dirty="0" smtClean="0"/>
              <a:t> </a:t>
            </a:r>
            <a:r>
              <a:rPr lang="en-US" dirty="0" err="1" smtClean="0"/>
              <a:t>bermimpi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orang </a:t>
            </a:r>
            <a:r>
              <a:rPr lang="en-US" dirty="0" err="1" smtClean="0"/>
              <a:t>terpenting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keluarga</a:t>
            </a:r>
            <a:r>
              <a:rPr lang="en-US" dirty="0" smtClean="0"/>
              <a:t> (</a:t>
            </a:r>
            <a:r>
              <a:rPr lang="en-US" dirty="0" err="1" smtClean="0"/>
              <a:t>ayat</a:t>
            </a:r>
            <a:r>
              <a:rPr lang="en-US" dirty="0" smtClean="0"/>
              <a:t> 5)</a:t>
            </a:r>
          </a:p>
          <a:p>
            <a:pPr lvl="1"/>
            <a:r>
              <a:rPr lang="en-US" dirty="0" err="1" smtClean="0"/>
              <a:t>Saudara-saudaranya</a:t>
            </a:r>
            <a:r>
              <a:rPr lang="en-US" dirty="0" smtClean="0"/>
              <a:t> </a:t>
            </a:r>
            <a:r>
              <a:rPr lang="en-US" dirty="0" err="1" smtClean="0"/>
              <a:t>iri</a:t>
            </a:r>
            <a:r>
              <a:rPr lang="en-US" dirty="0" smtClean="0"/>
              <a:t> </a:t>
            </a:r>
            <a:r>
              <a:rPr lang="en-US" dirty="0" err="1" smtClean="0"/>
              <a:t>hati</a:t>
            </a:r>
            <a:r>
              <a:rPr lang="en-US" dirty="0" smtClean="0"/>
              <a:t> (</a:t>
            </a:r>
            <a:r>
              <a:rPr lang="en-US" dirty="0" err="1" smtClean="0"/>
              <a:t>ayat</a:t>
            </a:r>
            <a:r>
              <a:rPr lang="en-US" dirty="0" smtClean="0"/>
              <a:t> 11</a:t>
            </a:r>
          </a:p>
          <a:p>
            <a:pPr marL="0" indent="0">
              <a:buNone/>
            </a:pPr>
            <a:r>
              <a:rPr lang="en-US" dirty="0" err="1" smtClean="0"/>
              <a:t>Dia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pantas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dijual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budak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perbuatannya</a:t>
            </a:r>
            <a:r>
              <a:rPr lang="en-US" dirty="0" smtClean="0"/>
              <a:t>.</a:t>
            </a:r>
          </a:p>
          <a:p>
            <a:pPr marL="742950" indent="-742950">
              <a:buFont typeface="+mj-lt"/>
              <a:buAutoNum type="arabicPeriod"/>
            </a:pPr>
            <a:endParaRPr lang="en-US" dirty="0" smtClean="0"/>
          </a:p>
          <a:p>
            <a:pPr marL="742950" indent="-742950">
              <a:buFont typeface="+mj-lt"/>
              <a:buAutoNum type="arabicPeriod"/>
            </a:pPr>
            <a:endParaRPr lang="en-US" dirty="0" smtClean="0"/>
          </a:p>
          <a:p>
            <a:pPr marL="742950" indent="-7429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F95DDB-7307-41C7-BFC3-F32D6153AF16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6753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Jawaban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Nomor</a:t>
            </a:r>
            <a:r>
              <a:rPr lang="en-US" dirty="0" smtClean="0"/>
              <a:t> 2: </a:t>
            </a:r>
          </a:p>
          <a:p>
            <a:r>
              <a:rPr lang="en-US" dirty="0" smtClean="0"/>
              <a:t>Yusuf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yang </a:t>
            </a:r>
            <a:r>
              <a:rPr lang="en-US" dirty="0" err="1" smtClean="0"/>
              <a:t>membuatnya</a:t>
            </a:r>
            <a:r>
              <a:rPr lang="en-US" dirty="0" smtClean="0"/>
              <a:t> </a:t>
            </a:r>
            <a:r>
              <a:rPr lang="en-US" dirty="0" err="1" smtClean="0"/>
              <a:t>pantas</a:t>
            </a:r>
            <a:r>
              <a:rPr lang="en-US" dirty="0" smtClean="0"/>
              <a:t> </a:t>
            </a:r>
            <a:r>
              <a:rPr lang="en-US" dirty="0" err="1" smtClean="0"/>
              <a:t>dijebloskan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penjara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Tuhan</a:t>
            </a:r>
            <a:r>
              <a:rPr lang="en-US" dirty="0" smtClean="0"/>
              <a:t> </a:t>
            </a:r>
            <a:r>
              <a:rPr lang="en-US" dirty="0" err="1" smtClean="0"/>
              <a:t>menyertai</a:t>
            </a:r>
            <a:r>
              <a:rPr lang="en-US" dirty="0" smtClean="0"/>
              <a:t> Yusuf (</a:t>
            </a:r>
            <a:r>
              <a:rPr lang="en-US" dirty="0" err="1" smtClean="0"/>
              <a:t>Kejadian</a:t>
            </a:r>
            <a:r>
              <a:rPr lang="en-US" dirty="0" smtClean="0"/>
              <a:t> 39: 2 – 5 </a:t>
            </a:r>
            <a:r>
              <a:rPr lang="en-US" dirty="0" err="1" smtClean="0"/>
              <a:t>dan</a:t>
            </a:r>
            <a:r>
              <a:rPr lang="en-US" dirty="0" smtClean="0"/>
              <a:t> 21 -23)</a:t>
            </a:r>
          </a:p>
          <a:p>
            <a:pPr marL="650230" lvl="1" indent="0">
              <a:buNone/>
            </a:pPr>
            <a:r>
              <a:rPr lang="en-US" i="1" dirty="0" err="1"/>
              <a:t>Tetapi</a:t>
            </a:r>
            <a:r>
              <a:rPr lang="en-US" i="1" dirty="0"/>
              <a:t> TUHAN </a:t>
            </a:r>
            <a:r>
              <a:rPr lang="en-US" i="1" dirty="0" err="1"/>
              <a:t>menyertai</a:t>
            </a:r>
            <a:r>
              <a:rPr lang="en-US" i="1" dirty="0"/>
              <a:t> Yusuf, </a:t>
            </a:r>
            <a:r>
              <a:rPr lang="en-US" i="1" dirty="0" err="1"/>
              <a:t>sehingga</a:t>
            </a:r>
            <a:r>
              <a:rPr lang="en-US" i="1" dirty="0"/>
              <a:t> </a:t>
            </a:r>
            <a:r>
              <a:rPr lang="en-US" i="1" dirty="0" err="1"/>
              <a:t>ia</a:t>
            </a:r>
            <a:r>
              <a:rPr lang="en-US" i="1" dirty="0"/>
              <a:t> </a:t>
            </a:r>
            <a:r>
              <a:rPr lang="en-US" i="1" dirty="0" err="1"/>
              <a:t>menjadi</a:t>
            </a:r>
            <a:r>
              <a:rPr lang="en-US" i="1" dirty="0"/>
              <a:t> </a:t>
            </a:r>
            <a:r>
              <a:rPr lang="en-US" i="1" dirty="0" err="1"/>
              <a:t>seorang</a:t>
            </a:r>
            <a:r>
              <a:rPr lang="en-US" i="1" dirty="0"/>
              <a:t> yang </a:t>
            </a:r>
            <a:r>
              <a:rPr lang="en-US" i="1" dirty="0" err="1"/>
              <a:t>selalu</a:t>
            </a:r>
            <a:r>
              <a:rPr lang="en-US" i="1" dirty="0"/>
              <a:t> </a:t>
            </a:r>
            <a:r>
              <a:rPr lang="en-US" i="1" dirty="0" err="1"/>
              <a:t>berhasil</a:t>
            </a:r>
            <a:r>
              <a:rPr lang="en-US" i="1" dirty="0"/>
              <a:t> </a:t>
            </a:r>
            <a:r>
              <a:rPr lang="en-US" i="1" dirty="0" err="1"/>
              <a:t>dalam</a:t>
            </a:r>
            <a:r>
              <a:rPr lang="en-US" i="1" dirty="0"/>
              <a:t> </a:t>
            </a:r>
            <a:r>
              <a:rPr lang="en-US" i="1" dirty="0" err="1"/>
              <a:t>pekerjaannya</a:t>
            </a:r>
            <a:r>
              <a:rPr lang="en-US" i="1" dirty="0"/>
              <a:t>; </a:t>
            </a:r>
            <a:r>
              <a:rPr lang="en-US" i="1" dirty="0" err="1"/>
              <a:t>maka</a:t>
            </a:r>
            <a:r>
              <a:rPr lang="en-US" i="1" dirty="0"/>
              <a:t> </a:t>
            </a:r>
            <a:r>
              <a:rPr lang="en-US" i="1" dirty="0" err="1"/>
              <a:t>tinggallah</a:t>
            </a:r>
            <a:r>
              <a:rPr lang="en-US" i="1" dirty="0"/>
              <a:t> </a:t>
            </a:r>
            <a:r>
              <a:rPr lang="en-US" i="1" dirty="0" err="1"/>
              <a:t>ia</a:t>
            </a:r>
            <a:r>
              <a:rPr lang="en-US" i="1" dirty="0"/>
              <a:t> di </a:t>
            </a:r>
            <a:r>
              <a:rPr lang="en-US" i="1" dirty="0" err="1"/>
              <a:t>rumah</a:t>
            </a:r>
            <a:r>
              <a:rPr lang="en-US" i="1" dirty="0"/>
              <a:t> </a:t>
            </a:r>
            <a:r>
              <a:rPr lang="en-US" i="1" dirty="0" err="1"/>
              <a:t>tuannya</a:t>
            </a:r>
            <a:r>
              <a:rPr lang="en-US" i="1" dirty="0"/>
              <a:t>, orang </a:t>
            </a:r>
            <a:r>
              <a:rPr lang="en-US" i="1" dirty="0" err="1"/>
              <a:t>Mesir</a:t>
            </a:r>
            <a:r>
              <a:rPr lang="en-US" i="1" dirty="0"/>
              <a:t> </a:t>
            </a:r>
            <a:r>
              <a:rPr lang="en-US" i="1" dirty="0" err="1"/>
              <a:t>itu</a:t>
            </a:r>
            <a:r>
              <a:rPr lang="en-US" i="1" dirty="0" smtClean="0"/>
              <a:t>. (</a:t>
            </a:r>
            <a:r>
              <a:rPr lang="en-US" i="1" dirty="0" err="1" smtClean="0"/>
              <a:t>ayat</a:t>
            </a:r>
            <a:r>
              <a:rPr lang="en-US" i="1" dirty="0" smtClean="0"/>
              <a:t> 2)</a:t>
            </a:r>
          </a:p>
          <a:p>
            <a:r>
              <a:rPr lang="en-US" dirty="0" err="1" smtClean="0"/>
              <a:t>Dia</a:t>
            </a:r>
            <a:r>
              <a:rPr lang="en-US" dirty="0" smtClean="0"/>
              <a:t> </a:t>
            </a:r>
            <a:r>
              <a:rPr lang="en-US" dirty="0" err="1" smtClean="0"/>
              <a:t>dipilih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penanggung</a:t>
            </a:r>
            <a:r>
              <a:rPr lang="en-US" dirty="0" smtClean="0"/>
              <a:t> </a:t>
            </a:r>
            <a:r>
              <a:rPr lang="en-US" dirty="0" err="1" smtClean="0"/>
              <a:t>jawab</a:t>
            </a:r>
            <a:r>
              <a:rPr lang="en-US" dirty="0" smtClean="0"/>
              <a:t> </a:t>
            </a:r>
            <a:r>
              <a:rPr lang="en-US" dirty="0" err="1" smtClean="0"/>
              <a:t>tugas-tugas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r>
              <a:rPr lang="en-US" dirty="0" smtClean="0"/>
              <a:t> </a:t>
            </a:r>
            <a:r>
              <a:rPr lang="en-US" dirty="0" err="1" smtClean="0"/>
              <a:t>ketika</a:t>
            </a:r>
            <a:r>
              <a:rPr lang="en-US" dirty="0" smtClean="0"/>
              <a:t> di </a:t>
            </a:r>
            <a:r>
              <a:rPr lang="en-US" dirty="0" err="1" smtClean="0"/>
              <a:t>rumah</a:t>
            </a:r>
            <a:r>
              <a:rPr lang="en-US" dirty="0" smtClean="0"/>
              <a:t> </a:t>
            </a:r>
            <a:r>
              <a:rPr lang="en-US" dirty="0" err="1" smtClean="0"/>
              <a:t>Potifar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di </a:t>
            </a:r>
            <a:r>
              <a:rPr lang="en-US" dirty="0" err="1" smtClean="0"/>
              <a:t>Penjara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F95DDB-7307-41C7-BFC3-F32D6153AF16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5315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Jawaban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Nomor</a:t>
            </a:r>
            <a:r>
              <a:rPr lang="en-US" dirty="0" smtClean="0"/>
              <a:t> 3 (</a:t>
            </a:r>
            <a:r>
              <a:rPr lang="en-US" dirty="0" err="1" smtClean="0"/>
              <a:t>Ringkasan</a:t>
            </a:r>
            <a:r>
              <a:rPr lang="en-US" dirty="0" smtClean="0"/>
              <a:t> </a:t>
            </a:r>
            <a:r>
              <a:rPr lang="en-US" dirty="0" err="1" smtClean="0"/>
              <a:t>Kejadian</a:t>
            </a:r>
            <a:r>
              <a:rPr lang="en-US" dirty="0" smtClean="0"/>
              <a:t> 40 – 45)</a:t>
            </a:r>
          </a:p>
          <a:p>
            <a:pPr marL="650230" lvl="1" indent="0">
              <a:buNone/>
            </a:pPr>
            <a:r>
              <a:rPr lang="en-US" i="1" dirty="0" err="1" smtClean="0"/>
              <a:t>Selanjutnya</a:t>
            </a:r>
            <a:r>
              <a:rPr lang="en-US" i="1" dirty="0" smtClean="0"/>
              <a:t> </a:t>
            </a:r>
            <a:r>
              <a:rPr lang="en-US" i="1" dirty="0" err="1"/>
              <a:t>Firaun</a:t>
            </a:r>
            <a:r>
              <a:rPr lang="en-US" i="1" dirty="0"/>
              <a:t> </a:t>
            </a:r>
            <a:r>
              <a:rPr lang="en-US" i="1" dirty="0" err="1"/>
              <a:t>berkata</a:t>
            </a:r>
            <a:r>
              <a:rPr lang="en-US" i="1" dirty="0"/>
              <a:t> </a:t>
            </a:r>
            <a:r>
              <a:rPr lang="en-US" i="1" dirty="0" err="1"/>
              <a:t>kepada</a:t>
            </a:r>
            <a:r>
              <a:rPr lang="en-US" i="1" dirty="0"/>
              <a:t> Yusuf: "</a:t>
            </a:r>
            <a:r>
              <a:rPr lang="en-US" i="1" dirty="0" err="1"/>
              <a:t>Dengan</a:t>
            </a:r>
            <a:r>
              <a:rPr lang="en-US" i="1" dirty="0"/>
              <a:t> </a:t>
            </a:r>
            <a:r>
              <a:rPr lang="en-US" i="1" dirty="0" err="1"/>
              <a:t>ini</a:t>
            </a:r>
            <a:r>
              <a:rPr lang="en-US" i="1" dirty="0"/>
              <a:t> </a:t>
            </a:r>
            <a:r>
              <a:rPr lang="en-US" i="1" dirty="0" err="1"/>
              <a:t>aku</a:t>
            </a:r>
            <a:r>
              <a:rPr lang="en-US" i="1" dirty="0"/>
              <a:t> </a:t>
            </a:r>
            <a:r>
              <a:rPr lang="en-US" i="1" dirty="0" err="1"/>
              <a:t>melantik</a:t>
            </a:r>
            <a:r>
              <a:rPr lang="en-US" i="1" dirty="0"/>
              <a:t> </a:t>
            </a:r>
            <a:r>
              <a:rPr lang="en-US" i="1" dirty="0" err="1"/>
              <a:t>engkau</a:t>
            </a:r>
            <a:r>
              <a:rPr lang="en-US" i="1" dirty="0"/>
              <a:t> </a:t>
            </a:r>
            <a:r>
              <a:rPr lang="en-US" i="1" dirty="0" err="1"/>
              <a:t>menjadi</a:t>
            </a:r>
            <a:r>
              <a:rPr lang="en-US" i="1" dirty="0"/>
              <a:t> </a:t>
            </a:r>
            <a:r>
              <a:rPr lang="en-US" i="1" dirty="0" err="1"/>
              <a:t>kuasa</a:t>
            </a:r>
            <a:r>
              <a:rPr lang="en-US" i="1" dirty="0"/>
              <a:t> </a:t>
            </a:r>
            <a:r>
              <a:rPr lang="en-US" i="1" dirty="0" err="1"/>
              <a:t>atas</a:t>
            </a:r>
            <a:r>
              <a:rPr lang="en-US" i="1" dirty="0"/>
              <a:t> </a:t>
            </a:r>
            <a:r>
              <a:rPr lang="en-US" i="1" dirty="0" err="1"/>
              <a:t>seluruh</a:t>
            </a:r>
            <a:r>
              <a:rPr lang="en-US" i="1" dirty="0"/>
              <a:t> </a:t>
            </a:r>
            <a:r>
              <a:rPr lang="en-US" i="1" dirty="0" err="1"/>
              <a:t>tanah</a:t>
            </a:r>
            <a:r>
              <a:rPr lang="en-US" i="1" dirty="0"/>
              <a:t> </a:t>
            </a:r>
            <a:r>
              <a:rPr lang="en-US" i="1" dirty="0" err="1"/>
              <a:t>Mesir</a:t>
            </a:r>
            <a:r>
              <a:rPr lang="en-US" i="1" dirty="0" smtClean="0"/>
              <a:t>.“ (</a:t>
            </a:r>
            <a:r>
              <a:rPr lang="en-US" i="1" dirty="0" err="1" smtClean="0"/>
              <a:t>Kejadian</a:t>
            </a:r>
            <a:r>
              <a:rPr lang="en-US" i="1" dirty="0" smtClean="0"/>
              <a:t> 41: 41)</a:t>
            </a:r>
          </a:p>
          <a:p>
            <a:r>
              <a:rPr lang="en-US" dirty="0" err="1" smtClean="0"/>
              <a:t>Nomor</a:t>
            </a:r>
            <a:r>
              <a:rPr lang="en-US" dirty="0" smtClean="0"/>
              <a:t> 4 (</a:t>
            </a:r>
            <a:r>
              <a:rPr lang="en-US" dirty="0" err="1" smtClean="0"/>
              <a:t>Kej</a:t>
            </a:r>
            <a:r>
              <a:rPr lang="en-US" dirty="0" smtClean="0"/>
              <a:t> 45: 4-8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Kej</a:t>
            </a:r>
            <a:r>
              <a:rPr lang="en-US" dirty="0" smtClean="0"/>
              <a:t> 50: 20)</a:t>
            </a:r>
          </a:p>
          <a:p>
            <a:pPr lvl="1"/>
            <a:r>
              <a:rPr lang="en-US" i="1" dirty="0" err="1"/>
              <a:t>Memang</a:t>
            </a:r>
            <a:r>
              <a:rPr lang="en-US" i="1" dirty="0"/>
              <a:t> </a:t>
            </a:r>
            <a:r>
              <a:rPr lang="en-US" i="1" dirty="0" err="1"/>
              <a:t>kamu</a:t>
            </a:r>
            <a:r>
              <a:rPr lang="en-US" i="1" dirty="0"/>
              <a:t> </a:t>
            </a:r>
            <a:r>
              <a:rPr lang="en-US" i="1" dirty="0" err="1"/>
              <a:t>telah</a:t>
            </a:r>
            <a:r>
              <a:rPr lang="en-US" i="1" dirty="0"/>
              <a:t> </a:t>
            </a:r>
            <a:r>
              <a:rPr lang="en-US" i="1" dirty="0" err="1"/>
              <a:t>mereka-rekakan</a:t>
            </a:r>
            <a:r>
              <a:rPr lang="en-US" i="1" dirty="0"/>
              <a:t> yang </a:t>
            </a:r>
            <a:r>
              <a:rPr lang="en-US" i="1" dirty="0" err="1"/>
              <a:t>jahat</a:t>
            </a:r>
            <a:r>
              <a:rPr lang="en-US" i="1" dirty="0"/>
              <a:t> </a:t>
            </a:r>
            <a:r>
              <a:rPr lang="en-US" i="1" dirty="0" err="1"/>
              <a:t>terhadap</a:t>
            </a:r>
            <a:r>
              <a:rPr lang="en-US" i="1" dirty="0"/>
              <a:t> </a:t>
            </a:r>
            <a:r>
              <a:rPr lang="en-US" i="1" dirty="0" err="1"/>
              <a:t>aku</a:t>
            </a:r>
            <a:r>
              <a:rPr lang="en-US" i="1" dirty="0"/>
              <a:t>, </a:t>
            </a:r>
            <a:r>
              <a:rPr lang="en-US" i="1" dirty="0" err="1"/>
              <a:t>tetapi</a:t>
            </a:r>
            <a:r>
              <a:rPr lang="en-US" i="1" dirty="0"/>
              <a:t> Allah </a:t>
            </a:r>
            <a:r>
              <a:rPr lang="en-US" i="1" dirty="0" err="1"/>
              <a:t>telah</a:t>
            </a:r>
            <a:r>
              <a:rPr lang="en-US" i="1" dirty="0"/>
              <a:t> </a:t>
            </a:r>
            <a:r>
              <a:rPr lang="en-US" i="1" dirty="0" err="1"/>
              <a:t>mereka-rekakannya</a:t>
            </a:r>
            <a:r>
              <a:rPr lang="en-US" i="1" dirty="0"/>
              <a:t> </a:t>
            </a:r>
            <a:r>
              <a:rPr lang="en-US" i="1" dirty="0" err="1"/>
              <a:t>untuk</a:t>
            </a:r>
            <a:r>
              <a:rPr lang="en-US" i="1" dirty="0"/>
              <a:t> </a:t>
            </a:r>
            <a:r>
              <a:rPr lang="en-US" i="1" dirty="0" err="1"/>
              <a:t>kebaikan</a:t>
            </a:r>
            <a:r>
              <a:rPr lang="en-US" i="1" dirty="0"/>
              <a:t>, </a:t>
            </a:r>
            <a:r>
              <a:rPr lang="en-US" i="1" dirty="0" err="1"/>
              <a:t>dengan</a:t>
            </a:r>
            <a:r>
              <a:rPr lang="en-US" i="1" dirty="0"/>
              <a:t> </a:t>
            </a:r>
            <a:r>
              <a:rPr lang="en-US" i="1" dirty="0" err="1"/>
              <a:t>maksud</a:t>
            </a:r>
            <a:r>
              <a:rPr lang="en-US" i="1" dirty="0"/>
              <a:t> </a:t>
            </a:r>
            <a:r>
              <a:rPr lang="en-US" i="1" dirty="0" err="1"/>
              <a:t>melakukan</a:t>
            </a:r>
            <a:r>
              <a:rPr lang="en-US" i="1" dirty="0"/>
              <a:t> </a:t>
            </a:r>
            <a:r>
              <a:rPr lang="en-US" i="1" dirty="0" err="1"/>
              <a:t>seperti</a:t>
            </a:r>
            <a:r>
              <a:rPr lang="en-US" i="1" dirty="0"/>
              <a:t> yang </a:t>
            </a:r>
            <a:r>
              <a:rPr lang="en-US" i="1" dirty="0" err="1"/>
              <a:t>terjadi</a:t>
            </a:r>
            <a:r>
              <a:rPr lang="en-US" i="1" dirty="0"/>
              <a:t> </a:t>
            </a:r>
            <a:r>
              <a:rPr lang="en-US" i="1" dirty="0" err="1"/>
              <a:t>sekarang</a:t>
            </a:r>
            <a:r>
              <a:rPr lang="en-US" i="1" dirty="0"/>
              <a:t> </a:t>
            </a:r>
            <a:r>
              <a:rPr lang="en-US" i="1" dirty="0" err="1"/>
              <a:t>ini</a:t>
            </a:r>
            <a:r>
              <a:rPr lang="en-US" i="1" dirty="0"/>
              <a:t>, </a:t>
            </a:r>
            <a:r>
              <a:rPr lang="en-US" i="1" dirty="0" err="1"/>
              <a:t>yakni</a:t>
            </a:r>
            <a:r>
              <a:rPr lang="en-US" i="1" dirty="0"/>
              <a:t> </a:t>
            </a:r>
            <a:r>
              <a:rPr lang="en-US" i="1" dirty="0" err="1"/>
              <a:t>memelihara</a:t>
            </a:r>
            <a:r>
              <a:rPr lang="en-US" i="1" dirty="0"/>
              <a:t> </a:t>
            </a:r>
            <a:r>
              <a:rPr lang="en-US" i="1" dirty="0" err="1"/>
              <a:t>hidup</a:t>
            </a:r>
            <a:r>
              <a:rPr lang="en-US" i="1" dirty="0"/>
              <a:t> </a:t>
            </a:r>
            <a:r>
              <a:rPr lang="en-US" i="1" dirty="0" err="1"/>
              <a:t>suatu</a:t>
            </a:r>
            <a:r>
              <a:rPr lang="en-US" i="1" dirty="0"/>
              <a:t> </a:t>
            </a:r>
            <a:r>
              <a:rPr lang="en-US" i="1" dirty="0" err="1"/>
              <a:t>bangsa</a:t>
            </a:r>
            <a:r>
              <a:rPr lang="en-US" i="1" dirty="0"/>
              <a:t> yang </a:t>
            </a:r>
            <a:r>
              <a:rPr lang="en-US" i="1" dirty="0" err="1"/>
              <a:t>besar</a:t>
            </a:r>
            <a:r>
              <a:rPr lang="en-US" i="1" dirty="0" smtClean="0"/>
              <a:t>. (</a:t>
            </a:r>
            <a:r>
              <a:rPr lang="en-US" i="1" dirty="0" err="1" smtClean="0"/>
              <a:t>Kejadian</a:t>
            </a:r>
            <a:r>
              <a:rPr lang="en-US" i="1" dirty="0" smtClean="0"/>
              <a:t> 50: 20)</a:t>
            </a:r>
          </a:p>
          <a:p>
            <a:pPr lvl="1"/>
            <a:r>
              <a:rPr lang="en-US" dirty="0" smtClean="0"/>
              <a:t>Yusuf </a:t>
            </a:r>
            <a:r>
              <a:rPr lang="en-US" dirty="0" err="1" smtClean="0"/>
              <a:t>diutus</a:t>
            </a:r>
            <a:r>
              <a:rPr lang="en-US" dirty="0" smtClean="0"/>
              <a:t> </a:t>
            </a:r>
            <a:r>
              <a:rPr lang="en-US" dirty="0" err="1" smtClean="0"/>
              <a:t>Tuhan</a:t>
            </a:r>
            <a:r>
              <a:rPr lang="en-US" dirty="0" smtClean="0"/>
              <a:t> </a:t>
            </a:r>
            <a:r>
              <a:rPr lang="en-US" dirty="0" err="1" smtClean="0"/>
              <a:t>terlebih</a:t>
            </a:r>
            <a:r>
              <a:rPr lang="en-US" dirty="0" smtClean="0"/>
              <a:t> </a:t>
            </a:r>
            <a:r>
              <a:rPr lang="en-US" dirty="0" err="1" smtClean="0"/>
              <a:t>dahulu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Mesir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dipakai</a:t>
            </a:r>
            <a:r>
              <a:rPr lang="en-US" dirty="0" smtClean="0"/>
              <a:t> </a:t>
            </a:r>
            <a:r>
              <a:rPr lang="en-US" dirty="0" err="1" smtClean="0"/>
              <a:t>Tuhan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menyelamatkan</a:t>
            </a:r>
            <a:r>
              <a:rPr lang="en-US" dirty="0" smtClean="0"/>
              <a:t> </a:t>
            </a:r>
            <a:r>
              <a:rPr lang="en-US" dirty="0" err="1" smtClean="0"/>
              <a:t>keluarga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bangsanya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bahaya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F95DDB-7307-41C7-BFC3-F32D6153AF16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3314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 PEMBELAJARAN EVENT 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Tuhan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kesempatan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Pertobatan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pemulihan</a:t>
            </a:r>
            <a:r>
              <a:rPr lang="en-US" dirty="0" smtClean="0"/>
              <a:t>: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kunjungan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membeli</a:t>
            </a:r>
            <a:r>
              <a:rPr lang="en-US" dirty="0" smtClean="0"/>
              <a:t> </a:t>
            </a:r>
            <a:r>
              <a:rPr lang="en-US" dirty="0" err="1" smtClean="0"/>
              <a:t>makanan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bantuan</a:t>
            </a:r>
            <a:r>
              <a:rPr lang="en-US" dirty="0" smtClean="0"/>
              <a:t> Yusuf, </a:t>
            </a:r>
            <a:r>
              <a:rPr lang="en-US" dirty="0" err="1" smtClean="0"/>
              <a:t>saudaara-saudaranya</a:t>
            </a:r>
            <a:r>
              <a:rPr lang="en-US" dirty="0" smtClean="0"/>
              <a:t>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pertobatan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pemulihan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Tuhan</a:t>
            </a:r>
            <a:r>
              <a:rPr lang="en-US" dirty="0" smtClean="0"/>
              <a:t> </a:t>
            </a:r>
            <a:r>
              <a:rPr lang="en-US" dirty="0" err="1" smtClean="0"/>
              <a:t>menetapkan</a:t>
            </a:r>
            <a:r>
              <a:rPr lang="en-US" dirty="0" smtClean="0"/>
              <a:t> </a:t>
            </a:r>
            <a:r>
              <a:rPr lang="en-US" dirty="0" err="1" smtClean="0"/>
              <a:t>langkah-langkah</a:t>
            </a:r>
            <a:r>
              <a:rPr lang="en-US" dirty="0" smtClean="0"/>
              <a:t> orang yang </a:t>
            </a:r>
            <a:r>
              <a:rPr lang="en-US" dirty="0" err="1" smtClean="0"/>
              <a:t>hidupnya</a:t>
            </a:r>
            <a:r>
              <a:rPr lang="en-US" dirty="0" smtClean="0"/>
              <a:t> </a:t>
            </a:r>
            <a:r>
              <a:rPr lang="en-US" dirty="0" err="1" smtClean="0"/>
              <a:t>berkenan</a:t>
            </a:r>
            <a:r>
              <a:rPr lang="en-US" dirty="0" smtClean="0"/>
              <a:t> </a:t>
            </a:r>
            <a:r>
              <a:rPr lang="en-US" dirty="0" err="1" smtClean="0"/>
              <a:t>kepadaNya</a:t>
            </a:r>
            <a:r>
              <a:rPr lang="en-US" dirty="0" smtClean="0"/>
              <a:t>. </a:t>
            </a:r>
            <a:r>
              <a:rPr lang="en-US" dirty="0" err="1" smtClean="0"/>
              <a:t>Sekalipun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bermaksud</a:t>
            </a:r>
            <a:r>
              <a:rPr lang="en-US" dirty="0" smtClean="0"/>
              <a:t> </a:t>
            </a:r>
            <a:r>
              <a:rPr lang="en-US" dirty="0" err="1" smtClean="0"/>
              <a:t>buruk</a:t>
            </a:r>
            <a:r>
              <a:rPr lang="en-US" dirty="0" smtClean="0"/>
              <a:t>, </a:t>
            </a:r>
            <a:r>
              <a:rPr lang="en-US" dirty="0" err="1" smtClean="0"/>
              <a:t>tapi</a:t>
            </a:r>
            <a:r>
              <a:rPr lang="en-US" dirty="0" smtClean="0"/>
              <a:t> </a:t>
            </a:r>
            <a:r>
              <a:rPr lang="en-US" dirty="0" err="1" smtClean="0"/>
              <a:t>Tuhan</a:t>
            </a:r>
            <a:r>
              <a:rPr lang="en-US" dirty="0" smtClean="0"/>
              <a:t> </a:t>
            </a:r>
            <a:r>
              <a:rPr lang="en-US" dirty="0" err="1" smtClean="0"/>
              <a:t>memampukan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melihat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maksud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Tuhan</a:t>
            </a:r>
            <a:r>
              <a:rPr lang="en-US" b="1" dirty="0" smtClean="0">
                <a:solidFill>
                  <a:srgbClr val="FF0000"/>
                </a:solidFill>
              </a:rPr>
              <a:t> yang </a:t>
            </a:r>
            <a:r>
              <a:rPr lang="en-US" b="1" dirty="0" err="1" smtClean="0">
                <a:solidFill>
                  <a:srgbClr val="FF0000"/>
                </a:solidFill>
              </a:rPr>
              <a:t>baik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dibalik</a:t>
            </a:r>
            <a:r>
              <a:rPr lang="en-US" dirty="0" smtClean="0"/>
              <a:t> </a:t>
            </a:r>
            <a:r>
              <a:rPr lang="en-US" dirty="0" err="1" smtClean="0"/>
              <a:t>tiap</a:t>
            </a:r>
            <a:r>
              <a:rPr lang="en-US" dirty="0" smtClean="0"/>
              <a:t> </a:t>
            </a:r>
            <a:r>
              <a:rPr lang="en-US" dirty="0" err="1" smtClean="0"/>
              <a:t>pergumulan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alami</a:t>
            </a:r>
            <a:r>
              <a:rPr lang="en-US" dirty="0" smtClean="0"/>
              <a:t>. (</a:t>
            </a:r>
            <a:r>
              <a:rPr lang="en-US" dirty="0" err="1" smtClean="0"/>
              <a:t>Mazmur</a:t>
            </a:r>
            <a:r>
              <a:rPr lang="en-US" dirty="0" smtClean="0"/>
              <a:t> 37: 23)</a:t>
            </a:r>
          </a:p>
          <a:p>
            <a:r>
              <a:rPr lang="en-US" b="1" dirty="0" err="1" smtClean="0">
                <a:solidFill>
                  <a:srgbClr val="FF0000"/>
                </a:solidFill>
              </a:rPr>
              <a:t>Rencana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Tuhan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adalah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rencana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damai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sejahtera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dan</a:t>
            </a:r>
            <a:r>
              <a:rPr lang="en-US" b="1" dirty="0" smtClean="0">
                <a:solidFill>
                  <a:srgbClr val="FF0000"/>
                </a:solidFill>
              </a:rPr>
              <a:t> masa </a:t>
            </a:r>
            <a:r>
              <a:rPr lang="en-US" b="1" dirty="0" err="1" smtClean="0">
                <a:solidFill>
                  <a:srgbClr val="FF0000"/>
                </a:solidFill>
              </a:rPr>
              <a:t>depan</a:t>
            </a:r>
            <a:r>
              <a:rPr lang="en-US" b="1" dirty="0" smtClean="0">
                <a:solidFill>
                  <a:srgbClr val="FF0000"/>
                </a:solidFill>
              </a:rPr>
              <a:t> yang </a:t>
            </a:r>
            <a:r>
              <a:rPr lang="en-US" b="1" dirty="0" err="1" smtClean="0">
                <a:solidFill>
                  <a:srgbClr val="FF0000"/>
                </a:solidFill>
              </a:rPr>
              <a:t>penuh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harapan</a:t>
            </a:r>
            <a:r>
              <a:rPr lang="en-US" dirty="0" smtClean="0"/>
              <a:t>.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berharap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Tuhan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percaya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rancangan</a:t>
            </a:r>
            <a:r>
              <a:rPr lang="en-US" dirty="0" smtClean="0"/>
              <a:t> </a:t>
            </a:r>
            <a:r>
              <a:rPr lang="en-US" dirty="0" err="1" smtClean="0"/>
              <a:t>Tuhanlah</a:t>
            </a:r>
            <a:r>
              <a:rPr lang="en-US" dirty="0" smtClean="0"/>
              <a:t> yang </a:t>
            </a:r>
            <a:r>
              <a:rPr lang="en-US" dirty="0" err="1" smtClean="0"/>
              <a:t>terbaik</a:t>
            </a:r>
            <a:r>
              <a:rPr lang="en-US" dirty="0" smtClean="0"/>
              <a:t>. (</a:t>
            </a:r>
            <a:r>
              <a:rPr lang="en-US" dirty="0" err="1" smtClean="0"/>
              <a:t>Yeremia</a:t>
            </a:r>
            <a:r>
              <a:rPr lang="en-US" dirty="0" smtClean="0"/>
              <a:t> 29: 11)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F95DDB-7307-41C7-BFC3-F32D6153AF16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2215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9525" y="381000"/>
            <a:ext cx="8749805" cy="26776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rtlCol="0">
            <a:spAutoFit/>
          </a:bodyPr>
          <a:lstStyle/>
          <a:p>
            <a:r>
              <a:rPr lang="en-US" sz="2800" b="1">
                <a:solidFill>
                  <a:schemeClr val="tx1"/>
                </a:solidFill>
                <a:latin typeface="Batang"/>
                <a:ea typeface="Batang"/>
              </a:rPr>
              <a:t>Seiring berjalannya waktu, umat Allah menjadi budak di Mesir, sehingga Allah mengirimkan serangkaian tulah-tulah yang membuat Firaun membiarkan mereka pergi di bawah kepemimpinan Nabi Musa dan menetap di tanah yang dijanjikan kepada Bapa Abraham</a:t>
            </a:r>
            <a:endParaRPr lang="en-US" sz="2800">
              <a:solidFill>
                <a:schemeClr val="tx1"/>
              </a:solidFill>
              <a:latin typeface="Batang"/>
              <a:ea typeface="Batang"/>
            </a:endParaRP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Pertanyaan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742950" lvl="0" indent="-742950">
              <a:buFont typeface="+mj-lt"/>
              <a:buAutoNum type="arabicPeriod"/>
            </a:pP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cukup</a:t>
            </a:r>
            <a:r>
              <a:rPr lang="en-US" dirty="0"/>
              <a:t> lama di </a:t>
            </a:r>
            <a:r>
              <a:rPr lang="en-US" dirty="0" err="1"/>
              <a:t>Mesir</a:t>
            </a:r>
            <a:r>
              <a:rPr lang="en-US" dirty="0"/>
              <a:t>, </a:t>
            </a:r>
            <a:r>
              <a:rPr lang="en-US" dirty="0" err="1"/>
              <a:t>keturunan</a:t>
            </a:r>
            <a:r>
              <a:rPr lang="en-US" dirty="0"/>
              <a:t> Yusuf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saudara-saudaranya</a:t>
            </a:r>
            <a:r>
              <a:rPr lang="en-US" dirty="0"/>
              <a:t> </a:t>
            </a:r>
            <a:r>
              <a:rPr lang="en-US" dirty="0" err="1"/>
              <a:t>bertambah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bangsa</a:t>
            </a:r>
            <a:r>
              <a:rPr lang="en-US" dirty="0"/>
              <a:t> Israel.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US" dirty="0"/>
              <a:t>Raja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mesir</a:t>
            </a:r>
            <a:r>
              <a:rPr lang="en-US" dirty="0"/>
              <a:t>,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tahu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Yusuf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memaksa</a:t>
            </a:r>
            <a:r>
              <a:rPr lang="en-US" dirty="0"/>
              <a:t> </a:t>
            </a:r>
            <a:r>
              <a:rPr lang="en-US" dirty="0" err="1"/>
              <a:t>bangsa</a:t>
            </a:r>
            <a:r>
              <a:rPr lang="en-US" dirty="0"/>
              <a:t> Israel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 </a:t>
            </a:r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budak</a:t>
            </a:r>
            <a:r>
              <a:rPr lang="en-US" dirty="0"/>
              <a:t>: </a:t>
            </a:r>
            <a:r>
              <a:rPr lang="en-US" dirty="0" err="1" smtClean="0"/>
              <a:t>Tuhan</a:t>
            </a:r>
            <a:r>
              <a:rPr lang="en-US" dirty="0" smtClean="0"/>
              <a:t> </a:t>
            </a:r>
            <a:r>
              <a:rPr lang="en-US" dirty="0" err="1" smtClean="0"/>
              <a:t>memanggil</a:t>
            </a:r>
            <a:r>
              <a:rPr lang="en-US" dirty="0" smtClean="0"/>
              <a:t> </a:t>
            </a:r>
            <a:r>
              <a:rPr lang="en-US" dirty="0"/>
              <a:t>Musa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memberi</a:t>
            </a:r>
            <a:r>
              <a:rPr lang="en-US" dirty="0"/>
              <a:t> </a:t>
            </a:r>
            <a:r>
              <a:rPr lang="en-US" dirty="0" err="1"/>
              <a:t>peringatan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Firaun</a:t>
            </a:r>
            <a:r>
              <a:rPr lang="en-US" dirty="0"/>
              <a:t> agar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mengijinkan</a:t>
            </a:r>
            <a:r>
              <a:rPr lang="en-US" dirty="0"/>
              <a:t> </a:t>
            </a:r>
            <a:r>
              <a:rPr lang="en-US" dirty="0" err="1"/>
              <a:t>bangsa</a:t>
            </a:r>
            <a:r>
              <a:rPr lang="en-US" dirty="0"/>
              <a:t> Israel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pergi</a:t>
            </a:r>
            <a:r>
              <a:rPr lang="en-US" dirty="0"/>
              <a:t>. </a:t>
            </a:r>
            <a:r>
              <a:rPr lang="en-US" dirty="0" err="1"/>
              <a:t>Firaun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mau</a:t>
            </a:r>
            <a:r>
              <a:rPr lang="en-US" dirty="0"/>
              <a:t> </a:t>
            </a:r>
            <a:r>
              <a:rPr lang="en-US" dirty="0" err="1"/>
              <a:t>mendengarkan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Allah </a:t>
            </a:r>
            <a:r>
              <a:rPr lang="en-US" dirty="0" err="1"/>
              <a:t>mengirim</a:t>
            </a:r>
            <a:r>
              <a:rPr lang="en-US" dirty="0"/>
              <a:t> 10 </a:t>
            </a:r>
            <a:r>
              <a:rPr lang="en-US" dirty="0" err="1"/>
              <a:t>tulah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Mesir</a:t>
            </a:r>
            <a:r>
              <a:rPr lang="en-US" dirty="0"/>
              <a:t>. </a:t>
            </a:r>
            <a:r>
              <a:rPr lang="en-US" dirty="0" err="1"/>
              <a:t>Tulah</a:t>
            </a:r>
            <a:r>
              <a:rPr lang="en-US" dirty="0"/>
              <a:t> </a:t>
            </a:r>
            <a:r>
              <a:rPr lang="en-US" dirty="0" err="1"/>
              <a:t>terakhir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kematian</a:t>
            </a:r>
            <a:r>
              <a:rPr lang="en-US" dirty="0"/>
              <a:t> </a:t>
            </a:r>
            <a:r>
              <a:rPr lang="en-US" dirty="0" err="1"/>
              <a:t>anak-anak</a:t>
            </a:r>
            <a:r>
              <a:rPr lang="en-US" dirty="0"/>
              <a:t> </a:t>
            </a:r>
            <a:r>
              <a:rPr lang="en-US" dirty="0" err="1"/>
              <a:t>sulung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bangsa</a:t>
            </a:r>
            <a:r>
              <a:rPr lang="en-US" dirty="0"/>
              <a:t> </a:t>
            </a:r>
            <a:r>
              <a:rPr lang="en-US" dirty="0" err="1"/>
              <a:t>Mesir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binatang-binatang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.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US" dirty="0" err="1"/>
              <a:t>Bacalah</a:t>
            </a:r>
            <a:r>
              <a:rPr lang="en-US" dirty="0"/>
              <a:t> </a:t>
            </a:r>
            <a:r>
              <a:rPr lang="en-US" dirty="0" err="1"/>
              <a:t>Keluaran</a:t>
            </a:r>
            <a:r>
              <a:rPr lang="en-US" dirty="0"/>
              <a:t> 12: 1-13, 21-23.</a:t>
            </a:r>
          </a:p>
          <a:p>
            <a:pPr lvl="1"/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ciri-ciri</a:t>
            </a:r>
            <a:r>
              <a:rPr lang="en-US" dirty="0"/>
              <a:t> </a:t>
            </a:r>
            <a:r>
              <a:rPr lang="en-US" dirty="0" err="1"/>
              <a:t>binatang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dijadikan</a:t>
            </a:r>
            <a:r>
              <a:rPr lang="en-US" dirty="0"/>
              <a:t> korban?</a:t>
            </a:r>
          </a:p>
          <a:p>
            <a:pPr lvl="1"/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bangsa</a:t>
            </a:r>
            <a:r>
              <a:rPr lang="en-US" dirty="0"/>
              <a:t> Israel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darah</a:t>
            </a:r>
            <a:r>
              <a:rPr lang="en-US" dirty="0"/>
              <a:t> </a:t>
            </a:r>
            <a:r>
              <a:rPr lang="en-US" dirty="0" err="1"/>
              <a:t>binatang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tanda</a:t>
            </a:r>
            <a:r>
              <a:rPr lang="en-US" dirty="0"/>
              <a:t> yang </a:t>
            </a:r>
            <a:r>
              <a:rPr lang="en-US" dirty="0" err="1"/>
              <a:t>membuat</a:t>
            </a:r>
            <a:r>
              <a:rPr lang="en-US" dirty="0"/>
              <a:t> Allah </a:t>
            </a:r>
            <a:r>
              <a:rPr lang="en-US" dirty="0" err="1"/>
              <a:t>melewati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membunuh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/>
              <a:t>sulung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 smtClean="0"/>
              <a:t>?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err="1"/>
              <a:t>Akhirnya</a:t>
            </a:r>
            <a:r>
              <a:rPr lang="en-US" dirty="0"/>
              <a:t>, </a:t>
            </a:r>
            <a:r>
              <a:rPr lang="en-US" dirty="0" err="1"/>
              <a:t>Firaun</a:t>
            </a:r>
            <a:r>
              <a:rPr lang="en-US" dirty="0"/>
              <a:t> </a:t>
            </a:r>
            <a:r>
              <a:rPr lang="en-US" dirty="0" err="1"/>
              <a:t>setuju</a:t>
            </a:r>
            <a:r>
              <a:rPr lang="en-US" dirty="0"/>
              <a:t> </a:t>
            </a:r>
            <a:r>
              <a:rPr lang="en-US" dirty="0" err="1"/>
              <a:t>melepaskan</a:t>
            </a:r>
            <a:r>
              <a:rPr lang="en-US" dirty="0"/>
              <a:t> </a:t>
            </a:r>
            <a:r>
              <a:rPr lang="en-US" dirty="0" err="1"/>
              <a:t>bangsa</a:t>
            </a:r>
            <a:r>
              <a:rPr lang="en-US" dirty="0"/>
              <a:t> Israel. Musa </a:t>
            </a:r>
            <a:r>
              <a:rPr lang="en-US" dirty="0" err="1" smtClean="0"/>
              <a:t>memimpin</a:t>
            </a:r>
            <a:r>
              <a:rPr lang="en-US" dirty="0" smtClean="0"/>
              <a:t> </a:t>
            </a:r>
            <a:r>
              <a:rPr lang="en-US" dirty="0" err="1"/>
              <a:t>bangsa</a:t>
            </a:r>
            <a:r>
              <a:rPr lang="en-US" dirty="0"/>
              <a:t> Israel </a:t>
            </a:r>
            <a:r>
              <a:rPr lang="en-US" dirty="0" err="1"/>
              <a:t>menuju</a:t>
            </a:r>
            <a:r>
              <a:rPr lang="en-US" dirty="0"/>
              <a:t> </a:t>
            </a:r>
            <a:r>
              <a:rPr lang="en-US" dirty="0" err="1"/>
              <a:t>gunung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allah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hukum-hukumnya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F95DDB-7307-41C7-BFC3-F32D6153AF16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9856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1106</Words>
  <Application>Microsoft Office PowerPoint</Application>
  <PresentationFormat>Custom</PresentationFormat>
  <Paragraphs>108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Batang</vt:lpstr>
      <vt:lpstr>ＭＳ Ｐゴシック</vt:lpstr>
      <vt:lpstr>ＭＳ Ｐゴシック</vt:lpstr>
      <vt:lpstr>Arial</vt:lpstr>
      <vt:lpstr>Calibri</vt:lpstr>
      <vt:lpstr>Calibri Light</vt:lpstr>
      <vt:lpstr>Consolas</vt:lpstr>
      <vt:lpstr>ヒラギノ角ゴ ProN W3</vt:lpstr>
      <vt:lpstr>Office Theme</vt:lpstr>
      <vt:lpstr>PowerPoint Presentation</vt:lpstr>
      <vt:lpstr>PowerPoint Presentation</vt:lpstr>
      <vt:lpstr>Pertanyaan</vt:lpstr>
      <vt:lpstr>Jawaban</vt:lpstr>
      <vt:lpstr>Jawaban</vt:lpstr>
      <vt:lpstr>Jawaban</vt:lpstr>
      <vt:lpstr>POIN PEMBELAJARAN EVENT 14</vt:lpstr>
      <vt:lpstr>PowerPoint Presentation</vt:lpstr>
      <vt:lpstr>Pertanyaan</vt:lpstr>
      <vt:lpstr>PowerPoint Presentation</vt:lpstr>
      <vt:lpstr>Jawaban</vt:lpstr>
      <vt:lpstr>Poin pembelajaran</vt:lpstr>
      <vt:lpstr>PowerPoint Presentation</vt:lpstr>
      <vt:lpstr>Pertanyaan</vt:lpstr>
      <vt:lpstr>Beri tanda silang di setiap kotak untuk setiap gambaran Tuhan dalam setiap cerita/ penjelasan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 Sembel</dc:creator>
  <cp:lastModifiedBy>Sandra Sembel</cp:lastModifiedBy>
  <cp:revision>9</cp:revision>
  <dcterms:modified xsi:type="dcterms:W3CDTF">2017-11-20T09:04:37Z</dcterms:modified>
</cp:coreProperties>
</file>