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70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6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2A134-0758-43E6-A381-63900967DD7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5156E-FB78-4445-B5C4-4F07C50BE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Synthesizing: Try this!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1330"/>
          <a:stretch/>
        </p:blipFill>
        <p:spPr>
          <a:xfrm>
            <a:off x="2540195" y="90153"/>
            <a:ext cx="6449260" cy="63552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1034" y="6506274"/>
            <a:ext cx="533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http://www.qbi.uq.edu.au/stroke/signs-and-symptoms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98547" y="6334780"/>
            <a:ext cx="235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Insight?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851" y="360607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7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1857153"/>
            <a:ext cx="8783392" cy="43916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956"/>
          </a:xfrm>
        </p:spPr>
        <p:txBody>
          <a:bodyPr/>
          <a:lstStyle/>
          <a:p>
            <a:r>
              <a:rPr lang="en-US" dirty="0" smtClean="0"/>
              <a:t>Cyber Bullying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44197"/>
            <a:ext cx="980321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34" t="58583" r="38748" b="12544"/>
          <a:stretch/>
        </p:blipFill>
        <p:spPr>
          <a:xfrm>
            <a:off x="1017430" y="1828799"/>
            <a:ext cx="9996833" cy="3451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5661" y="5367142"/>
            <a:ext cx="235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Insight?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60663" y="6235402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http://www.edtechmagazine.com/k12/article/2012/07/cyberbully-takedown-infographic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851" y="360607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6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82" t="32218" r="37264" b="17958"/>
          <a:stretch/>
        </p:blipFill>
        <p:spPr>
          <a:xfrm>
            <a:off x="1107583" y="167425"/>
            <a:ext cx="10044020" cy="52932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4552" y="6132371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http://www.edtechmagazine.com/k12/article/2012/07/cyberbully-takedown-infographic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1572" y="5457295"/>
            <a:ext cx="235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Insight?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851" y="360607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5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988" t="25660" r="37363" b="7438"/>
          <a:stretch/>
        </p:blipFill>
        <p:spPr>
          <a:xfrm>
            <a:off x="1970470" y="0"/>
            <a:ext cx="8216720" cy="576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40202" y="5814270"/>
            <a:ext cx="235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Insight?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851" y="360607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Stroke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15" y="886362"/>
            <a:ext cx="7303156" cy="45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5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01" b="56112"/>
          <a:stretch/>
        </p:blipFill>
        <p:spPr>
          <a:xfrm>
            <a:off x="523415" y="518328"/>
            <a:ext cx="11430000" cy="50859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3415" y="5750437"/>
            <a:ext cx="577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http://www.qbi.uq.edu.au/stroke/facts-and-figures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1572" y="5457295"/>
            <a:ext cx="235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Insight?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851" y="360607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8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320" t="20203" r="16280" b="31734"/>
          <a:stretch/>
        </p:blipFill>
        <p:spPr>
          <a:xfrm>
            <a:off x="1120462" y="437881"/>
            <a:ext cx="9797379" cy="4533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0462" y="6145250"/>
            <a:ext cx="9797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http://www.cdc.gov/globalhealth/infographics/world_stroke_campaign_campaign.htm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1572" y="5457295"/>
            <a:ext cx="235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Insight?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851" y="360607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522" r="5981" b="-1"/>
          <a:stretch/>
        </p:blipFill>
        <p:spPr>
          <a:xfrm>
            <a:off x="2299953" y="274045"/>
            <a:ext cx="7140262" cy="6583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9953" y="6373289"/>
            <a:ext cx="5779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http://www.qbi.uq.edu.au/stroke/facts-and-figures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37183" y="6334780"/>
            <a:ext cx="2356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Insight?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4851" y="360607"/>
            <a:ext cx="42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6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Synthesizing: Try this!</vt:lpstr>
      <vt:lpstr>Cyber Bullying</vt:lpstr>
      <vt:lpstr>PowerPoint Presentation</vt:lpstr>
      <vt:lpstr>PowerPoint Presentation</vt:lpstr>
      <vt:lpstr>PowerPoint Presentation</vt:lpstr>
      <vt:lpstr>Stroke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8</cp:revision>
  <dcterms:created xsi:type="dcterms:W3CDTF">2016-11-07T08:15:24Z</dcterms:created>
  <dcterms:modified xsi:type="dcterms:W3CDTF">2016-11-07T09:25:35Z</dcterms:modified>
</cp:coreProperties>
</file>