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3" r:id="rId7"/>
    <p:sldId id="262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/>
              <a:t>Klik untuk mengedit gaya subjudul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572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3433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265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242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887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6165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024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222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430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687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d-ID"/>
              <a:t>Klik ikon untuk menambahkan gambar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Edit gaya teks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349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12ED6-6B12-4338-8A45-06F3B5CE5534}" type="datetimeFigureOut">
              <a:rPr lang="id-ID" smtClean="0"/>
              <a:t>11/01/2018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71C4-68B9-4C20-ABC9-0DD250DF236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2701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ps.pearsoned.co.uk/ema_uk_he_price_effectivestudy_1/84/21617/5534086.cw/content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SKIMMI</a:t>
            </a:r>
            <a:r>
              <a:rPr lang="id-ID" dirty="0"/>
              <a:t>N</a:t>
            </a:r>
            <a:r>
              <a:rPr lang="en-GB" dirty="0"/>
              <a:t>G</a:t>
            </a:r>
            <a:endParaRPr lang="id-ID" dirty="0"/>
          </a:p>
        </p:txBody>
      </p:sp>
      <p:sp>
        <p:nvSpPr>
          <p:cNvPr id="3" name="Subjudu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367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>
          <a:xfrm>
            <a:off x="360218" y="396796"/>
            <a:ext cx="10993582" cy="1293892"/>
          </a:xfrm>
        </p:spPr>
        <p:txBody>
          <a:bodyPr>
            <a:normAutofit/>
          </a:bodyPr>
          <a:lstStyle/>
          <a:p>
            <a:r>
              <a:rPr lang="en-GB" sz="3600" dirty="0"/>
              <a:t>Guessing the Main Idea</a:t>
            </a:r>
            <a:endParaRPr lang="id-ID" sz="3600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5560291"/>
            <a:ext cx="10515600" cy="616672"/>
          </a:xfrm>
        </p:spPr>
        <p:txBody>
          <a:bodyPr/>
          <a:lstStyle/>
          <a:p>
            <a:pPr marL="0" indent="0" algn="ctr">
              <a:buNone/>
            </a:pPr>
            <a:endParaRPr lang="id-ID" dirty="0"/>
          </a:p>
        </p:txBody>
      </p:sp>
      <p:pic>
        <p:nvPicPr>
          <p:cNvPr id="1026" name="Picture 2" descr="Hasil gambar untuk nursing workfor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26" y="1655618"/>
            <a:ext cx="5631873" cy="375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70" y="2162342"/>
            <a:ext cx="4366530" cy="42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headline ne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015"/>
            <a:ext cx="58674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5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asil gambar untuk table of con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33" y="470096"/>
            <a:ext cx="8048145" cy="570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4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Skimming Practice 1</a:t>
            </a:r>
            <a:endParaRPr lang="id-ID" b="1" dirty="0"/>
          </a:p>
        </p:txBody>
      </p:sp>
      <p:sp>
        <p:nvSpPr>
          <p:cNvPr id="4" name="Tampungan Konten 3"/>
          <p:cNvSpPr>
            <a:spLocks noGrp="1"/>
          </p:cNvSpPr>
          <p:nvPr>
            <p:ph idx="1"/>
          </p:nvPr>
        </p:nvSpPr>
        <p:spPr>
          <a:xfrm>
            <a:off x="838200" y="1446934"/>
            <a:ext cx="11150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With your partner, decide which flyer will you choose to read. Why? </a:t>
            </a:r>
            <a:endParaRPr lang="id-ID" sz="32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2"/>
          <a:srcRect l="3691" t="-358" b="1897"/>
          <a:stretch/>
        </p:blipFill>
        <p:spPr>
          <a:xfrm>
            <a:off x="2148259" y="2005780"/>
            <a:ext cx="3357950" cy="4442600"/>
          </a:xfrm>
          <a:prstGeom prst="rect">
            <a:avLst/>
          </a:prstGeom>
        </p:spPr>
      </p:pic>
      <p:pic>
        <p:nvPicPr>
          <p:cNvPr id="4102" name="Picture 6" descr="Hasil gambar untuk EXPO FL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652" y="2005780"/>
            <a:ext cx="3432736" cy="443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Skimming Practice 2</a:t>
            </a:r>
            <a:endParaRPr lang="id-ID" b="1" dirty="0"/>
          </a:p>
        </p:txBody>
      </p:sp>
      <p:sp>
        <p:nvSpPr>
          <p:cNvPr id="4" name="Tampungan Konten 3"/>
          <p:cNvSpPr>
            <a:spLocks noGrp="1"/>
          </p:cNvSpPr>
          <p:nvPr>
            <p:ph idx="1"/>
          </p:nvPr>
        </p:nvSpPr>
        <p:spPr>
          <a:xfrm>
            <a:off x="838200" y="1825625"/>
            <a:ext cx="46112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With your partner, skim the poster and discuss what the poster is about. </a:t>
            </a:r>
            <a:endParaRPr lang="id-ID" sz="3200" dirty="0"/>
          </a:p>
        </p:txBody>
      </p:sp>
      <p:pic>
        <p:nvPicPr>
          <p:cNvPr id="4098" name="Picture 2" descr="Hasil gambar untuk wanted 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867" y="1027906"/>
            <a:ext cx="4013086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9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Listening: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>
          <a:xfrm>
            <a:off x="838200" y="1825625"/>
            <a:ext cx="465743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Listen to the podcast and get the main idea of it.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2966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TRUE / FALSE: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/>
              <a:t>Liste</a:t>
            </a:r>
            <a:r>
              <a:rPr lang="id-ID" dirty="0"/>
              <a:t>n</a:t>
            </a:r>
            <a:r>
              <a:rPr lang="en-GB" dirty="0"/>
              <a:t> to the </a:t>
            </a:r>
            <a:r>
              <a:rPr lang="en-GB" dirty="0" err="1"/>
              <a:t>liste</a:t>
            </a:r>
            <a:r>
              <a:rPr lang="id-ID" dirty="0"/>
              <a:t>n</a:t>
            </a:r>
            <a:r>
              <a:rPr lang="en-GB" dirty="0" err="1"/>
              <a:t>i</a:t>
            </a:r>
            <a:r>
              <a:rPr lang="id-ID" dirty="0"/>
              <a:t>n</a:t>
            </a:r>
            <a:r>
              <a:rPr lang="en-GB" dirty="0"/>
              <a:t>g passage carefully. Decide</a:t>
            </a:r>
            <a:r>
              <a:rPr lang="id-ID" dirty="0"/>
              <a:t> if </a:t>
            </a:r>
            <a:r>
              <a:rPr lang="en-GB" dirty="0" err="1"/>
              <a:t>stateme</a:t>
            </a:r>
            <a:r>
              <a:rPr lang="id-ID" dirty="0"/>
              <a:t>n</a:t>
            </a:r>
            <a:r>
              <a:rPr lang="en-GB" dirty="0" err="1"/>
              <a:t>ts</a:t>
            </a:r>
            <a:r>
              <a:rPr lang="id-ID" dirty="0"/>
              <a:t> below are true (T) or false (F).</a:t>
            </a:r>
            <a:endParaRPr lang="en-US" dirty="0"/>
          </a:p>
          <a:p>
            <a:pPr lvl="0"/>
            <a:r>
              <a:rPr lang="id-ID" dirty="0"/>
              <a:t>The WHO recognized too much gaming as a mental disorder.     T / F</a:t>
            </a:r>
            <a:endParaRPr lang="en-US" dirty="0"/>
          </a:p>
          <a:p>
            <a:pPr lvl="0"/>
            <a:r>
              <a:rPr lang="id-ID" dirty="0"/>
              <a:t>Gaming addiction is now on the WHO's official list of diseases.     T / F</a:t>
            </a:r>
            <a:endParaRPr lang="en-US" dirty="0"/>
          </a:p>
          <a:p>
            <a:pPr lvl="0"/>
            <a:r>
              <a:rPr lang="id-ID" dirty="0"/>
              <a:t>Gaming is not a disorder if the gamer has played for less than a year.     T / F</a:t>
            </a:r>
            <a:endParaRPr lang="en-US" dirty="0"/>
          </a:p>
          <a:p>
            <a:pPr lvl="0"/>
            <a:r>
              <a:rPr lang="id-ID" dirty="0"/>
              <a:t>Gamers usually stop gaming when they suffer negative consequences.     T / F</a:t>
            </a:r>
            <a:endParaRPr lang="en-US" dirty="0"/>
          </a:p>
          <a:p>
            <a:pPr lvl="0"/>
            <a:r>
              <a:rPr lang="id-ID" dirty="0"/>
              <a:t>The WHO said all doctors know about the dangers of gaming.     T / F</a:t>
            </a:r>
            <a:endParaRPr lang="en-US" dirty="0"/>
          </a:p>
          <a:p>
            <a:pPr lvl="0"/>
            <a:r>
              <a:rPr lang="id-ID" dirty="0"/>
              <a:t>The WHO said that most people who drink alcohol have a disorder.     T / F</a:t>
            </a:r>
            <a:endParaRPr lang="en-US" dirty="0"/>
          </a:p>
          <a:p>
            <a:pPr lvl="0"/>
            <a:r>
              <a:rPr lang="id-ID" dirty="0"/>
              <a:t>The WHO said overuse of games can bring about adverse effects.     T / F</a:t>
            </a:r>
            <a:endParaRPr lang="en-US" dirty="0"/>
          </a:p>
          <a:p>
            <a:pPr lvl="0"/>
            <a:r>
              <a:rPr lang="id-ID" dirty="0"/>
              <a:t>The WHO said billions of people around the world are hooked on gaming. T / </a:t>
            </a:r>
            <a:r>
              <a:rPr lang="id-ID" dirty="0" smtClean="0"/>
              <a:t>F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485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Online Reading Quiz</a:t>
            </a:r>
            <a:endParaRPr lang="id-ID" dirty="0"/>
          </a:p>
        </p:txBody>
      </p:sp>
      <p:sp>
        <p:nvSpPr>
          <p:cNvPr id="3" name="Tampungan Konten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Practice: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id-ID" dirty="0">
                <a:hlinkClick r:id="rId2"/>
              </a:rPr>
              <a:t>http://wps.pearsoned.co.uk/ema_uk_he_price_effectivestudy_1/84/21617/5534086.cw/content/index.html</a:t>
            </a:r>
            <a:endParaRPr lang="en-GB" dirty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510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108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SKIMMING</vt:lpstr>
      <vt:lpstr>Guessing the Main Idea</vt:lpstr>
      <vt:lpstr>PowerPoint Presentation</vt:lpstr>
      <vt:lpstr>PowerPoint Presentation</vt:lpstr>
      <vt:lpstr>Skimming Practice 1</vt:lpstr>
      <vt:lpstr>Skimming Practice 2</vt:lpstr>
      <vt:lpstr>Listening:</vt:lpstr>
      <vt:lpstr>TRUE / FALSE:</vt:lpstr>
      <vt:lpstr>Online Reading 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SKIMMING</dc:title>
  <dc:creator>Nugroho Dwi</dc:creator>
  <cp:lastModifiedBy>Sandra Sembel</cp:lastModifiedBy>
  <cp:revision>10</cp:revision>
  <dcterms:created xsi:type="dcterms:W3CDTF">2018-01-10T03:38:55Z</dcterms:created>
  <dcterms:modified xsi:type="dcterms:W3CDTF">2018-01-11T01:02:24Z</dcterms:modified>
</cp:coreProperties>
</file>