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1" r:id="rId6"/>
    <p:sldId id="263" r:id="rId7"/>
    <p:sldId id="262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Jud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d-ID"/>
              <a:t>Klik untuk mengedit gaya subjudul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2ED6-6B12-4338-8A45-06F3B5CE5534}" type="datetimeFigureOut">
              <a:rPr lang="id-ID" smtClean="0"/>
              <a:t>10/01/2018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71C4-68B9-4C20-ABC9-0DD250DF23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15722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Judul dan Teks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d-ID"/>
              <a:t>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2ED6-6B12-4338-8A45-06F3B5CE5534}" type="datetimeFigureOut">
              <a:rPr lang="id-ID" smtClean="0"/>
              <a:t>10/01/2018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71C4-68B9-4C20-ABC9-0DD250DF23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93433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Judul Vertikal dan Te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d-ID"/>
              <a:t>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2ED6-6B12-4338-8A45-06F3B5CE5534}" type="datetimeFigureOut">
              <a:rPr lang="id-ID" smtClean="0"/>
              <a:t>10/01/2018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71C4-68B9-4C20-ABC9-0DD250DF23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2659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udul dan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/>
              <a:t>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2ED6-6B12-4338-8A45-06F3B5CE5534}" type="datetimeFigureOut">
              <a:rPr lang="id-ID" smtClean="0"/>
              <a:t>10/01/2018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71C4-68B9-4C20-ABC9-0DD250DF23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82429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eader Bag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/>
              <a:t>Edit gaya teks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2ED6-6B12-4338-8A45-06F3B5CE5534}" type="datetimeFigureOut">
              <a:rPr lang="id-ID" smtClean="0"/>
              <a:t>10/01/2018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71C4-68B9-4C20-ABC9-0DD250DF23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58870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d-ID"/>
              <a:t>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d-ID"/>
              <a:t>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2ED6-6B12-4338-8A45-06F3B5CE5534}" type="datetimeFigureOut">
              <a:rPr lang="id-ID" smtClean="0"/>
              <a:t>10/01/2018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71C4-68B9-4C20-ABC9-0DD250DF23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61653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erbandi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Edit gaya teks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d-ID"/>
              <a:t>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Edit gaya teks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d-ID"/>
              <a:t>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2ED6-6B12-4338-8A45-06F3B5CE5534}" type="datetimeFigureOut">
              <a:rPr lang="id-ID" smtClean="0"/>
              <a:t>10/01/2018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71C4-68B9-4C20-ABC9-0DD250DF23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0247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dul S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2ED6-6B12-4338-8A45-06F3B5CE5534}" type="datetimeFigureOut">
              <a:rPr lang="id-ID" smtClean="0"/>
              <a:t>10/01/2018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71C4-68B9-4C20-ABC9-0DD250DF23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2227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o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2ED6-6B12-4338-8A45-06F3B5CE5534}" type="datetimeFigureOut">
              <a:rPr lang="id-ID" smtClean="0"/>
              <a:t>10/01/2018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71C4-68B9-4C20-ABC9-0DD250DF23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4302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onten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d-ID"/>
              <a:t>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Edit gaya teks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2ED6-6B12-4338-8A45-06F3B5CE5534}" type="datetimeFigureOut">
              <a:rPr lang="id-ID" smtClean="0"/>
              <a:t>10/01/2018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71C4-68B9-4C20-ABC9-0DD250DF23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36875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Gambar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d-ID"/>
              <a:t>Klik ikon untuk menambahkan gambar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Edit gaya teks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2ED6-6B12-4338-8A45-06F3B5CE5534}" type="datetimeFigureOut">
              <a:rPr lang="id-ID" smtClean="0"/>
              <a:t>10/01/2018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71C4-68B9-4C20-ABC9-0DD250DF23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3491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d-ID"/>
              <a:t>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12ED6-6B12-4338-8A45-06F3B5CE5534}" type="datetimeFigureOut">
              <a:rPr lang="id-ID" smtClean="0"/>
              <a:t>10/01/2018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971C4-68B9-4C20-ABC9-0DD250DF23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627017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ps.pearsoned.co.uk/ema_uk_he_price_effectivestudy_1/84/21617/5534086.cw/content/index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SKIMMI</a:t>
            </a:r>
            <a:r>
              <a:rPr lang="id-ID" dirty="0"/>
              <a:t>N</a:t>
            </a:r>
            <a:r>
              <a:rPr lang="en-GB" dirty="0"/>
              <a:t>G</a:t>
            </a:r>
            <a:endParaRPr lang="id-ID" dirty="0"/>
          </a:p>
        </p:txBody>
      </p:sp>
      <p:sp>
        <p:nvSpPr>
          <p:cNvPr id="3" name="Subjudu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63678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360218" y="396796"/>
            <a:ext cx="10993582" cy="1293892"/>
          </a:xfrm>
        </p:spPr>
        <p:txBody>
          <a:bodyPr>
            <a:normAutofit/>
          </a:bodyPr>
          <a:lstStyle/>
          <a:p>
            <a:r>
              <a:rPr lang="en-GB" sz="3600" dirty="0"/>
              <a:t>Guessing the Main Idea</a:t>
            </a:r>
            <a:endParaRPr lang="id-ID" sz="3600" dirty="0"/>
          </a:p>
        </p:txBody>
      </p:sp>
      <p:sp>
        <p:nvSpPr>
          <p:cNvPr id="3" name="Tampungan Konten 2"/>
          <p:cNvSpPr>
            <a:spLocks noGrp="1"/>
          </p:cNvSpPr>
          <p:nvPr>
            <p:ph idx="1"/>
          </p:nvPr>
        </p:nvSpPr>
        <p:spPr>
          <a:xfrm>
            <a:off x="838200" y="5560291"/>
            <a:ext cx="10515600" cy="616672"/>
          </a:xfrm>
        </p:spPr>
        <p:txBody>
          <a:bodyPr/>
          <a:lstStyle/>
          <a:p>
            <a:pPr marL="0" indent="0" algn="ctr">
              <a:buNone/>
            </a:pPr>
            <a:endParaRPr lang="id-ID" dirty="0"/>
          </a:p>
        </p:txBody>
      </p:sp>
      <p:pic>
        <p:nvPicPr>
          <p:cNvPr id="1026" name="Picture 2" descr="Hasil gambar untuk nursing workfo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926" y="1655618"/>
            <a:ext cx="5631873" cy="375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71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Tampungan Konten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3074" name="Picture 2" descr="Gambar terk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270" y="2162342"/>
            <a:ext cx="4366530" cy="425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asil gambar untuk headline ne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9015"/>
            <a:ext cx="58674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57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ampungan Konten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2" name="Picture 4" descr="Hasil gambar untuk table of cont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033" y="470096"/>
            <a:ext cx="8048145" cy="570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844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Skimmi</a:t>
            </a:r>
            <a:r>
              <a:rPr lang="en-GB" b="1" dirty="0"/>
              <a:t>ng Practice 1</a:t>
            </a:r>
            <a:endParaRPr lang="id-ID" b="1" dirty="0"/>
          </a:p>
        </p:txBody>
      </p:sp>
      <p:sp>
        <p:nvSpPr>
          <p:cNvPr id="4" name="Tampungan Konten 3"/>
          <p:cNvSpPr>
            <a:spLocks noGrp="1"/>
          </p:cNvSpPr>
          <p:nvPr>
            <p:ph idx="1"/>
          </p:nvPr>
        </p:nvSpPr>
        <p:spPr>
          <a:xfrm>
            <a:off x="838200" y="1446934"/>
            <a:ext cx="11150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With your part</a:t>
            </a:r>
            <a:r>
              <a:rPr lang="en-GB" sz="3200" dirty="0"/>
              <a:t>ner, decide which flyer will you choose to read. Why? </a:t>
            </a:r>
            <a:endParaRPr lang="id-ID" sz="3200" dirty="0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 rotWithShape="1">
          <a:blip r:embed="rId2"/>
          <a:srcRect l="3691" t="-358" b="1897"/>
          <a:stretch/>
        </p:blipFill>
        <p:spPr>
          <a:xfrm>
            <a:off x="2148259" y="2005780"/>
            <a:ext cx="3357950" cy="4442600"/>
          </a:xfrm>
          <a:prstGeom prst="rect">
            <a:avLst/>
          </a:prstGeom>
        </p:spPr>
      </p:pic>
      <p:pic>
        <p:nvPicPr>
          <p:cNvPr id="4102" name="Picture 6" descr="Hasil gambar untuk EXPO FLY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652" y="2005780"/>
            <a:ext cx="3432736" cy="443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948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Skimmi</a:t>
            </a:r>
            <a:r>
              <a:rPr lang="en-GB" b="1" dirty="0"/>
              <a:t>ng Practice 2</a:t>
            </a:r>
            <a:endParaRPr lang="id-ID" b="1" dirty="0"/>
          </a:p>
        </p:txBody>
      </p:sp>
      <p:sp>
        <p:nvSpPr>
          <p:cNvPr id="4" name="Tampungan Konten 3"/>
          <p:cNvSpPr>
            <a:spLocks noGrp="1"/>
          </p:cNvSpPr>
          <p:nvPr>
            <p:ph idx="1"/>
          </p:nvPr>
        </p:nvSpPr>
        <p:spPr>
          <a:xfrm>
            <a:off x="838200" y="1825625"/>
            <a:ext cx="461125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With your part</a:t>
            </a:r>
            <a:r>
              <a:rPr lang="en-GB" sz="3200" dirty="0"/>
              <a:t>ner, skim the poster and discuss what the poster is about. </a:t>
            </a:r>
            <a:endParaRPr lang="id-ID" sz="3200" dirty="0"/>
          </a:p>
        </p:txBody>
      </p:sp>
      <p:pic>
        <p:nvPicPr>
          <p:cNvPr id="4098" name="Picture 2" descr="Hasil gambar untuk wanted po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867" y="1027906"/>
            <a:ext cx="4013086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190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Liste</a:t>
            </a:r>
            <a:r>
              <a:rPr lang="en-GB" dirty="0"/>
              <a:t>ning:</a:t>
            </a:r>
            <a:endParaRPr lang="id-ID" dirty="0"/>
          </a:p>
        </p:txBody>
      </p:sp>
      <p:sp>
        <p:nvSpPr>
          <p:cNvPr id="3" name="Tampungan Konten 2"/>
          <p:cNvSpPr>
            <a:spLocks noGrp="1"/>
          </p:cNvSpPr>
          <p:nvPr>
            <p:ph idx="1"/>
          </p:nvPr>
        </p:nvSpPr>
        <p:spPr>
          <a:xfrm>
            <a:off x="838200" y="1825625"/>
            <a:ext cx="465743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Liste</a:t>
            </a:r>
            <a:r>
              <a:rPr lang="en-GB" dirty="0"/>
              <a:t>n to the podcast and get the main idea of it.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52966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Tampungan Konten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Practice: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id-ID" dirty="0">
                <a:hlinkClick r:id="rId2"/>
              </a:rPr>
              <a:t>http://wps.pearsoned.co.uk/ema_uk_he_price_effectivestudy_1/84/21617/5534086.cw/content/index.html</a:t>
            </a:r>
            <a:endParaRPr lang="en-GB" dirty="0"/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25104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</TotalTime>
  <Words>62</Words>
  <Application>Microsoft Office PowerPoint</Application>
  <PresentationFormat>Layar Lebar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 Dipakai</vt:lpstr>
      </vt:variant>
      <vt:variant>
        <vt:i4>3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SKIMMING</vt:lpstr>
      <vt:lpstr>Guessing the Main Idea</vt:lpstr>
      <vt:lpstr>Presentasi PowerPoint</vt:lpstr>
      <vt:lpstr>Presentasi PowerPoint</vt:lpstr>
      <vt:lpstr>Skimming Practice 1</vt:lpstr>
      <vt:lpstr>Skimming Practice 2</vt:lpstr>
      <vt:lpstr>Listening:</vt:lpstr>
      <vt:lpstr>Presentasi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SKIMMING</dc:title>
  <dc:creator>Nugroho Dwi</dc:creator>
  <cp:lastModifiedBy>Nugroho Dwi</cp:lastModifiedBy>
  <cp:revision>7</cp:revision>
  <dcterms:created xsi:type="dcterms:W3CDTF">2018-01-10T03:38:55Z</dcterms:created>
  <dcterms:modified xsi:type="dcterms:W3CDTF">2018-01-10T06:44:37Z</dcterms:modified>
</cp:coreProperties>
</file>