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Default Extension="jp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2D88F-463A-4A26-942C-8C741458A0AC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AEE389-9D15-46C1-971C-35FCB0F66562}">
      <dgm:prSet phldrT="[Text]"/>
      <dgm:spPr/>
      <dgm:t>
        <a:bodyPr/>
        <a:lstStyle/>
        <a:p>
          <a:r>
            <a:rPr lang="en-US" dirty="0" smtClean="0"/>
            <a:t>Speed Reading – How quickly you read.</a:t>
          </a:r>
          <a:endParaRPr lang="en-US" dirty="0"/>
        </a:p>
      </dgm:t>
    </dgm:pt>
    <dgm:pt modelId="{8A1E34F4-10C0-4BD8-A754-F62610215AA8}" type="parTrans" cxnId="{1FE6F137-045F-4F93-9618-1DC80DB1C6B5}">
      <dgm:prSet/>
      <dgm:spPr/>
      <dgm:t>
        <a:bodyPr/>
        <a:lstStyle/>
        <a:p>
          <a:endParaRPr lang="en-US"/>
        </a:p>
      </dgm:t>
    </dgm:pt>
    <dgm:pt modelId="{361B8F15-9AC2-4459-ABAF-6A4B68B13E13}" type="sibTrans" cxnId="{1FE6F137-045F-4F93-9618-1DC80DB1C6B5}">
      <dgm:prSet/>
      <dgm:spPr/>
      <dgm:t>
        <a:bodyPr/>
        <a:lstStyle/>
        <a:p>
          <a:endParaRPr lang="en-US"/>
        </a:p>
      </dgm:t>
    </dgm:pt>
    <dgm:pt modelId="{989DDD89-2971-4313-B2A1-6E70A4C06DC4}" type="pres">
      <dgm:prSet presAssocID="{CA92D88F-463A-4A26-942C-8C741458A0AC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70D7E34A-D808-4DE4-BF9C-92391D8F0BDF}" type="pres">
      <dgm:prSet presAssocID="{E9AEE389-9D15-46C1-971C-35FCB0F66562}" presName="composite" presStyleCnt="0">
        <dgm:presLayoutVars>
          <dgm:chMax/>
          <dgm:chPref/>
        </dgm:presLayoutVars>
      </dgm:prSet>
      <dgm:spPr/>
    </dgm:pt>
    <dgm:pt modelId="{8A347AB7-350F-4D5A-9352-F0CCD73371F8}" type="pres">
      <dgm:prSet presAssocID="{E9AEE389-9D15-46C1-971C-35FCB0F66562}" presName="Image" presStyleLbl="b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8000" b="-8000"/>
          </a:stretch>
        </a:blipFill>
      </dgm:spPr>
    </dgm:pt>
    <dgm:pt modelId="{7463CC92-8792-42B9-838B-E6C3DFAA6B23}" type="pres">
      <dgm:prSet presAssocID="{E9AEE389-9D15-46C1-971C-35FCB0F66562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619F3-EAAE-4768-8D6B-EEE709CF1EBC}" type="pres">
      <dgm:prSet presAssocID="{E9AEE389-9D15-46C1-971C-35FCB0F66562}" presName="tlFrame" presStyleLbl="node1" presStyleIdx="0" presStyleCnt="4"/>
      <dgm:spPr/>
    </dgm:pt>
    <dgm:pt modelId="{D52278B0-4823-4EE7-9CFA-5FDC90FA6954}" type="pres">
      <dgm:prSet presAssocID="{E9AEE389-9D15-46C1-971C-35FCB0F66562}" presName="trFrame" presStyleLbl="node1" presStyleIdx="1" presStyleCnt="4"/>
      <dgm:spPr/>
    </dgm:pt>
    <dgm:pt modelId="{3F39C929-627A-4580-99A7-2B90D50573C0}" type="pres">
      <dgm:prSet presAssocID="{E9AEE389-9D15-46C1-971C-35FCB0F66562}" presName="blFrame" presStyleLbl="node1" presStyleIdx="2" presStyleCnt="4"/>
      <dgm:spPr/>
    </dgm:pt>
    <dgm:pt modelId="{383317C5-50B5-4DE2-AB93-343B0D1CB09C}" type="pres">
      <dgm:prSet presAssocID="{E9AEE389-9D15-46C1-971C-35FCB0F66562}" presName="brFrame" presStyleLbl="node1" presStyleIdx="3" presStyleCnt="4"/>
      <dgm:spPr/>
    </dgm:pt>
  </dgm:ptLst>
  <dgm:cxnLst>
    <dgm:cxn modelId="{1FE6F137-045F-4F93-9618-1DC80DB1C6B5}" srcId="{CA92D88F-463A-4A26-942C-8C741458A0AC}" destId="{E9AEE389-9D15-46C1-971C-35FCB0F66562}" srcOrd="0" destOrd="0" parTransId="{8A1E34F4-10C0-4BD8-A754-F62610215AA8}" sibTransId="{361B8F15-9AC2-4459-ABAF-6A4B68B13E13}"/>
    <dgm:cxn modelId="{30B31C9E-CE93-4A6E-87CF-D3772FBD0F02}" type="presOf" srcId="{CA92D88F-463A-4A26-942C-8C741458A0AC}" destId="{989DDD89-2971-4313-B2A1-6E70A4C06DC4}" srcOrd="0" destOrd="0" presId="urn:microsoft.com/office/officeart/2009/3/layout/FramedTextPicture"/>
    <dgm:cxn modelId="{0CDC31EF-F639-4835-B785-EBC7CEF44F64}" type="presOf" srcId="{E9AEE389-9D15-46C1-971C-35FCB0F66562}" destId="{7463CC92-8792-42B9-838B-E6C3DFAA6B23}" srcOrd="0" destOrd="0" presId="urn:microsoft.com/office/officeart/2009/3/layout/FramedTextPicture"/>
    <dgm:cxn modelId="{82A8C425-8F24-4ABA-8435-B12E3C28F9CA}" type="presParOf" srcId="{989DDD89-2971-4313-B2A1-6E70A4C06DC4}" destId="{70D7E34A-D808-4DE4-BF9C-92391D8F0BDF}" srcOrd="0" destOrd="0" presId="urn:microsoft.com/office/officeart/2009/3/layout/FramedTextPicture"/>
    <dgm:cxn modelId="{713B969E-4DA9-4D7E-AAC8-B32CF7384DCF}" type="presParOf" srcId="{70D7E34A-D808-4DE4-BF9C-92391D8F0BDF}" destId="{8A347AB7-350F-4D5A-9352-F0CCD73371F8}" srcOrd="0" destOrd="0" presId="urn:microsoft.com/office/officeart/2009/3/layout/FramedTextPicture"/>
    <dgm:cxn modelId="{0E701615-FF73-45D7-A64F-8AF43AF7F503}" type="presParOf" srcId="{70D7E34A-D808-4DE4-BF9C-92391D8F0BDF}" destId="{7463CC92-8792-42B9-838B-E6C3DFAA6B23}" srcOrd="1" destOrd="0" presId="urn:microsoft.com/office/officeart/2009/3/layout/FramedTextPicture"/>
    <dgm:cxn modelId="{40F92725-8326-4C81-BC24-C51755BDBE1F}" type="presParOf" srcId="{70D7E34A-D808-4DE4-BF9C-92391D8F0BDF}" destId="{A1A619F3-EAAE-4768-8D6B-EEE709CF1EBC}" srcOrd="2" destOrd="0" presId="urn:microsoft.com/office/officeart/2009/3/layout/FramedTextPicture"/>
    <dgm:cxn modelId="{4CFBB00E-ADBB-4130-A651-A41F87C99B22}" type="presParOf" srcId="{70D7E34A-D808-4DE4-BF9C-92391D8F0BDF}" destId="{D52278B0-4823-4EE7-9CFA-5FDC90FA6954}" srcOrd="3" destOrd="0" presId="urn:microsoft.com/office/officeart/2009/3/layout/FramedTextPicture"/>
    <dgm:cxn modelId="{A554AB86-CA65-49F9-96EE-481AEDAB6544}" type="presParOf" srcId="{70D7E34A-D808-4DE4-BF9C-92391D8F0BDF}" destId="{3F39C929-627A-4580-99A7-2B90D50573C0}" srcOrd="4" destOrd="0" presId="urn:microsoft.com/office/officeart/2009/3/layout/FramedTextPicture"/>
    <dgm:cxn modelId="{953996F1-5712-4C29-A6A1-6A740B567310}" type="presParOf" srcId="{70D7E34A-D808-4DE4-BF9C-92391D8F0BDF}" destId="{383317C5-50B5-4DE2-AB93-343B0D1CB09C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7A0F65-59F2-4F90-BE7B-4653E668A12F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7FF215-B70A-43DA-BA93-900805CAC423}">
      <dgm:prSet phldrT="[Text]"/>
      <dgm:spPr/>
      <dgm:t>
        <a:bodyPr/>
        <a:lstStyle/>
        <a:p>
          <a:r>
            <a:rPr lang="en-US" dirty="0" smtClean="0"/>
            <a:t>1. Skim for main ideas</a:t>
          </a:r>
          <a:endParaRPr lang="en-US" dirty="0"/>
        </a:p>
      </dgm:t>
    </dgm:pt>
    <dgm:pt modelId="{80EFA7F6-C2E6-4189-BD39-C391923472CC}" type="parTrans" cxnId="{BD75FCE7-E16B-4809-99FF-8A313D89A36F}">
      <dgm:prSet/>
      <dgm:spPr/>
      <dgm:t>
        <a:bodyPr/>
        <a:lstStyle/>
        <a:p>
          <a:endParaRPr lang="en-US"/>
        </a:p>
      </dgm:t>
    </dgm:pt>
    <dgm:pt modelId="{F8DA8FB4-4503-4730-B6D7-190152C1AF30}" type="sibTrans" cxnId="{BD75FCE7-E16B-4809-99FF-8A313D89A36F}">
      <dgm:prSet/>
      <dgm:spPr/>
      <dgm:t>
        <a:bodyPr/>
        <a:lstStyle/>
        <a:p>
          <a:endParaRPr lang="en-US"/>
        </a:p>
      </dgm:t>
    </dgm:pt>
    <dgm:pt modelId="{97EC8606-E788-4425-973A-586692D4E01B}">
      <dgm:prSet phldrT="[Text]"/>
      <dgm:spPr/>
      <dgm:t>
        <a:bodyPr/>
        <a:lstStyle/>
        <a:p>
          <a:r>
            <a:rPr lang="en-US" dirty="0" smtClean="0"/>
            <a:t>1. Read the title</a:t>
          </a:r>
        </a:p>
        <a:p>
          <a:r>
            <a:rPr lang="en-US" dirty="0" smtClean="0"/>
            <a:t>2. Read the first sentence of the first paragraph and the last sentence of the first paragraph</a:t>
          </a:r>
        </a:p>
        <a:p>
          <a:r>
            <a:rPr lang="en-US" dirty="0" smtClean="0"/>
            <a:t>3. Read the first sentence of every paragraph</a:t>
          </a:r>
        </a:p>
        <a:p>
          <a:r>
            <a:rPr lang="en-US" dirty="0" smtClean="0"/>
            <a:t>4. Read the first and last sentence of the last paragraph.</a:t>
          </a:r>
          <a:endParaRPr lang="en-US" dirty="0"/>
        </a:p>
      </dgm:t>
    </dgm:pt>
    <dgm:pt modelId="{C07C3F6C-141C-46AC-8B3F-9E241A355AEF}" type="parTrans" cxnId="{9F5E0CF0-7E81-44E8-B8A2-CCC72443784F}">
      <dgm:prSet/>
      <dgm:spPr/>
      <dgm:t>
        <a:bodyPr/>
        <a:lstStyle/>
        <a:p>
          <a:endParaRPr lang="en-US"/>
        </a:p>
      </dgm:t>
    </dgm:pt>
    <dgm:pt modelId="{BF2A347F-534D-4F42-B461-2B491CFD1954}" type="sibTrans" cxnId="{9F5E0CF0-7E81-44E8-B8A2-CCC72443784F}">
      <dgm:prSet/>
      <dgm:spPr/>
      <dgm:t>
        <a:bodyPr/>
        <a:lstStyle/>
        <a:p>
          <a:endParaRPr lang="en-US"/>
        </a:p>
      </dgm:t>
    </dgm:pt>
    <dgm:pt modelId="{5D5977E1-4441-4259-B784-1EB35C2D1216}" type="pres">
      <dgm:prSet presAssocID="{227A0F65-59F2-4F90-BE7B-4653E668A12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6496693-C3BD-4A3A-AC25-1BA613B0E998}" type="pres">
      <dgm:prSet presAssocID="{2B7FF215-B70A-43DA-BA93-900805CAC423}" presName="composite" presStyleCnt="0"/>
      <dgm:spPr/>
    </dgm:pt>
    <dgm:pt modelId="{8550260A-76D8-4D36-8B94-66421A622CFA}" type="pres">
      <dgm:prSet presAssocID="{2B7FF215-B70A-43DA-BA93-900805CAC423}" presName="ParentAccentShape" presStyleLbl="trBgShp" presStyleIdx="0" presStyleCnt="2"/>
      <dgm:spPr/>
    </dgm:pt>
    <dgm:pt modelId="{1A1E79B4-E220-4953-9132-C305F0525F5A}" type="pres">
      <dgm:prSet presAssocID="{2B7FF215-B70A-43DA-BA93-900805CAC423}" presName="ParentTex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9F023-61F7-43F0-9549-885728BA900A}" type="pres">
      <dgm:prSet presAssocID="{2B7FF215-B70A-43DA-BA93-900805CAC423}" presName="ChildText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7916783-ED31-4128-BD7A-2978F49E511D}" type="pres">
      <dgm:prSet presAssocID="{2B7FF215-B70A-43DA-BA93-900805CAC423}" presName="ChildAccentShape" presStyleLbl="trBgShp" presStyleIdx="1" presStyleCnt="2"/>
      <dgm:spPr/>
    </dgm:pt>
    <dgm:pt modelId="{FB69CB9C-FA51-4469-BBC6-30F2CE608E16}" type="pres">
      <dgm:prSet presAssocID="{2B7FF215-B70A-43DA-BA93-900805CAC423}" presName="Image" presStyleLbl="align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4000" b="-4000"/>
          </a:stretch>
        </a:blipFill>
      </dgm:spPr>
    </dgm:pt>
  </dgm:ptLst>
  <dgm:cxnLst>
    <dgm:cxn modelId="{14ECA4E8-618B-4C52-9945-A1FA604EDE5F}" type="presOf" srcId="{2B7FF215-B70A-43DA-BA93-900805CAC423}" destId="{1A1E79B4-E220-4953-9132-C305F0525F5A}" srcOrd="0" destOrd="0" presId="urn:microsoft.com/office/officeart/2009/3/layout/SnapshotPictureList"/>
    <dgm:cxn modelId="{556670CF-2ED4-4BA6-BC09-29B01636D5FA}" type="presOf" srcId="{227A0F65-59F2-4F90-BE7B-4653E668A12F}" destId="{5D5977E1-4441-4259-B784-1EB35C2D1216}" srcOrd="0" destOrd="0" presId="urn:microsoft.com/office/officeart/2009/3/layout/SnapshotPictureList"/>
    <dgm:cxn modelId="{9F5E0CF0-7E81-44E8-B8A2-CCC72443784F}" srcId="{2B7FF215-B70A-43DA-BA93-900805CAC423}" destId="{97EC8606-E788-4425-973A-586692D4E01B}" srcOrd="0" destOrd="0" parTransId="{C07C3F6C-141C-46AC-8B3F-9E241A355AEF}" sibTransId="{BF2A347F-534D-4F42-B461-2B491CFD1954}"/>
    <dgm:cxn modelId="{BD75FCE7-E16B-4809-99FF-8A313D89A36F}" srcId="{227A0F65-59F2-4F90-BE7B-4653E668A12F}" destId="{2B7FF215-B70A-43DA-BA93-900805CAC423}" srcOrd="0" destOrd="0" parTransId="{80EFA7F6-C2E6-4189-BD39-C391923472CC}" sibTransId="{F8DA8FB4-4503-4730-B6D7-190152C1AF30}"/>
    <dgm:cxn modelId="{7F0245CB-01F8-45A0-A04A-350110EDFD5A}" type="presOf" srcId="{97EC8606-E788-4425-973A-586692D4E01B}" destId="{7CD9F023-61F7-43F0-9549-885728BA900A}" srcOrd="0" destOrd="0" presId="urn:microsoft.com/office/officeart/2009/3/layout/SnapshotPictureList"/>
    <dgm:cxn modelId="{65AD1270-1C39-42AB-996A-06AF5EB7208C}" type="presParOf" srcId="{5D5977E1-4441-4259-B784-1EB35C2D1216}" destId="{46496693-C3BD-4A3A-AC25-1BA613B0E998}" srcOrd="0" destOrd="0" presId="urn:microsoft.com/office/officeart/2009/3/layout/SnapshotPictureList"/>
    <dgm:cxn modelId="{8B1D3396-C6FA-4217-ABA3-2C34A181EBF7}" type="presParOf" srcId="{46496693-C3BD-4A3A-AC25-1BA613B0E998}" destId="{8550260A-76D8-4D36-8B94-66421A622CFA}" srcOrd="0" destOrd="0" presId="urn:microsoft.com/office/officeart/2009/3/layout/SnapshotPictureList"/>
    <dgm:cxn modelId="{9C5A6A20-25C6-47B3-97E9-DE3750206B70}" type="presParOf" srcId="{46496693-C3BD-4A3A-AC25-1BA613B0E998}" destId="{1A1E79B4-E220-4953-9132-C305F0525F5A}" srcOrd="1" destOrd="0" presId="urn:microsoft.com/office/officeart/2009/3/layout/SnapshotPictureList"/>
    <dgm:cxn modelId="{A67C8790-24C3-4FF5-8C27-13FA890AA4B8}" type="presParOf" srcId="{46496693-C3BD-4A3A-AC25-1BA613B0E998}" destId="{7CD9F023-61F7-43F0-9549-885728BA900A}" srcOrd="2" destOrd="0" presId="urn:microsoft.com/office/officeart/2009/3/layout/SnapshotPictureList"/>
    <dgm:cxn modelId="{0B1C5655-9AA3-4C51-BEE6-68258850DAFF}" type="presParOf" srcId="{46496693-C3BD-4A3A-AC25-1BA613B0E998}" destId="{97916783-ED31-4128-BD7A-2978F49E511D}" srcOrd="3" destOrd="0" presId="urn:microsoft.com/office/officeart/2009/3/layout/SnapshotPictureList"/>
    <dgm:cxn modelId="{43BBAEC1-93E7-4B29-99F9-16D73F4DFD2B}" type="presParOf" srcId="{46496693-C3BD-4A3A-AC25-1BA613B0E998}" destId="{FB69CB9C-FA51-4469-BBC6-30F2CE608E16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7A0F65-59F2-4F90-BE7B-4653E668A12F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7FF215-B70A-43DA-BA93-900805CAC423}">
      <dgm:prSet phldrT="[Text]"/>
      <dgm:spPr/>
      <dgm:t>
        <a:bodyPr/>
        <a:lstStyle/>
        <a:p>
          <a:r>
            <a:rPr lang="en-US" dirty="0" smtClean="0"/>
            <a:t>2. Skip unknown words</a:t>
          </a:r>
          <a:endParaRPr lang="en-US" dirty="0"/>
        </a:p>
      </dgm:t>
    </dgm:pt>
    <dgm:pt modelId="{80EFA7F6-C2E6-4189-BD39-C391923472CC}" type="parTrans" cxnId="{BD75FCE7-E16B-4809-99FF-8A313D89A36F}">
      <dgm:prSet/>
      <dgm:spPr/>
      <dgm:t>
        <a:bodyPr/>
        <a:lstStyle/>
        <a:p>
          <a:endParaRPr lang="en-US"/>
        </a:p>
      </dgm:t>
    </dgm:pt>
    <dgm:pt modelId="{F8DA8FB4-4503-4730-B6D7-190152C1AF30}" type="sibTrans" cxnId="{BD75FCE7-E16B-4809-99FF-8A313D89A36F}">
      <dgm:prSet/>
      <dgm:spPr/>
      <dgm:t>
        <a:bodyPr/>
        <a:lstStyle/>
        <a:p>
          <a:endParaRPr lang="en-US"/>
        </a:p>
      </dgm:t>
    </dgm:pt>
    <dgm:pt modelId="{97EC8606-E788-4425-973A-586692D4E01B}">
      <dgm:prSet phldrT="[Text]"/>
      <dgm:spPr/>
      <dgm:t>
        <a:bodyPr/>
        <a:lstStyle/>
        <a:p>
          <a:r>
            <a:rPr lang="en-US" dirty="0" smtClean="0"/>
            <a:t>1. Read the title</a:t>
          </a:r>
        </a:p>
        <a:p>
          <a:r>
            <a:rPr lang="en-US" dirty="0" smtClean="0"/>
            <a:t>2. Read the first sentence of the first paragraph and the last sentence of the first paragraph</a:t>
          </a:r>
        </a:p>
        <a:p>
          <a:r>
            <a:rPr lang="en-US" dirty="0" smtClean="0"/>
            <a:t>3. Read the first sentence of every paragraph</a:t>
          </a:r>
        </a:p>
        <a:p>
          <a:r>
            <a:rPr lang="en-US" dirty="0" smtClean="0"/>
            <a:t>4. Read the first and last sentence of the last paragraph.</a:t>
          </a:r>
          <a:endParaRPr lang="en-US" dirty="0"/>
        </a:p>
      </dgm:t>
    </dgm:pt>
    <dgm:pt modelId="{C07C3F6C-141C-46AC-8B3F-9E241A355AEF}" type="parTrans" cxnId="{9F5E0CF0-7E81-44E8-B8A2-CCC72443784F}">
      <dgm:prSet/>
      <dgm:spPr/>
      <dgm:t>
        <a:bodyPr/>
        <a:lstStyle/>
        <a:p>
          <a:endParaRPr lang="en-US"/>
        </a:p>
      </dgm:t>
    </dgm:pt>
    <dgm:pt modelId="{BF2A347F-534D-4F42-B461-2B491CFD1954}" type="sibTrans" cxnId="{9F5E0CF0-7E81-44E8-B8A2-CCC72443784F}">
      <dgm:prSet/>
      <dgm:spPr/>
      <dgm:t>
        <a:bodyPr/>
        <a:lstStyle/>
        <a:p>
          <a:endParaRPr lang="en-US"/>
        </a:p>
      </dgm:t>
    </dgm:pt>
    <dgm:pt modelId="{5D5977E1-4441-4259-B784-1EB35C2D1216}" type="pres">
      <dgm:prSet presAssocID="{227A0F65-59F2-4F90-BE7B-4653E668A12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6496693-C3BD-4A3A-AC25-1BA613B0E998}" type="pres">
      <dgm:prSet presAssocID="{2B7FF215-B70A-43DA-BA93-900805CAC423}" presName="composite" presStyleCnt="0"/>
      <dgm:spPr/>
    </dgm:pt>
    <dgm:pt modelId="{8550260A-76D8-4D36-8B94-66421A622CFA}" type="pres">
      <dgm:prSet presAssocID="{2B7FF215-B70A-43DA-BA93-900805CAC423}" presName="ParentAccentShape" presStyleLbl="trBgShp" presStyleIdx="0" presStyleCnt="2"/>
      <dgm:spPr/>
    </dgm:pt>
    <dgm:pt modelId="{1A1E79B4-E220-4953-9132-C305F0525F5A}" type="pres">
      <dgm:prSet presAssocID="{2B7FF215-B70A-43DA-BA93-900805CAC423}" presName="ParentTex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9F023-61F7-43F0-9549-885728BA900A}" type="pres">
      <dgm:prSet presAssocID="{2B7FF215-B70A-43DA-BA93-900805CAC423}" presName="ChildText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7916783-ED31-4128-BD7A-2978F49E511D}" type="pres">
      <dgm:prSet presAssocID="{2B7FF215-B70A-43DA-BA93-900805CAC423}" presName="ChildAccentShape" presStyleLbl="trBgShp" presStyleIdx="1" presStyleCnt="2"/>
      <dgm:spPr/>
    </dgm:pt>
    <dgm:pt modelId="{FB69CB9C-FA51-4469-BBC6-30F2CE608E16}" type="pres">
      <dgm:prSet presAssocID="{2B7FF215-B70A-43DA-BA93-900805CAC423}" presName="Image" presStyleLbl="align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4000" b="-4000"/>
          </a:stretch>
        </a:blipFill>
      </dgm:spPr>
    </dgm:pt>
  </dgm:ptLst>
  <dgm:cxnLst>
    <dgm:cxn modelId="{5B71D601-D546-470D-8711-8C1296845193}" type="presOf" srcId="{227A0F65-59F2-4F90-BE7B-4653E668A12F}" destId="{5D5977E1-4441-4259-B784-1EB35C2D1216}" srcOrd="0" destOrd="0" presId="urn:microsoft.com/office/officeart/2009/3/layout/SnapshotPictureList"/>
    <dgm:cxn modelId="{A67779E8-2B35-40CD-9650-D35FD7824B58}" type="presOf" srcId="{2B7FF215-B70A-43DA-BA93-900805CAC423}" destId="{1A1E79B4-E220-4953-9132-C305F0525F5A}" srcOrd="0" destOrd="0" presId="urn:microsoft.com/office/officeart/2009/3/layout/SnapshotPictureList"/>
    <dgm:cxn modelId="{E45ED4EC-E41C-4475-89B3-E1DD3F78D80E}" type="presOf" srcId="{97EC8606-E788-4425-973A-586692D4E01B}" destId="{7CD9F023-61F7-43F0-9549-885728BA900A}" srcOrd="0" destOrd="0" presId="urn:microsoft.com/office/officeart/2009/3/layout/SnapshotPictureList"/>
    <dgm:cxn modelId="{9F5E0CF0-7E81-44E8-B8A2-CCC72443784F}" srcId="{2B7FF215-B70A-43DA-BA93-900805CAC423}" destId="{97EC8606-E788-4425-973A-586692D4E01B}" srcOrd="0" destOrd="0" parTransId="{C07C3F6C-141C-46AC-8B3F-9E241A355AEF}" sibTransId="{BF2A347F-534D-4F42-B461-2B491CFD1954}"/>
    <dgm:cxn modelId="{BD75FCE7-E16B-4809-99FF-8A313D89A36F}" srcId="{227A0F65-59F2-4F90-BE7B-4653E668A12F}" destId="{2B7FF215-B70A-43DA-BA93-900805CAC423}" srcOrd="0" destOrd="0" parTransId="{80EFA7F6-C2E6-4189-BD39-C391923472CC}" sibTransId="{F8DA8FB4-4503-4730-B6D7-190152C1AF30}"/>
    <dgm:cxn modelId="{5424C13E-E7A7-4079-A8A1-9F59FC70871D}" type="presParOf" srcId="{5D5977E1-4441-4259-B784-1EB35C2D1216}" destId="{46496693-C3BD-4A3A-AC25-1BA613B0E998}" srcOrd="0" destOrd="0" presId="urn:microsoft.com/office/officeart/2009/3/layout/SnapshotPictureList"/>
    <dgm:cxn modelId="{2137DF82-1599-496F-8633-E16E30548E5F}" type="presParOf" srcId="{46496693-C3BD-4A3A-AC25-1BA613B0E998}" destId="{8550260A-76D8-4D36-8B94-66421A622CFA}" srcOrd="0" destOrd="0" presId="urn:microsoft.com/office/officeart/2009/3/layout/SnapshotPictureList"/>
    <dgm:cxn modelId="{9B60407D-9A66-4590-A049-B7AC5B37262E}" type="presParOf" srcId="{46496693-C3BD-4A3A-AC25-1BA613B0E998}" destId="{1A1E79B4-E220-4953-9132-C305F0525F5A}" srcOrd="1" destOrd="0" presId="urn:microsoft.com/office/officeart/2009/3/layout/SnapshotPictureList"/>
    <dgm:cxn modelId="{2B0F9E9C-3CD0-4E76-ACAE-49417D4A2474}" type="presParOf" srcId="{46496693-C3BD-4A3A-AC25-1BA613B0E998}" destId="{7CD9F023-61F7-43F0-9549-885728BA900A}" srcOrd="2" destOrd="0" presId="urn:microsoft.com/office/officeart/2009/3/layout/SnapshotPictureList"/>
    <dgm:cxn modelId="{C64E8DAA-E23C-489D-B1C0-F77A6AB5BA6E}" type="presParOf" srcId="{46496693-C3BD-4A3A-AC25-1BA613B0E998}" destId="{97916783-ED31-4128-BD7A-2978F49E511D}" srcOrd="3" destOrd="0" presId="urn:microsoft.com/office/officeart/2009/3/layout/SnapshotPictureList"/>
    <dgm:cxn modelId="{C7D6B12A-CD80-4BD7-A5A7-8EF50330BED8}" type="presParOf" srcId="{46496693-C3BD-4A3A-AC25-1BA613B0E998}" destId="{FB69CB9C-FA51-4469-BBC6-30F2CE608E16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47AB7-350F-4D5A-9352-F0CCD73371F8}">
      <dsp:nvSpPr>
        <dsp:cNvPr id="0" name=""/>
        <dsp:cNvSpPr/>
      </dsp:nvSpPr>
      <dsp:spPr>
        <a:xfrm>
          <a:off x="679820" y="0"/>
          <a:ext cx="2649056" cy="176603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3CC92-8792-42B9-838B-E6C3DFAA6B23}">
      <dsp:nvSpPr>
        <dsp:cNvPr id="0" name=""/>
        <dsp:cNvSpPr/>
      </dsp:nvSpPr>
      <dsp:spPr>
        <a:xfrm>
          <a:off x="3439483" y="1876464"/>
          <a:ext cx="3753058" cy="2318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Speed Reading – How quickly you read.</a:t>
          </a:r>
          <a:endParaRPr lang="en-US" sz="4400" kern="1200" dirty="0"/>
        </a:p>
      </dsp:txBody>
      <dsp:txXfrm>
        <a:off x="3439483" y="1876464"/>
        <a:ext cx="3753058" cy="2318198"/>
      </dsp:txXfrm>
    </dsp:sp>
    <dsp:sp modelId="{A1A619F3-EAAE-4768-8D6B-EEE709CF1EBC}">
      <dsp:nvSpPr>
        <dsp:cNvPr id="0" name=""/>
        <dsp:cNvSpPr/>
      </dsp:nvSpPr>
      <dsp:spPr>
        <a:xfrm>
          <a:off x="3108350" y="1545616"/>
          <a:ext cx="901338" cy="90157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278B0-4823-4EE7-9CFA-5FDC90FA6954}">
      <dsp:nvSpPr>
        <dsp:cNvPr id="0" name=""/>
        <dsp:cNvSpPr/>
      </dsp:nvSpPr>
      <dsp:spPr>
        <a:xfrm rot="5400000">
          <a:off x="6648324" y="1545732"/>
          <a:ext cx="901571" cy="901338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9C929-627A-4580-99A7-2B90D50573C0}">
      <dsp:nvSpPr>
        <dsp:cNvPr id="0" name=""/>
        <dsp:cNvSpPr/>
      </dsp:nvSpPr>
      <dsp:spPr>
        <a:xfrm rot="16200000">
          <a:off x="3108234" y="3624507"/>
          <a:ext cx="901571" cy="901338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317C5-50B5-4DE2-AB93-343B0D1CB09C}">
      <dsp:nvSpPr>
        <dsp:cNvPr id="0" name=""/>
        <dsp:cNvSpPr/>
      </dsp:nvSpPr>
      <dsp:spPr>
        <a:xfrm rot="10800000">
          <a:off x="6648440" y="3624391"/>
          <a:ext cx="901338" cy="90157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16783-ED31-4128-BD7A-2978F49E511D}">
      <dsp:nvSpPr>
        <dsp:cNvPr id="0" name=""/>
        <dsp:cNvSpPr/>
      </dsp:nvSpPr>
      <dsp:spPr>
        <a:xfrm>
          <a:off x="8033735" y="667641"/>
          <a:ext cx="195864" cy="362503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0260A-76D8-4D36-8B94-66421A622CFA}">
      <dsp:nvSpPr>
        <dsp:cNvPr id="0" name=""/>
        <dsp:cNvSpPr/>
      </dsp:nvSpPr>
      <dsp:spPr>
        <a:xfrm>
          <a:off x="195864" y="667641"/>
          <a:ext cx="5094122" cy="3625034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69CB9C-FA51-4469-BBC6-30F2CE608E16}">
      <dsp:nvSpPr>
        <dsp:cNvPr id="0" name=""/>
        <dsp:cNvSpPr/>
      </dsp:nvSpPr>
      <dsp:spPr>
        <a:xfrm>
          <a:off x="0" y="233286"/>
          <a:ext cx="4898257" cy="34289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E79B4-E220-4953-9132-C305F0525F5A}">
      <dsp:nvSpPr>
        <dsp:cNvPr id="0" name=""/>
        <dsp:cNvSpPr/>
      </dsp:nvSpPr>
      <dsp:spPr>
        <a:xfrm>
          <a:off x="395020" y="3663470"/>
          <a:ext cx="4699101" cy="430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040" tIns="72390" rIns="19304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1. Skim for main ideas</a:t>
          </a:r>
          <a:endParaRPr lang="en-US" sz="1900" kern="1200" dirty="0"/>
        </a:p>
      </dsp:txBody>
      <dsp:txXfrm>
        <a:off x="395020" y="3663470"/>
        <a:ext cx="4699101" cy="430295"/>
      </dsp:txXfrm>
    </dsp:sp>
    <dsp:sp modelId="{7CD9F023-61F7-43F0-9549-885728BA900A}">
      <dsp:nvSpPr>
        <dsp:cNvPr id="0" name=""/>
        <dsp:cNvSpPr/>
      </dsp:nvSpPr>
      <dsp:spPr>
        <a:xfrm>
          <a:off x="5497372" y="667641"/>
          <a:ext cx="2328976" cy="36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1. Read the title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2. Read the first sentence of the first paragraph and the last sentence of the first paragraph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3. Read the first sentence of every paragraph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4. Read the first and last sentence of the last paragraph.</a:t>
          </a:r>
          <a:endParaRPr lang="en-US" sz="1900" kern="1200" dirty="0"/>
        </a:p>
      </dsp:txBody>
      <dsp:txXfrm>
        <a:off x="5497372" y="667641"/>
        <a:ext cx="2328976" cy="3625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16783-ED31-4128-BD7A-2978F49E511D}">
      <dsp:nvSpPr>
        <dsp:cNvPr id="0" name=""/>
        <dsp:cNvSpPr/>
      </dsp:nvSpPr>
      <dsp:spPr>
        <a:xfrm>
          <a:off x="8033735" y="667641"/>
          <a:ext cx="195864" cy="362503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0260A-76D8-4D36-8B94-66421A622CFA}">
      <dsp:nvSpPr>
        <dsp:cNvPr id="0" name=""/>
        <dsp:cNvSpPr/>
      </dsp:nvSpPr>
      <dsp:spPr>
        <a:xfrm>
          <a:off x="195864" y="667641"/>
          <a:ext cx="5094122" cy="3625034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69CB9C-FA51-4469-BBC6-30F2CE608E16}">
      <dsp:nvSpPr>
        <dsp:cNvPr id="0" name=""/>
        <dsp:cNvSpPr/>
      </dsp:nvSpPr>
      <dsp:spPr>
        <a:xfrm>
          <a:off x="0" y="233286"/>
          <a:ext cx="4898257" cy="34289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E79B4-E220-4953-9132-C305F0525F5A}">
      <dsp:nvSpPr>
        <dsp:cNvPr id="0" name=""/>
        <dsp:cNvSpPr/>
      </dsp:nvSpPr>
      <dsp:spPr>
        <a:xfrm>
          <a:off x="395020" y="3663470"/>
          <a:ext cx="4699101" cy="430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040" tIns="72390" rIns="19304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2. Skip unknown words</a:t>
          </a:r>
          <a:endParaRPr lang="en-US" sz="1900" kern="1200" dirty="0"/>
        </a:p>
      </dsp:txBody>
      <dsp:txXfrm>
        <a:off x="395020" y="3663470"/>
        <a:ext cx="4699101" cy="430295"/>
      </dsp:txXfrm>
    </dsp:sp>
    <dsp:sp modelId="{7CD9F023-61F7-43F0-9549-885728BA900A}">
      <dsp:nvSpPr>
        <dsp:cNvPr id="0" name=""/>
        <dsp:cNvSpPr/>
      </dsp:nvSpPr>
      <dsp:spPr>
        <a:xfrm>
          <a:off x="5497372" y="667641"/>
          <a:ext cx="2328976" cy="36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1. Read the title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2. Read the first sentence of the first paragraph and the last sentence of the first paragraph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3. Read the first sentence of every paragraph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4. Read the first and last sentence of the last paragraph.</a:t>
          </a:r>
          <a:endParaRPr lang="en-US" sz="1900" kern="1200" dirty="0"/>
        </a:p>
      </dsp:txBody>
      <dsp:txXfrm>
        <a:off x="5497372" y="667641"/>
        <a:ext cx="2328976" cy="3625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35DBED-3D45-4F2C-86A3-20BE9C9F5D9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3B259B-FB15-4F1F-BD01-14B3E8D45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(Session 2: Unit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28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Pace: What?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1839327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264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Pace: How?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998874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931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Pace: How?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850727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990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132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Reading Pace</vt:lpstr>
      <vt:lpstr>Reading Pace: What?</vt:lpstr>
      <vt:lpstr>Reading Pace: How?</vt:lpstr>
      <vt:lpstr>Reading Pace: How?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Pace</dc:title>
  <dc:creator>sandra sembel</dc:creator>
  <cp:lastModifiedBy>dosen</cp:lastModifiedBy>
  <cp:revision>10</cp:revision>
  <dcterms:created xsi:type="dcterms:W3CDTF">2013-08-30T10:04:47Z</dcterms:created>
  <dcterms:modified xsi:type="dcterms:W3CDTF">2013-09-02T02:31:52Z</dcterms:modified>
</cp:coreProperties>
</file>