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9" r:id="rId5"/>
    <p:sldId id="269" r:id="rId6"/>
    <p:sldId id="257" r:id="rId7"/>
    <p:sldId id="270" r:id="rId8"/>
    <p:sldId id="265" r:id="rId9"/>
    <p:sldId id="271" r:id="rId10"/>
    <p:sldId id="266" r:id="rId11"/>
    <p:sldId id="272" r:id="rId12"/>
    <p:sldId id="263" r:id="rId13"/>
    <p:sldId id="264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0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1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3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6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8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0929-8863-4EB4-A318-6BD28E8E5160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CF677-CC06-4696-BEB2-710955FCA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</a:t>
            </a:r>
            <a:r>
              <a:rPr lang="en-US" dirty="0" smtClean="0"/>
              <a:t>l Organizations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9" t="68130" r="13850" b="15935"/>
          <a:stretch/>
        </p:blipFill>
        <p:spPr bwMode="auto">
          <a:xfrm>
            <a:off x="3108159" y="2819400"/>
            <a:ext cx="688769" cy="91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4" t="50000" b="31870"/>
          <a:stretch/>
        </p:blipFill>
        <p:spPr bwMode="auto">
          <a:xfrm>
            <a:off x="1542728" y="2819400"/>
            <a:ext cx="725384" cy="103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81775" r="37962" b="9112"/>
          <a:stretch/>
        </p:blipFill>
        <p:spPr bwMode="auto">
          <a:xfrm>
            <a:off x="4419600" y="2819400"/>
            <a:ext cx="1648060" cy="77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2728" y="3505200"/>
            <a:ext cx="725384" cy="35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3505200"/>
            <a:ext cx="5965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43630" y="2819400"/>
            <a:ext cx="1080970" cy="910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3979" y="2133600"/>
            <a:ext cx="62464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smtClean="0"/>
              <a:t>                32                      33                        34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67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</a:t>
            </a:r>
            <a:r>
              <a:rPr lang="en-US" dirty="0" smtClean="0"/>
              <a:t>l Organizations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9" t="68130" r="13850" b="15935"/>
          <a:stretch/>
        </p:blipFill>
        <p:spPr bwMode="auto">
          <a:xfrm>
            <a:off x="3108159" y="2819400"/>
            <a:ext cx="688769" cy="91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4" t="50000" b="31870"/>
          <a:stretch/>
        </p:blipFill>
        <p:spPr bwMode="auto">
          <a:xfrm>
            <a:off x="1542728" y="2819400"/>
            <a:ext cx="725384" cy="103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81775" r="37962" b="9112"/>
          <a:stretch/>
        </p:blipFill>
        <p:spPr bwMode="auto">
          <a:xfrm>
            <a:off x="4419600" y="2819400"/>
            <a:ext cx="1648060" cy="77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27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1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1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52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2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0" t="48423" r="42870" b="37993"/>
          <a:stretch/>
        </p:blipFill>
        <p:spPr bwMode="auto">
          <a:xfrm>
            <a:off x="6469474" y="1987911"/>
            <a:ext cx="754084" cy="8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9" t="48666" r="21210" b="37751"/>
          <a:stretch/>
        </p:blipFill>
        <p:spPr bwMode="auto">
          <a:xfrm>
            <a:off x="7717372" y="1969925"/>
            <a:ext cx="833625" cy="89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65394" r="85381" b="19333"/>
          <a:stretch/>
        </p:blipFill>
        <p:spPr bwMode="auto">
          <a:xfrm>
            <a:off x="4267200" y="1939247"/>
            <a:ext cx="806496" cy="103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82624" r="56834" b="1852"/>
          <a:stretch/>
        </p:blipFill>
        <p:spPr bwMode="auto">
          <a:xfrm>
            <a:off x="5412608" y="1987911"/>
            <a:ext cx="787519" cy="9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2" t="80424" r="2969"/>
          <a:stretch/>
        </p:blipFill>
        <p:spPr bwMode="auto">
          <a:xfrm>
            <a:off x="1666803" y="3998435"/>
            <a:ext cx="845128" cy="111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1" t="59794" r="42949" b="20103"/>
          <a:stretch/>
        </p:blipFill>
        <p:spPr bwMode="auto">
          <a:xfrm>
            <a:off x="3876182" y="3901788"/>
            <a:ext cx="794266" cy="114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7" t="149" r="44000" b="79851"/>
          <a:stretch/>
        </p:blipFill>
        <p:spPr bwMode="auto">
          <a:xfrm>
            <a:off x="5710443" y="3828800"/>
            <a:ext cx="762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t="47333" r="78001" b="35334"/>
          <a:stretch/>
        </p:blipFill>
        <p:spPr bwMode="auto">
          <a:xfrm>
            <a:off x="481772" y="1779145"/>
            <a:ext cx="836349" cy="120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4" t="17151" r="15637" b="69879"/>
          <a:stretch/>
        </p:blipFill>
        <p:spPr bwMode="auto">
          <a:xfrm>
            <a:off x="1711983" y="1987911"/>
            <a:ext cx="871542" cy="8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6" t="17706" r="49760" b="69094"/>
          <a:stretch/>
        </p:blipFill>
        <p:spPr bwMode="auto">
          <a:xfrm>
            <a:off x="2964274" y="1987911"/>
            <a:ext cx="905907" cy="9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4800" y="2755075"/>
            <a:ext cx="824619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1999" y="1524000"/>
            <a:ext cx="778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1                       2                      3                    4                   5                   6                     7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18120" y="3752747"/>
            <a:ext cx="59054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8                                      9                               10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6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0" t="48423" r="42870" b="37993"/>
          <a:stretch/>
        </p:blipFill>
        <p:spPr bwMode="auto">
          <a:xfrm>
            <a:off x="6469474" y="1987911"/>
            <a:ext cx="754084" cy="8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9" t="48666" r="21210" b="37751"/>
          <a:stretch/>
        </p:blipFill>
        <p:spPr bwMode="auto">
          <a:xfrm>
            <a:off x="7717372" y="1969925"/>
            <a:ext cx="833625" cy="89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65394" r="85381" b="19333"/>
          <a:stretch/>
        </p:blipFill>
        <p:spPr bwMode="auto">
          <a:xfrm>
            <a:off x="4267200" y="1939247"/>
            <a:ext cx="806496" cy="103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82624" r="56834" b="1852"/>
          <a:stretch/>
        </p:blipFill>
        <p:spPr bwMode="auto">
          <a:xfrm>
            <a:off x="5412608" y="1987911"/>
            <a:ext cx="787519" cy="9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2" t="80424" r="2969"/>
          <a:stretch/>
        </p:blipFill>
        <p:spPr bwMode="auto">
          <a:xfrm>
            <a:off x="1666803" y="3998435"/>
            <a:ext cx="845128" cy="111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1" t="59794" r="42949" b="20103"/>
          <a:stretch/>
        </p:blipFill>
        <p:spPr bwMode="auto">
          <a:xfrm>
            <a:off x="3876182" y="3901788"/>
            <a:ext cx="794266" cy="114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7" t="149" r="44000" b="79851"/>
          <a:stretch/>
        </p:blipFill>
        <p:spPr bwMode="auto">
          <a:xfrm>
            <a:off x="5710443" y="3828800"/>
            <a:ext cx="762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t="47333" r="78001" b="35334"/>
          <a:stretch/>
        </p:blipFill>
        <p:spPr bwMode="auto">
          <a:xfrm>
            <a:off x="481772" y="1779145"/>
            <a:ext cx="836349" cy="120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4" t="17151" r="15637" b="69879"/>
          <a:stretch/>
        </p:blipFill>
        <p:spPr bwMode="auto">
          <a:xfrm>
            <a:off x="1711983" y="1987911"/>
            <a:ext cx="871542" cy="8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6" t="17706" r="49760" b="69094"/>
          <a:stretch/>
        </p:blipFill>
        <p:spPr bwMode="auto">
          <a:xfrm>
            <a:off x="2964274" y="1987911"/>
            <a:ext cx="905907" cy="98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9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and Drinks</a:t>
            </a:r>
            <a:endParaRPr lang="en-US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4" t="60005" r="17379" b="21075"/>
          <a:stretch/>
        </p:blipFill>
        <p:spPr bwMode="auto">
          <a:xfrm>
            <a:off x="4953000" y="1755341"/>
            <a:ext cx="783771" cy="10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9" t="59079" r="30635" b="20461"/>
          <a:stretch/>
        </p:blipFill>
        <p:spPr bwMode="auto">
          <a:xfrm>
            <a:off x="2362200" y="1770390"/>
            <a:ext cx="816397" cy="116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1" t="80338" r="30445"/>
          <a:stretch/>
        </p:blipFill>
        <p:spPr bwMode="auto">
          <a:xfrm>
            <a:off x="3612076" y="1799590"/>
            <a:ext cx="783772" cy="11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6" t="41720" r="44120" b="39893"/>
          <a:stretch/>
        </p:blipFill>
        <p:spPr bwMode="auto">
          <a:xfrm>
            <a:off x="983074" y="1872464"/>
            <a:ext cx="783772" cy="105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78172" r="57198" b="7310"/>
          <a:stretch/>
        </p:blipFill>
        <p:spPr bwMode="auto">
          <a:xfrm>
            <a:off x="2365169" y="3646680"/>
            <a:ext cx="816397" cy="10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6" t="34667" r="62795" b="47574"/>
          <a:stretch/>
        </p:blipFill>
        <p:spPr bwMode="auto">
          <a:xfrm>
            <a:off x="4091914" y="3564575"/>
            <a:ext cx="781684" cy="11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3" t="337" r="30000" b="79148"/>
          <a:stretch/>
        </p:blipFill>
        <p:spPr bwMode="auto">
          <a:xfrm>
            <a:off x="6629400" y="1632871"/>
            <a:ext cx="838200" cy="117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3074" y="1611868"/>
            <a:ext cx="6713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11                          12                  13                     14                            15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59726" y="4410062"/>
            <a:ext cx="3202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16                                17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 and Drinks</a:t>
            </a:r>
            <a:endParaRPr lang="en-US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4" t="60005" r="17379" b="21075"/>
          <a:stretch/>
        </p:blipFill>
        <p:spPr bwMode="auto">
          <a:xfrm>
            <a:off x="4953000" y="1755341"/>
            <a:ext cx="783771" cy="108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9" t="59079" r="30635" b="20461"/>
          <a:stretch/>
        </p:blipFill>
        <p:spPr bwMode="auto">
          <a:xfrm>
            <a:off x="2362200" y="1770390"/>
            <a:ext cx="816397" cy="116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1" t="80338" r="30445"/>
          <a:stretch/>
        </p:blipFill>
        <p:spPr bwMode="auto">
          <a:xfrm>
            <a:off x="3612076" y="1799590"/>
            <a:ext cx="783772" cy="112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6" t="41720" r="44120" b="39893"/>
          <a:stretch/>
        </p:blipFill>
        <p:spPr bwMode="auto">
          <a:xfrm>
            <a:off x="983074" y="1872464"/>
            <a:ext cx="783772" cy="105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t="78172" r="57198" b="7310"/>
          <a:stretch/>
        </p:blipFill>
        <p:spPr bwMode="auto">
          <a:xfrm>
            <a:off x="2365169" y="3646680"/>
            <a:ext cx="816397" cy="10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6" t="34667" r="62795" b="47574"/>
          <a:stretch/>
        </p:blipFill>
        <p:spPr bwMode="auto">
          <a:xfrm>
            <a:off x="4091914" y="3564575"/>
            <a:ext cx="781684" cy="116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3" t="337" r="30000" b="79148"/>
          <a:stretch/>
        </p:blipFill>
        <p:spPr bwMode="auto">
          <a:xfrm>
            <a:off x="6629400" y="1632871"/>
            <a:ext cx="838200" cy="117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61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Internet Based Products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2121" r="83939" b="79212"/>
          <a:stretch/>
        </p:blipFill>
        <p:spPr bwMode="auto">
          <a:xfrm>
            <a:off x="2815636" y="1873825"/>
            <a:ext cx="74814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4" t="80667" r="17515"/>
          <a:stretch/>
        </p:blipFill>
        <p:spPr bwMode="auto">
          <a:xfrm>
            <a:off x="5190507" y="1930725"/>
            <a:ext cx="74814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47939" r="85382" b="36788"/>
          <a:stretch/>
        </p:blipFill>
        <p:spPr bwMode="auto">
          <a:xfrm>
            <a:off x="1129146" y="3470495"/>
            <a:ext cx="762000" cy="104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8" t="63341" r="7406" b="20044"/>
          <a:stretch/>
        </p:blipFill>
        <p:spPr bwMode="auto">
          <a:xfrm>
            <a:off x="2815636" y="3432712"/>
            <a:ext cx="769527" cy="103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1" t="63341" r="14375" b="21256"/>
          <a:stretch/>
        </p:blipFill>
        <p:spPr bwMode="auto">
          <a:xfrm>
            <a:off x="4343400" y="3445825"/>
            <a:ext cx="821862" cy="9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6" t="63098" r="28625" b="21014"/>
          <a:stretch/>
        </p:blipFill>
        <p:spPr bwMode="auto">
          <a:xfrm>
            <a:off x="5853545" y="3512870"/>
            <a:ext cx="637310" cy="9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0" t="63333" r="22000" b="20667"/>
          <a:stretch/>
        </p:blipFill>
        <p:spPr bwMode="auto">
          <a:xfrm>
            <a:off x="7175665" y="3542061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688068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18                                           19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267200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20                               21                           22                      23                    24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8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Internet Based Products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2121" r="83939" b="79212"/>
          <a:stretch/>
        </p:blipFill>
        <p:spPr bwMode="auto">
          <a:xfrm>
            <a:off x="2815636" y="1873825"/>
            <a:ext cx="74814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4" t="80667" r="17515"/>
          <a:stretch/>
        </p:blipFill>
        <p:spPr bwMode="auto">
          <a:xfrm>
            <a:off x="5190507" y="1930725"/>
            <a:ext cx="74814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47939" r="85382" b="36788"/>
          <a:stretch/>
        </p:blipFill>
        <p:spPr bwMode="auto">
          <a:xfrm>
            <a:off x="1129146" y="3470495"/>
            <a:ext cx="762000" cy="104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8" t="63341" r="7406" b="20044"/>
          <a:stretch/>
        </p:blipFill>
        <p:spPr bwMode="auto">
          <a:xfrm>
            <a:off x="2815636" y="3432712"/>
            <a:ext cx="769527" cy="103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1" t="63341" r="14375" b="21256"/>
          <a:stretch/>
        </p:blipFill>
        <p:spPr bwMode="auto">
          <a:xfrm>
            <a:off x="4343400" y="3445825"/>
            <a:ext cx="821862" cy="9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6" t="63098" r="28625" b="21014"/>
          <a:stretch/>
        </p:blipFill>
        <p:spPr bwMode="auto">
          <a:xfrm>
            <a:off x="5853545" y="3512870"/>
            <a:ext cx="637310" cy="90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0" t="63333" r="22000" b="20667"/>
          <a:stretch/>
        </p:blipFill>
        <p:spPr bwMode="auto">
          <a:xfrm>
            <a:off x="7175665" y="3542061"/>
            <a:ext cx="68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31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t="39455" r="57065" b="41844"/>
          <a:stretch/>
        </p:blipFill>
        <p:spPr bwMode="auto">
          <a:xfrm>
            <a:off x="2514600" y="2286000"/>
            <a:ext cx="819397" cy="106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40511" r="83879" b="40372"/>
          <a:stretch/>
        </p:blipFill>
        <p:spPr bwMode="auto">
          <a:xfrm>
            <a:off x="901564" y="2286000"/>
            <a:ext cx="845127" cy="109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79714" r="71013"/>
          <a:stretch/>
        </p:blipFill>
        <p:spPr bwMode="auto">
          <a:xfrm>
            <a:off x="5902035" y="2334492"/>
            <a:ext cx="724396" cy="115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60667" r="56650" b="21480"/>
          <a:stretch/>
        </p:blipFill>
        <p:spPr bwMode="auto">
          <a:xfrm>
            <a:off x="4306785" y="2334492"/>
            <a:ext cx="839190" cy="102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62138" r="71429" b="22277"/>
          <a:stretch/>
        </p:blipFill>
        <p:spPr bwMode="auto">
          <a:xfrm>
            <a:off x="5411153" y="3745210"/>
            <a:ext cx="801656" cy="10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tttwe.com/wp-content/uploads/2012/08/Logos-Quiz-Android-Bubble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1" t="4865" r="48881" b="87210"/>
          <a:stretch/>
        </p:blipFill>
        <p:spPr bwMode="auto">
          <a:xfrm>
            <a:off x="901564" y="3871356"/>
            <a:ext cx="1769423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41534" r="82953" b="51593"/>
          <a:stretch/>
        </p:blipFill>
        <p:spPr bwMode="auto">
          <a:xfrm>
            <a:off x="2993153" y="4007681"/>
            <a:ext cx="1505877" cy="57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2057400"/>
            <a:ext cx="6248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86275" y="3886200"/>
            <a:ext cx="1033125" cy="878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60944" y="3982314"/>
            <a:ext cx="911056" cy="79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1153" y="4401647"/>
            <a:ext cx="853080" cy="398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3979" y="2133600"/>
            <a:ext cx="62464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smtClean="0"/>
              <a:t>25                              26                           27                      28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6512" y="3537051"/>
            <a:ext cx="62464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dirty="0" smtClean="0"/>
              <a:t>29</a:t>
            </a:r>
            <a:r>
              <a:rPr lang="en-US" dirty="0" smtClean="0"/>
              <a:t>                              30                                           31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8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Fashion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t="39455" r="57065" b="41844"/>
          <a:stretch/>
        </p:blipFill>
        <p:spPr bwMode="auto">
          <a:xfrm>
            <a:off x="2514600" y="2286000"/>
            <a:ext cx="819397" cy="106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40511" r="83879" b="40372"/>
          <a:stretch/>
        </p:blipFill>
        <p:spPr bwMode="auto">
          <a:xfrm>
            <a:off x="901564" y="2286000"/>
            <a:ext cx="845127" cy="109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79714" r="71013"/>
          <a:stretch/>
        </p:blipFill>
        <p:spPr bwMode="auto">
          <a:xfrm>
            <a:off x="5902035" y="2334492"/>
            <a:ext cx="724396" cy="115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t="60667" r="56650" b="21480"/>
          <a:stretch/>
        </p:blipFill>
        <p:spPr bwMode="auto">
          <a:xfrm>
            <a:off x="4306785" y="2334492"/>
            <a:ext cx="839190" cy="102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62138" r="71429" b="22277"/>
          <a:stretch/>
        </p:blipFill>
        <p:spPr bwMode="auto">
          <a:xfrm>
            <a:off x="5411153" y="3745210"/>
            <a:ext cx="801656" cy="10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tttwe.com/wp-content/uploads/2012/08/Logos-Quiz-Android-Bubble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1" t="4865" r="48881" b="87210"/>
          <a:stretch/>
        </p:blipFill>
        <p:spPr bwMode="auto">
          <a:xfrm>
            <a:off x="901564" y="3871356"/>
            <a:ext cx="1769423" cy="6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41534" r="82953" b="51593"/>
          <a:stretch/>
        </p:blipFill>
        <p:spPr bwMode="auto">
          <a:xfrm>
            <a:off x="2993153" y="4007681"/>
            <a:ext cx="1505877" cy="57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7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61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Logos</vt:lpstr>
      <vt:lpstr>Cars</vt:lpstr>
      <vt:lpstr>Cars</vt:lpstr>
      <vt:lpstr>Foods and Drinks</vt:lpstr>
      <vt:lpstr>Foods and Drinks</vt:lpstr>
      <vt:lpstr>Internet Based Products</vt:lpstr>
      <vt:lpstr>Internet Based Products</vt:lpstr>
      <vt:lpstr>Fashion</vt:lpstr>
      <vt:lpstr>Fashion</vt:lpstr>
      <vt:lpstr>International Organizations</vt:lpstr>
      <vt:lpstr>International Organizations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9</cp:revision>
  <dcterms:created xsi:type="dcterms:W3CDTF">2014-08-27T08:16:56Z</dcterms:created>
  <dcterms:modified xsi:type="dcterms:W3CDTF">2014-09-01T01:09:00Z</dcterms:modified>
</cp:coreProperties>
</file>