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FFE3-248E-4D6B-80C8-0C428A4B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EAB18-087C-46BA-987F-E298062FA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E526A-A04C-4A9F-90D8-B357AB2B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6D74-0872-4C95-8165-12884A68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5936-B66C-4E33-BB14-96FDF1EC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53D1-0A51-454F-8738-23BBE0CF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59C70-CDFF-476F-9F5C-337E6A36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2290-46DB-4856-BAFC-D0AEAADA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6C3E-2914-4AA9-A335-B376C73D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A4DE-B6AA-4EC5-A684-6E3B779F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D174E-0BBB-4D14-9D0B-724322143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473F1-551B-4557-A17D-E234B690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6BF3A-829A-4EA8-9C79-39A6BB05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85CF-DB2F-4B7C-908F-07338C89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14A84-135C-4C8A-8B47-0DA454A1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EAE7-4DD6-44AA-874E-C148ADC5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51AF-BC1B-4F49-AE01-902E2671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188BB-6E70-45C7-8CC0-25AE4986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F7E44-6C5A-46A7-B8AD-38F83DB1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D025-ADBE-4587-A491-81666F2C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6DB5-67B5-48A4-8811-BC382484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41DC-3FD0-49C2-8B69-F5E3E30B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19872-FD02-47F7-BCF8-2450E0D2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BF8C7-7ED0-458B-86F7-15B169DC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E4D2-4DD0-4E77-8333-B20AC4D9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071C-79E7-4339-A3F7-D7760282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BC1-C958-4D43-95C6-3C0CEE469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B0C2-F037-4126-8652-BF63B2EE0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48783-BE5D-4848-8FBE-58DC62B1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5C9A1-2F44-458F-BA9A-9762B6A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C318-747C-4F4E-94F9-6C8E2D4B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51F7-E36D-4A52-85E7-3F1E5998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9D18F-E6D7-413E-A524-4C8C8D782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2F750-DC83-4D8A-AA0D-FED408BB2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C6C1E-928E-49F3-963E-375256650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75A5E-1690-4D87-B262-8B85A131E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9C010-9C99-405F-8A31-1CCDCDB7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B851A-2968-4ADB-A21D-98832EF6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8ACD2-46F0-4C2C-8767-21EF992A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A38C-ECF0-41B3-B328-1DF2BAA0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F6089-345D-4C14-BDC5-8B23BEDB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D4CC8-DBD6-4AD6-BCEE-1EAAD099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FA605-71DC-4990-9E70-E844022B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A1785-A2EF-432F-967D-624E9FFD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CC356-C5ED-4435-8171-C8131AFE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F9B6F-C5ED-4A97-AE56-8CC93054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88B8-80BE-458D-A05E-393E93C7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2EF50-E789-43A7-AE5F-4092AA03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93798-E435-48A7-8844-58A3FE02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B1BAB-3C30-4EB6-9790-5694F4BA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E7CF4-9D19-4150-B6F9-66682EA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18C4-31B9-4101-AF7D-D1B82201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44D8-FE33-4E89-B36E-A9FD3855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3983B-9371-41F2-80D2-10A2E4578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E60E2-5779-4333-B941-88328FF1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82ADF-FC68-4E52-AA84-022BBC0C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11FD8-5BEC-42DA-BA67-985B712D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BAB26-8353-463B-859A-2FD111D7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3B82D-3622-472F-B267-A447CA45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37F5-C7E7-4E52-85A6-8BF2144A2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66B3-400F-4FB8-9F4C-B7B9A7220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16BC-B702-4E3F-AFF1-D9AFCB205F4B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3856C-FD67-47DC-B82A-C8671C3EC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122B-26A3-4274-96AD-8212A4E1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EE86-0BD3-4F82-A7A4-D488FF73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7047AF-86F0-4F77-8DED-042D13004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Introducing yourself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1AD00A-8317-42DF-A8F0-849EB0BBF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(Sandra Sembel)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926AB-FD70-4643-AD59-378EAA83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1" b="11795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7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7A8A-7529-4A8F-8912-F6EF2BDC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is God Calling </a:t>
            </a:r>
            <a:r>
              <a:rPr lang="en-US" sz="4000" dirty="0">
                <a:solidFill>
                  <a:srgbClr val="FFFFFF"/>
                </a:solidFill>
              </a:rPr>
              <a:t>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ou? (Job titles)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52-EF1B-41EE-93A5-90D3FCC6B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199" y="2527089"/>
            <a:ext cx="4481443" cy="39664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Minister: Pastor, Reverend, chaplain</a:t>
            </a:r>
          </a:p>
          <a:p>
            <a:r>
              <a:rPr lang="en-US" dirty="0"/>
              <a:t>Preacher</a:t>
            </a:r>
          </a:p>
          <a:p>
            <a:r>
              <a:rPr lang="en-US" dirty="0"/>
              <a:t>Evangelist</a:t>
            </a:r>
          </a:p>
          <a:p>
            <a:r>
              <a:rPr lang="en-US" dirty="0"/>
              <a:t>Counselor </a:t>
            </a:r>
          </a:p>
          <a:p>
            <a:r>
              <a:rPr lang="en-US" dirty="0"/>
              <a:t>Executive Pastor</a:t>
            </a:r>
          </a:p>
          <a:p>
            <a:r>
              <a:rPr lang="en-US" dirty="0"/>
              <a:t>Missionary</a:t>
            </a:r>
          </a:p>
          <a:p>
            <a:r>
              <a:rPr lang="en-US" dirty="0"/>
              <a:t>Teacher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5DDB5B87-960B-4BB6-8A20-01EAF502C5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60" y="2411896"/>
            <a:ext cx="5619370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7A8A-7529-4A8F-8912-F6EF2BDC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is </a:t>
            </a:r>
            <a:r>
              <a:rPr lang="en-US" sz="4800" dirty="0">
                <a:solidFill>
                  <a:srgbClr val="FFFFFF"/>
                </a:solidFill>
              </a:rPr>
              <a:t>God Calling you?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E8C8C2-6B6E-4C5C-BC06-F849E040D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211" t="12666" r="23385" b="10814"/>
          <a:stretch/>
        </p:blipFill>
        <p:spPr>
          <a:xfrm>
            <a:off x="5006544" y="321177"/>
            <a:ext cx="7049508" cy="61795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447A64-AA00-4655-A114-C35884931728}"/>
              </a:ext>
            </a:extLst>
          </p:cNvPr>
          <p:cNvSpPr/>
          <p:nvPr/>
        </p:nvSpPr>
        <p:spPr>
          <a:xfrm>
            <a:off x="949278" y="4021703"/>
            <a:ext cx="3107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Church Ministries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68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7A8A-7529-4A8F-8912-F6EF2BDC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is </a:t>
            </a:r>
            <a:r>
              <a:rPr lang="en-US" sz="4800" dirty="0">
                <a:solidFill>
                  <a:srgbClr val="FFFFFF"/>
                </a:solidFill>
              </a:rPr>
              <a:t>God Calling you?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C447A64-AA00-4655-A114-C35884931728}"/>
              </a:ext>
            </a:extLst>
          </p:cNvPr>
          <p:cNvSpPr/>
          <p:nvPr/>
        </p:nvSpPr>
        <p:spPr>
          <a:xfrm>
            <a:off x="949278" y="4021703"/>
            <a:ext cx="3107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Church Ministries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F98F72-1893-4D95-ADDD-1BA2F51C2E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978437"/>
              </p:ext>
            </p:extLst>
          </p:nvPr>
        </p:nvGraphicFramePr>
        <p:xfrm>
          <a:off x="4797288" y="347682"/>
          <a:ext cx="7209182" cy="61795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7639">
                  <a:extLst>
                    <a:ext uri="{9D8B030D-6E8A-4147-A177-3AD203B41FA5}">
                      <a16:colId xmlns:a16="http://schemas.microsoft.com/office/drawing/2014/main" val="1325020139"/>
                    </a:ext>
                  </a:extLst>
                </a:gridCol>
                <a:gridCol w="295511">
                  <a:extLst>
                    <a:ext uri="{9D8B030D-6E8A-4147-A177-3AD203B41FA5}">
                      <a16:colId xmlns:a16="http://schemas.microsoft.com/office/drawing/2014/main" val="3635517814"/>
                    </a:ext>
                  </a:extLst>
                </a:gridCol>
                <a:gridCol w="5916032">
                  <a:extLst>
                    <a:ext uri="{9D8B030D-6E8A-4147-A177-3AD203B41FA5}">
                      <a16:colId xmlns:a16="http://schemas.microsoft.com/office/drawing/2014/main" val="1263491169"/>
                    </a:ext>
                  </a:extLst>
                </a:gridCol>
              </a:tblGrid>
              <a:tr h="65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Good afternoon. I’m Rev. Brian Johnson. I am a pastor for Chicago Methodist church.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920996499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Harrison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Pleased to meet you, Rev. Johnson.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2951247050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Pleased to meet you too. Just call me Brian.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2797084439"/>
                  </a:ext>
                </a:extLst>
              </a:tr>
              <a:tr h="996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Harrison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 Brian. I’m James Harrison, just call me James.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serve the congregations in New York. I’m </a:t>
                      </a:r>
                      <a:r>
                        <a:rPr lang="en-US" sz="1800" b="1" dirty="0">
                          <a:effectLst/>
                        </a:rPr>
                        <a:t>in</a:t>
                      </a:r>
                      <a:r>
                        <a:rPr lang="en-US" sz="1800" dirty="0">
                          <a:effectLst/>
                        </a:rPr>
                        <a:t> Children Ministry.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930690589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see. You are working in Children Ministry. How long have you been working in this ministry?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391053618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Harrison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About 5 years. What about you? How long have you been pastoring the Chicago Methodist Church?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248717066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 3 years.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240166172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Harrison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So, where do you come from, Brian?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60606408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I’m from Belcourt, North Dakota. And what about you?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720732767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Harrison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I’m from Charlotte, North Carolina. Well, the seminar will start soon. Shall we go inside?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1827181932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Sure. Let’s go inside. Nice talking to you. See you next time. God bless you.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2553645819"/>
                  </a:ext>
                </a:extLst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Harrison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Nice talking to you too. See you again later. God bless you too.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0" marR="58950" marT="0" marB="0"/>
                </a:tc>
                <a:extLst>
                  <a:ext uri="{0D108BD9-81ED-4DB2-BD59-A6C34878D82A}">
                    <a16:rowId xmlns:a16="http://schemas.microsoft.com/office/drawing/2014/main" val="285245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67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7A8A-7529-4A8F-8912-F6EF2BDC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Speaking Practice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52-EF1B-41EE-93A5-90D3FCC6B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199" y="2527089"/>
            <a:ext cx="4481443" cy="396647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JOB TITLES</a:t>
            </a:r>
          </a:p>
          <a:p>
            <a:r>
              <a:rPr lang="en-US" dirty="0"/>
              <a:t>Minister: Pastor, Reverend, chaplain</a:t>
            </a:r>
          </a:p>
          <a:p>
            <a:r>
              <a:rPr lang="en-US" dirty="0"/>
              <a:t>Preacher</a:t>
            </a:r>
          </a:p>
          <a:p>
            <a:r>
              <a:rPr lang="en-US" dirty="0"/>
              <a:t>Evangelist</a:t>
            </a:r>
          </a:p>
          <a:p>
            <a:r>
              <a:rPr lang="en-US" dirty="0"/>
              <a:t>Counselor </a:t>
            </a:r>
          </a:p>
          <a:p>
            <a:r>
              <a:rPr lang="en-US" dirty="0"/>
              <a:t>Executive Pastor</a:t>
            </a:r>
          </a:p>
          <a:p>
            <a:r>
              <a:rPr lang="en-US" dirty="0"/>
              <a:t>Missionary</a:t>
            </a:r>
          </a:p>
          <a:p>
            <a:r>
              <a:rPr lang="en-US" dirty="0"/>
              <a:t>Teacher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8295F-7148-41A9-8ECE-CB6F3255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2722" y="2460464"/>
            <a:ext cx="2792895" cy="4099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MINISTRIES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Youth</a:t>
            </a:r>
          </a:p>
          <a:p>
            <a:r>
              <a:rPr lang="en-US" dirty="0"/>
              <a:t>Young adult</a:t>
            </a:r>
          </a:p>
          <a:p>
            <a:r>
              <a:rPr lang="en-US" dirty="0"/>
              <a:t>Man</a:t>
            </a:r>
          </a:p>
          <a:p>
            <a:r>
              <a:rPr lang="en-US" dirty="0"/>
              <a:t>Women</a:t>
            </a:r>
          </a:p>
          <a:p>
            <a:r>
              <a:rPr lang="en-US" dirty="0"/>
              <a:t>Senior Citizens</a:t>
            </a:r>
          </a:p>
          <a:p>
            <a:r>
              <a:rPr lang="en-US" dirty="0"/>
              <a:t>Family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3D008A8-A7F5-4C6A-9FE1-3307D833E42E}"/>
              </a:ext>
            </a:extLst>
          </p:cNvPr>
          <p:cNvSpPr txBox="1">
            <a:spLocks/>
          </p:cNvSpPr>
          <p:nvPr/>
        </p:nvSpPr>
        <p:spPr>
          <a:xfrm>
            <a:off x="8749749" y="2941982"/>
            <a:ext cx="2560581" cy="27119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Church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05E87-0AC1-434E-8A1D-95A205FD1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1" r="1" b="623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2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288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Introducing yourself</vt:lpstr>
      <vt:lpstr>Where is God Calling You? (Job titles)</vt:lpstr>
      <vt:lpstr>Where is God Calling you?</vt:lpstr>
      <vt:lpstr>Where is God Calling you?</vt:lpstr>
      <vt:lpstr>Speaking Practice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GOD CALLING YOU?</dc:title>
  <dc:creator>Sandra Sembel</dc:creator>
  <cp:lastModifiedBy>Sandra Sembel</cp:lastModifiedBy>
  <cp:revision>6</cp:revision>
  <dcterms:created xsi:type="dcterms:W3CDTF">2018-08-24T08:48:39Z</dcterms:created>
  <dcterms:modified xsi:type="dcterms:W3CDTF">2018-08-24T09:33:43Z</dcterms:modified>
</cp:coreProperties>
</file>