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2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EDDC-28B1-6243-8623-AA4416955E3C}" type="datetimeFigureOut">
              <a:rPr lang="en-US" smtClean="0"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3450-6F86-124A-8CCA-0B75316EE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66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EDDC-28B1-6243-8623-AA4416955E3C}" type="datetimeFigureOut">
              <a:rPr lang="en-US" smtClean="0"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3450-6F86-124A-8CCA-0B75316EE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EDDC-28B1-6243-8623-AA4416955E3C}" type="datetimeFigureOut">
              <a:rPr lang="en-US" smtClean="0"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3450-6F86-124A-8CCA-0B75316EE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309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EDDC-28B1-6243-8623-AA4416955E3C}" type="datetimeFigureOut">
              <a:rPr lang="en-US" smtClean="0"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3450-6F86-124A-8CCA-0B75316EE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516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EDDC-28B1-6243-8623-AA4416955E3C}" type="datetimeFigureOut">
              <a:rPr lang="en-US" smtClean="0"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3450-6F86-124A-8CCA-0B75316EE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807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EDDC-28B1-6243-8623-AA4416955E3C}" type="datetimeFigureOut">
              <a:rPr lang="en-US" smtClean="0"/>
              <a:t>3/25/14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3450-6F86-124A-8CCA-0B75316EE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31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EDDC-28B1-6243-8623-AA4416955E3C}" type="datetimeFigureOut">
              <a:rPr lang="en-US" smtClean="0"/>
              <a:t>3/25/14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3450-6F86-124A-8CCA-0B75316EE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235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EDDC-28B1-6243-8623-AA4416955E3C}" type="datetimeFigureOut">
              <a:rPr lang="en-US" smtClean="0"/>
              <a:t>3/25/14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3450-6F86-124A-8CCA-0B75316EE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59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EDDC-28B1-6243-8623-AA4416955E3C}" type="datetimeFigureOut">
              <a:rPr lang="en-US" smtClean="0"/>
              <a:t>3/25/14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3450-6F86-124A-8CCA-0B75316EE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501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EDDC-28B1-6243-8623-AA4416955E3C}" type="datetimeFigureOut">
              <a:rPr lang="en-US" smtClean="0"/>
              <a:t>3/25/14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3450-6F86-124A-8CCA-0B75316EE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11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9EDDC-28B1-6243-8623-AA4416955E3C}" type="datetimeFigureOut">
              <a:rPr lang="en-US" smtClean="0"/>
              <a:t>3/25/14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3450-6F86-124A-8CCA-0B75316EE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75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9EDDC-28B1-6243-8623-AA4416955E3C}" type="datetimeFigureOut">
              <a:rPr lang="en-US" smtClean="0"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B3450-6F86-124A-8CCA-0B75316EE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022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199810"/>
            <a:ext cx="7772400" cy="1081143"/>
          </a:xfrm>
        </p:spPr>
        <p:txBody>
          <a:bodyPr/>
          <a:lstStyle/>
          <a:p>
            <a:r>
              <a:rPr lang="en-US" dirty="0" smtClean="0"/>
              <a:t>On the Same Boat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280953"/>
            <a:ext cx="6400800" cy="404668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464" y="463349"/>
            <a:ext cx="6674282" cy="487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671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8: 28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2562" b="256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41867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people wanted to hear what Jesus had to say. Some were merely curious but others committed themselves to following Jesus as a disciple. Wherever you are on your spiritual journey, Jesus wants to be involved in your life.</a:t>
            </a:r>
          </a:p>
        </p:txBody>
      </p:sp>
    </p:spTree>
    <p:extLst>
      <p:ext uri="{BB962C8B-B14F-4D97-AF65-F5344CB8AC3E}">
        <p14:creationId xmlns:p14="http://schemas.microsoft.com/office/powerpoint/2010/main" val="494653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Luke 5: 1-11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/>
              <a:t> One day as Jesus was standing by the Lake of </a:t>
            </a:r>
            <a:r>
              <a:rPr lang="en-US" dirty="0" err="1"/>
              <a:t>Gennesaret</a:t>
            </a:r>
            <a:r>
              <a:rPr lang="en-US" dirty="0"/>
              <a:t>, the people were crowding around him </a:t>
            </a:r>
            <a:r>
              <a:rPr lang="en-US" dirty="0" smtClean="0"/>
              <a:t>and listening </a:t>
            </a:r>
            <a:r>
              <a:rPr lang="en-US" dirty="0"/>
              <a:t>to the word of God. 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He saw at the water's edge two boats, left there by the fishermen, who </a:t>
            </a:r>
            <a:r>
              <a:rPr lang="en-US" dirty="0" smtClean="0"/>
              <a:t>were washing </a:t>
            </a:r>
            <a:r>
              <a:rPr lang="en-US" dirty="0"/>
              <a:t>their nets. </a:t>
            </a:r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dirty="0"/>
              <a:t> </a:t>
            </a:r>
            <a:r>
              <a:rPr lang="en-US" dirty="0">
                <a:solidFill>
                  <a:srgbClr val="3366FF"/>
                </a:solidFill>
              </a:rPr>
              <a:t>He got into one of the boats, the one belonging to Simon, and asked him to put out </a:t>
            </a:r>
            <a:r>
              <a:rPr lang="en-US" dirty="0" smtClean="0">
                <a:solidFill>
                  <a:srgbClr val="3366FF"/>
                </a:solidFill>
              </a:rPr>
              <a:t>a little </a:t>
            </a:r>
            <a:r>
              <a:rPr lang="en-US" dirty="0">
                <a:solidFill>
                  <a:srgbClr val="3366FF"/>
                </a:solidFill>
              </a:rPr>
              <a:t>from shore.</a:t>
            </a:r>
            <a:r>
              <a:rPr lang="en-US" dirty="0"/>
              <a:t> Then he sat down and taught the people from the </a:t>
            </a:r>
            <a:r>
              <a:rPr lang="en-US" dirty="0" smtClean="0"/>
              <a:t>boat.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763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Whose boat did Jesus choose?</a:t>
            </a:r>
          </a:p>
          <a:p>
            <a:r>
              <a:rPr lang="en-US" dirty="0" smtClean="0"/>
              <a:t>Did the owner allow Jesus to use his boat?</a:t>
            </a:r>
          </a:p>
          <a:p>
            <a:r>
              <a:rPr lang="en-US" dirty="0" smtClean="0"/>
              <a:t>What did Jesus told the owner of the boat to do with the boat?</a:t>
            </a:r>
          </a:p>
          <a:p>
            <a:r>
              <a:rPr lang="en-US" dirty="0" smtClean="0"/>
              <a:t>What did Jesus do from the boat?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132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866"/>
            <a:ext cx="8229600" cy="59034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 </a:t>
            </a:r>
            <a:r>
              <a:rPr lang="en-US" dirty="0"/>
              <a:t>When he had finished speaking, he said to Simon, </a:t>
            </a:r>
            <a:r>
              <a:rPr lang="en-US" dirty="0">
                <a:solidFill>
                  <a:srgbClr val="3366FF"/>
                </a:solidFill>
              </a:rPr>
              <a:t>"Put out into deep water, and let down the nets for </a:t>
            </a:r>
            <a:r>
              <a:rPr lang="en-US" dirty="0" smtClean="0">
                <a:solidFill>
                  <a:srgbClr val="3366FF"/>
                </a:solidFill>
              </a:rPr>
              <a:t>a </a:t>
            </a:r>
            <a:r>
              <a:rPr lang="cs-CZ" dirty="0" err="1" smtClean="0">
                <a:solidFill>
                  <a:srgbClr val="3366FF"/>
                </a:solidFill>
              </a:rPr>
              <a:t>catch</a:t>
            </a:r>
            <a:r>
              <a:rPr lang="cs-CZ" dirty="0" smtClean="0"/>
              <a:t>.“ </a:t>
            </a:r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 </a:t>
            </a:r>
            <a:r>
              <a:rPr lang="en-US" dirty="0"/>
              <a:t>Simon answered, "Master, we've worked hard all night and haven't caught anything. </a:t>
            </a:r>
            <a:r>
              <a:rPr lang="en-US" dirty="0">
                <a:solidFill>
                  <a:srgbClr val="3366FF"/>
                </a:solidFill>
              </a:rPr>
              <a:t>But because </a:t>
            </a:r>
            <a:r>
              <a:rPr lang="en-US" dirty="0" smtClean="0">
                <a:solidFill>
                  <a:srgbClr val="3366FF"/>
                </a:solidFill>
              </a:rPr>
              <a:t>you say </a:t>
            </a:r>
            <a:r>
              <a:rPr lang="en-US" dirty="0">
                <a:solidFill>
                  <a:srgbClr val="3366FF"/>
                </a:solidFill>
              </a:rPr>
              <a:t>so, I will let down the nets</a:t>
            </a:r>
            <a:r>
              <a:rPr lang="en-US" dirty="0" smtClean="0">
                <a:solidFill>
                  <a:srgbClr val="3366FF"/>
                </a:solidFill>
              </a:rPr>
              <a:t>.</a:t>
            </a:r>
            <a:r>
              <a:rPr lang="en-US" dirty="0" smtClean="0"/>
              <a:t>” </a:t>
            </a:r>
            <a:r>
              <a:rPr lang="en-US" dirty="0" smtClean="0">
                <a:solidFill>
                  <a:srgbClr val="FF0000"/>
                </a:solidFill>
              </a:rPr>
              <a:t>6</a:t>
            </a:r>
            <a:r>
              <a:rPr lang="en-US" dirty="0" smtClean="0"/>
              <a:t> </a:t>
            </a:r>
            <a:r>
              <a:rPr lang="en-US" dirty="0"/>
              <a:t>When they had done so, they caught such a large number of fish that their nets began to break. </a:t>
            </a:r>
            <a:r>
              <a:rPr lang="en-US" dirty="0">
                <a:solidFill>
                  <a:srgbClr val="FF0000"/>
                </a:solidFill>
              </a:rPr>
              <a:t>7</a:t>
            </a:r>
            <a:r>
              <a:rPr lang="en-US" dirty="0"/>
              <a:t> So </a:t>
            </a:r>
            <a:r>
              <a:rPr lang="en-US" dirty="0" smtClean="0">
                <a:solidFill>
                  <a:srgbClr val="3366FF"/>
                </a:solidFill>
              </a:rPr>
              <a:t>they signaled </a:t>
            </a:r>
            <a:r>
              <a:rPr lang="en-US" dirty="0">
                <a:solidFill>
                  <a:srgbClr val="3366FF"/>
                </a:solidFill>
              </a:rPr>
              <a:t>their partners in the other boat to come and help them</a:t>
            </a:r>
            <a:r>
              <a:rPr lang="en-US" dirty="0"/>
              <a:t>, and they came and filled both boats so </a:t>
            </a:r>
            <a:r>
              <a:rPr lang="en-US" dirty="0" smtClean="0"/>
              <a:t>full that </a:t>
            </a:r>
            <a:r>
              <a:rPr lang="en-US" dirty="0"/>
              <a:t>they began to sink.</a:t>
            </a:r>
          </a:p>
        </p:txBody>
      </p:sp>
    </p:spTree>
    <p:extLst>
      <p:ext uri="{BB962C8B-B14F-4D97-AF65-F5344CB8AC3E}">
        <p14:creationId xmlns:p14="http://schemas.microsoft.com/office/powerpoint/2010/main" val="727656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Jesus ask Simon to do when He had finished speaking? What for?</a:t>
            </a:r>
          </a:p>
          <a:p>
            <a:r>
              <a:rPr lang="en-US" dirty="0" smtClean="0"/>
              <a:t>What did Simon say to respond to this instruction? What did Simon do?</a:t>
            </a:r>
          </a:p>
          <a:p>
            <a:r>
              <a:rPr lang="en-US" dirty="0" smtClean="0"/>
              <a:t>What happened after Simon obey what Jesus told him to do?</a:t>
            </a:r>
          </a:p>
          <a:p>
            <a:r>
              <a:rPr lang="en-US" dirty="0" smtClean="0"/>
              <a:t>Did Simon keep the fish for himself? What did he do?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401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3350"/>
            <a:ext cx="8229600" cy="56628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8</a:t>
            </a:r>
            <a:r>
              <a:rPr lang="en-US" dirty="0"/>
              <a:t> When Simon Peter saw this, </a:t>
            </a:r>
            <a:r>
              <a:rPr lang="en-US" dirty="0">
                <a:solidFill>
                  <a:srgbClr val="3366FF"/>
                </a:solidFill>
              </a:rPr>
              <a:t>he fell at Jesus' knees and said, "Go away from me, Lord; I am a sinful man</a:t>
            </a:r>
            <a:r>
              <a:rPr lang="en-US" dirty="0" smtClean="0">
                <a:solidFill>
                  <a:srgbClr val="3366FF"/>
                </a:solidFill>
              </a:rPr>
              <a:t>!”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9</a:t>
            </a:r>
            <a:r>
              <a:rPr lang="en-US" dirty="0" smtClean="0"/>
              <a:t> </a:t>
            </a:r>
            <a:r>
              <a:rPr lang="en-US" dirty="0"/>
              <a:t>For he and all his companions were astonished at the catch of fish they had taken, </a:t>
            </a:r>
            <a:r>
              <a:rPr lang="en-US" dirty="0">
                <a:solidFill>
                  <a:srgbClr val="FF0000"/>
                </a:solidFill>
              </a:rPr>
              <a:t>10</a:t>
            </a:r>
            <a:r>
              <a:rPr lang="en-US" dirty="0"/>
              <a:t> and so were </a:t>
            </a:r>
            <a:r>
              <a:rPr lang="en-US" dirty="0" smtClean="0"/>
              <a:t>James and </a:t>
            </a:r>
            <a:r>
              <a:rPr lang="en-US" dirty="0"/>
              <a:t>John, the sons of Zebedee, Simon's </a:t>
            </a:r>
            <a:r>
              <a:rPr lang="en-US" dirty="0" smtClean="0"/>
              <a:t>partners.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Then </a:t>
            </a:r>
            <a:r>
              <a:rPr lang="en-US" dirty="0"/>
              <a:t>Jesus said to Simon, "Don't be afraid; from now on you will fish for people." </a:t>
            </a:r>
            <a:r>
              <a:rPr lang="en-US" dirty="0">
                <a:solidFill>
                  <a:srgbClr val="FF0000"/>
                </a:solidFill>
              </a:rPr>
              <a:t>11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So they pulled </a:t>
            </a:r>
            <a:r>
              <a:rPr lang="en-US" dirty="0" smtClean="0">
                <a:solidFill>
                  <a:srgbClr val="0000FF"/>
                </a:solidFill>
              </a:rPr>
              <a:t>their boats </a:t>
            </a:r>
            <a:r>
              <a:rPr lang="en-US" dirty="0">
                <a:solidFill>
                  <a:srgbClr val="0000FF"/>
                </a:solidFill>
              </a:rPr>
              <a:t>up on shore, left everything and followed him.</a:t>
            </a:r>
          </a:p>
        </p:txBody>
      </p:sp>
    </p:spTree>
    <p:extLst>
      <p:ext uri="{BB962C8B-B14F-4D97-AF65-F5344CB8AC3E}">
        <p14:creationId xmlns:p14="http://schemas.microsoft.com/office/powerpoint/2010/main" val="1675333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Simon do after receiving blessings from Jesus?</a:t>
            </a:r>
          </a:p>
          <a:p>
            <a:r>
              <a:rPr lang="en-US" dirty="0" smtClean="0"/>
              <a:t>What important new status or job did Jesus give to Simon and his friends?</a:t>
            </a:r>
          </a:p>
          <a:p>
            <a:r>
              <a:rPr lang="en-US" dirty="0" smtClean="0"/>
              <a:t>What happened in the end? Did they continue to catch fish? Did they leave everything and follow Jesus?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684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Allow God to use your boat of life for His mission to bless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we allow God to use us, God will take care of us.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Sometimes God allows us to do something beyond our wisdom – doesn’t match our rational thinking. Just trust Him. He knows what is best for us and will work in everything to bring good to us (Romans 8: 28).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we obey God, miracles happen. Share the blessings to others.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God touches our lives, everything else becomes less important – because we know He takes care of everything – our mindset is changed.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433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620</Words>
  <Application>Microsoft Macintosh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On the Same Boat</vt:lpstr>
      <vt:lpstr>Introduction</vt:lpstr>
      <vt:lpstr>Luke 5: 1-11</vt:lpstr>
      <vt:lpstr>Questions</vt:lpstr>
      <vt:lpstr>PowerPoint Presentation</vt:lpstr>
      <vt:lpstr>Questions</vt:lpstr>
      <vt:lpstr>PowerPoint Presentation</vt:lpstr>
      <vt:lpstr>Questions</vt:lpstr>
      <vt:lpstr>Message</vt:lpstr>
      <vt:lpstr>Romans 8: 28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Same Boat</dc:title>
  <dc:creator>Sandra Sembel</dc:creator>
  <cp:lastModifiedBy>Sandra Sembel</cp:lastModifiedBy>
  <cp:revision>3</cp:revision>
  <dcterms:created xsi:type="dcterms:W3CDTF">2014-03-25T01:57:30Z</dcterms:created>
  <dcterms:modified xsi:type="dcterms:W3CDTF">2014-03-25T02:19:32Z</dcterms:modified>
</cp:coreProperties>
</file>