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3" r:id="rId17"/>
    <p:sldId id="274" r:id="rId18"/>
    <p:sldId id="275" r:id="rId19"/>
    <p:sldId id="276" r:id="rId20"/>
    <p:sldId id="277" r:id="rId21"/>
    <p:sldId id="27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3CD84F-898B-4AE4-AD1D-D46234905E57}" type="datetimeFigureOut">
              <a:rPr lang="en-US" smtClean="0"/>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58A5E2-0DF1-4D5E-9B97-25D1C3D77A15}" type="slidenum">
              <a:rPr lang="en-US" smtClean="0"/>
              <a:t>‹#›</a:t>
            </a:fld>
            <a:endParaRPr lang="en-US"/>
          </a:p>
        </p:txBody>
      </p:sp>
    </p:spTree>
    <p:extLst>
      <p:ext uri="{BB962C8B-B14F-4D97-AF65-F5344CB8AC3E}">
        <p14:creationId xmlns:p14="http://schemas.microsoft.com/office/powerpoint/2010/main" val="3856059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3CD84F-898B-4AE4-AD1D-D46234905E57}" type="datetimeFigureOut">
              <a:rPr lang="en-US" smtClean="0"/>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58A5E2-0DF1-4D5E-9B97-25D1C3D77A15}" type="slidenum">
              <a:rPr lang="en-US" smtClean="0"/>
              <a:t>‹#›</a:t>
            </a:fld>
            <a:endParaRPr lang="en-US"/>
          </a:p>
        </p:txBody>
      </p:sp>
    </p:spTree>
    <p:extLst>
      <p:ext uri="{BB962C8B-B14F-4D97-AF65-F5344CB8AC3E}">
        <p14:creationId xmlns:p14="http://schemas.microsoft.com/office/powerpoint/2010/main" val="4066010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3CD84F-898B-4AE4-AD1D-D46234905E57}" type="datetimeFigureOut">
              <a:rPr lang="en-US" smtClean="0"/>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58A5E2-0DF1-4D5E-9B97-25D1C3D77A15}" type="slidenum">
              <a:rPr lang="en-US" smtClean="0"/>
              <a:t>‹#›</a:t>
            </a:fld>
            <a:endParaRPr lang="en-US"/>
          </a:p>
        </p:txBody>
      </p:sp>
    </p:spTree>
    <p:extLst>
      <p:ext uri="{BB962C8B-B14F-4D97-AF65-F5344CB8AC3E}">
        <p14:creationId xmlns:p14="http://schemas.microsoft.com/office/powerpoint/2010/main" val="4115644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3CD84F-898B-4AE4-AD1D-D46234905E57}" type="datetimeFigureOut">
              <a:rPr lang="en-US" smtClean="0"/>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58A5E2-0DF1-4D5E-9B97-25D1C3D77A15}" type="slidenum">
              <a:rPr lang="en-US" smtClean="0"/>
              <a:t>‹#›</a:t>
            </a:fld>
            <a:endParaRPr lang="en-US"/>
          </a:p>
        </p:txBody>
      </p:sp>
    </p:spTree>
    <p:extLst>
      <p:ext uri="{BB962C8B-B14F-4D97-AF65-F5344CB8AC3E}">
        <p14:creationId xmlns:p14="http://schemas.microsoft.com/office/powerpoint/2010/main" val="348711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3CD84F-898B-4AE4-AD1D-D46234905E57}" type="datetimeFigureOut">
              <a:rPr lang="en-US" smtClean="0"/>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58A5E2-0DF1-4D5E-9B97-25D1C3D77A15}" type="slidenum">
              <a:rPr lang="en-US" smtClean="0"/>
              <a:t>‹#›</a:t>
            </a:fld>
            <a:endParaRPr lang="en-US"/>
          </a:p>
        </p:txBody>
      </p:sp>
    </p:spTree>
    <p:extLst>
      <p:ext uri="{BB962C8B-B14F-4D97-AF65-F5344CB8AC3E}">
        <p14:creationId xmlns:p14="http://schemas.microsoft.com/office/powerpoint/2010/main" val="2058897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3CD84F-898B-4AE4-AD1D-D46234905E57}" type="datetimeFigureOut">
              <a:rPr lang="en-US" smtClean="0"/>
              <a:t>11/10/2014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58A5E2-0DF1-4D5E-9B97-25D1C3D77A15}" type="slidenum">
              <a:rPr lang="en-US" smtClean="0"/>
              <a:t>‹#›</a:t>
            </a:fld>
            <a:endParaRPr lang="en-US"/>
          </a:p>
        </p:txBody>
      </p:sp>
    </p:spTree>
    <p:extLst>
      <p:ext uri="{BB962C8B-B14F-4D97-AF65-F5344CB8AC3E}">
        <p14:creationId xmlns:p14="http://schemas.microsoft.com/office/powerpoint/2010/main" val="2354617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3CD84F-898B-4AE4-AD1D-D46234905E57}" type="datetimeFigureOut">
              <a:rPr lang="en-US" smtClean="0"/>
              <a:t>11/10/2014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58A5E2-0DF1-4D5E-9B97-25D1C3D77A15}" type="slidenum">
              <a:rPr lang="en-US" smtClean="0"/>
              <a:t>‹#›</a:t>
            </a:fld>
            <a:endParaRPr lang="en-US"/>
          </a:p>
        </p:txBody>
      </p:sp>
    </p:spTree>
    <p:extLst>
      <p:ext uri="{BB962C8B-B14F-4D97-AF65-F5344CB8AC3E}">
        <p14:creationId xmlns:p14="http://schemas.microsoft.com/office/powerpoint/2010/main" val="136878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3CD84F-898B-4AE4-AD1D-D46234905E57}" type="datetimeFigureOut">
              <a:rPr lang="en-US" smtClean="0"/>
              <a:t>11/10/2014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58A5E2-0DF1-4D5E-9B97-25D1C3D77A15}" type="slidenum">
              <a:rPr lang="en-US" smtClean="0"/>
              <a:t>‹#›</a:t>
            </a:fld>
            <a:endParaRPr lang="en-US"/>
          </a:p>
        </p:txBody>
      </p:sp>
    </p:spTree>
    <p:extLst>
      <p:ext uri="{BB962C8B-B14F-4D97-AF65-F5344CB8AC3E}">
        <p14:creationId xmlns:p14="http://schemas.microsoft.com/office/powerpoint/2010/main" val="4065491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3CD84F-898B-4AE4-AD1D-D46234905E57}" type="datetimeFigureOut">
              <a:rPr lang="en-US" smtClean="0"/>
              <a:t>11/10/2014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58A5E2-0DF1-4D5E-9B97-25D1C3D77A15}" type="slidenum">
              <a:rPr lang="en-US" smtClean="0"/>
              <a:t>‹#›</a:t>
            </a:fld>
            <a:endParaRPr lang="en-US"/>
          </a:p>
        </p:txBody>
      </p:sp>
    </p:spTree>
    <p:extLst>
      <p:ext uri="{BB962C8B-B14F-4D97-AF65-F5344CB8AC3E}">
        <p14:creationId xmlns:p14="http://schemas.microsoft.com/office/powerpoint/2010/main" val="184723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3CD84F-898B-4AE4-AD1D-D46234905E57}" type="datetimeFigureOut">
              <a:rPr lang="en-US" smtClean="0"/>
              <a:t>11/10/2014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58A5E2-0DF1-4D5E-9B97-25D1C3D77A15}" type="slidenum">
              <a:rPr lang="en-US" smtClean="0"/>
              <a:t>‹#›</a:t>
            </a:fld>
            <a:endParaRPr lang="en-US"/>
          </a:p>
        </p:txBody>
      </p:sp>
    </p:spTree>
    <p:extLst>
      <p:ext uri="{BB962C8B-B14F-4D97-AF65-F5344CB8AC3E}">
        <p14:creationId xmlns:p14="http://schemas.microsoft.com/office/powerpoint/2010/main" val="735054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3CD84F-898B-4AE4-AD1D-D46234905E57}" type="datetimeFigureOut">
              <a:rPr lang="en-US" smtClean="0"/>
              <a:t>11/10/2014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58A5E2-0DF1-4D5E-9B97-25D1C3D77A15}" type="slidenum">
              <a:rPr lang="en-US" smtClean="0"/>
              <a:t>‹#›</a:t>
            </a:fld>
            <a:endParaRPr lang="en-US"/>
          </a:p>
        </p:txBody>
      </p:sp>
    </p:spTree>
    <p:extLst>
      <p:ext uri="{BB962C8B-B14F-4D97-AF65-F5344CB8AC3E}">
        <p14:creationId xmlns:p14="http://schemas.microsoft.com/office/powerpoint/2010/main" val="3706485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3CD84F-898B-4AE4-AD1D-D46234905E57}" type="datetimeFigureOut">
              <a:rPr lang="en-US" smtClean="0"/>
              <a:t>11/10/2014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58A5E2-0DF1-4D5E-9B97-25D1C3D77A15}" type="slidenum">
              <a:rPr lang="en-US" smtClean="0"/>
              <a:t>‹#›</a:t>
            </a:fld>
            <a:endParaRPr lang="en-US"/>
          </a:p>
        </p:txBody>
      </p:sp>
    </p:spTree>
    <p:extLst>
      <p:ext uri="{BB962C8B-B14F-4D97-AF65-F5344CB8AC3E}">
        <p14:creationId xmlns:p14="http://schemas.microsoft.com/office/powerpoint/2010/main" val="1291124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Riddles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80004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Riddle 5</a:t>
            </a:r>
            <a:endParaRPr lang="en-US" dirty="0"/>
          </a:p>
        </p:txBody>
      </p:sp>
      <p:sp>
        <p:nvSpPr>
          <p:cNvPr id="5" name="Subtitle 4"/>
          <p:cNvSpPr>
            <a:spLocks noGrp="1"/>
          </p:cNvSpPr>
          <p:nvPr>
            <p:ph type="subTitle" idx="1"/>
          </p:nvPr>
        </p:nvSpPr>
        <p:spPr/>
        <p:txBody>
          <a:bodyPr/>
          <a:lstStyle/>
          <a:p>
            <a:r>
              <a:rPr lang="en-US" dirty="0" smtClean="0">
                <a:solidFill>
                  <a:srgbClr val="002060"/>
                </a:solidFill>
              </a:rPr>
              <a:t>Feed me and I live, give me something to drink and I'll die. What am I?</a:t>
            </a:r>
            <a:endParaRPr lang="en-US" dirty="0">
              <a:solidFill>
                <a:srgbClr val="002060"/>
              </a:solidFill>
            </a:endParaRPr>
          </a:p>
        </p:txBody>
      </p:sp>
    </p:spTree>
    <p:extLst>
      <p:ext uri="{BB962C8B-B14F-4D97-AF65-F5344CB8AC3E}">
        <p14:creationId xmlns:p14="http://schemas.microsoft.com/office/powerpoint/2010/main" val="1243377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Riddle 5: Fire</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59417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Riddle 6</a:t>
            </a:r>
            <a:endParaRPr lang="en-US" dirty="0"/>
          </a:p>
        </p:txBody>
      </p:sp>
      <p:sp>
        <p:nvSpPr>
          <p:cNvPr id="5" name="Subtitle 4"/>
          <p:cNvSpPr>
            <a:spLocks noGrp="1"/>
          </p:cNvSpPr>
          <p:nvPr>
            <p:ph type="subTitle" idx="1"/>
          </p:nvPr>
        </p:nvSpPr>
        <p:spPr/>
        <p:txBody>
          <a:bodyPr/>
          <a:lstStyle/>
          <a:p>
            <a:r>
              <a:rPr lang="en-US" dirty="0" smtClean="0">
                <a:solidFill>
                  <a:srgbClr val="002060"/>
                </a:solidFill>
              </a:rPr>
              <a:t>What has eyes but cannot see?</a:t>
            </a:r>
            <a:endParaRPr lang="en-US" dirty="0">
              <a:solidFill>
                <a:srgbClr val="002060"/>
              </a:solidFill>
            </a:endParaRPr>
          </a:p>
        </p:txBody>
      </p:sp>
    </p:spTree>
    <p:extLst>
      <p:ext uri="{BB962C8B-B14F-4D97-AF65-F5344CB8AC3E}">
        <p14:creationId xmlns:p14="http://schemas.microsoft.com/office/powerpoint/2010/main" val="1625257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Riddle 6: Needle, Storm</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577697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Riddle 7:</a:t>
            </a:r>
            <a:endParaRPr lang="en-US" dirty="0"/>
          </a:p>
        </p:txBody>
      </p:sp>
      <p:sp>
        <p:nvSpPr>
          <p:cNvPr id="5" name="Subtitle 4"/>
          <p:cNvSpPr>
            <a:spLocks noGrp="1"/>
          </p:cNvSpPr>
          <p:nvPr>
            <p:ph type="subTitle" idx="1"/>
          </p:nvPr>
        </p:nvSpPr>
        <p:spPr/>
        <p:txBody>
          <a:bodyPr>
            <a:normAutofit fontScale="85000" lnSpcReduction="20000"/>
          </a:bodyPr>
          <a:lstStyle/>
          <a:p>
            <a:r>
              <a:rPr lang="en-US" dirty="0" smtClean="0">
                <a:solidFill>
                  <a:srgbClr val="002060"/>
                </a:solidFill>
              </a:rPr>
              <a:t>There are three houses in a straight row. One is red, one is blue, and one is white. The red house is left of the middle. The blue house is right of the middle. Where's the white house? </a:t>
            </a:r>
            <a:endParaRPr lang="en-US" dirty="0">
              <a:solidFill>
                <a:srgbClr val="002060"/>
              </a:solidFill>
            </a:endParaRPr>
          </a:p>
        </p:txBody>
      </p:sp>
    </p:spTree>
    <p:extLst>
      <p:ext uri="{BB962C8B-B14F-4D97-AF65-F5344CB8AC3E}">
        <p14:creationId xmlns:p14="http://schemas.microsoft.com/office/powerpoint/2010/main" val="12692958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Riddle 7: The White House is in Washington DC</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62204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Riddle 8:</a:t>
            </a:r>
            <a:endParaRPr lang="en-US" dirty="0"/>
          </a:p>
        </p:txBody>
      </p:sp>
      <p:sp>
        <p:nvSpPr>
          <p:cNvPr id="3" name="Subtitle 2"/>
          <p:cNvSpPr>
            <a:spLocks noGrp="1"/>
          </p:cNvSpPr>
          <p:nvPr>
            <p:ph type="subTitle" idx="1"/>
          </p:nvPr>
        </p:nvSpPr>
        <p:spPr>
          <a:xfrm>
            <a:off x="1371600" y="3581400"/>
            <a:ext cx="6400800" cy="2057400"/>
          </a:xfrm>
        </p:spPr>
        <p:txBody>
          <a:bodyPr>
            <a:normAutofit fontScale="92500" lnSpcReduction="20000"/>
          </a:bodyPr>
          <a:lstStyle/>
          <a:p>
            <a:r>
              <a:rPr lang="en-US" dirty="0" smtClean="0">
                <a:solidFill>
                  <a:srgbClr val="002060"/>
                </a:solidFill>
              </a:rPr>
              <a:t>That attorney is my brother, said the accountant.</a:t>
            </a:r>
            <a:br>
              <a:rPr lang="en-US" dirty="0" smtClean="0">
                <a:solidFill>
                  <a:srgbClr val="002060"/>
                </a:solidFill>
              </a:rPr>
            </a:br>
            <a:r>
              <a:rPr lang="en-US" dirty="0" smtClean="0">
                <a:solidFill>
                  <a:srgbClr val="002060"/>
                </a:solidFill>
              </a:rPr>
              <a:t>But the attorney said he didn't have a brother.</a:t>
            </a:r>
            <a:br>
              <a:rPr lang="en-US" dirty="0" smtClean="0">
                <a:solidFill>
                  <a:srgbClr val="002060"/>
                </a:solidFill>
              </a:rPr>
            </a:br>
            <a:r>
              <a:rPr lang="en-US" dirty="0" smtClean="0">
                <a:solidFill>
                  <a:srgbClr val="002060"/>
                </a:solidFill>
              </a:rPr>
              <a:t>Who is lying? </a:t>
            </a:r>
            <a:endParaRPr lang="en-US" dirty="0">
              <a:solidFill>
                <a:srgbClr val="002060"/>
              </a:solidFill>
            </a:endParaRPr>
          </a:p>
        </p:txBody>
      </p:sp>
    </p:spTree>
    <p:extLst>
      <p:ext uri="{BB962C8B-B14F-4D97-AF65-F5344CB8AC3E}">
        <p14:creationId xmlns:p14="http://schemas.microsoft.com/office/powerpoint/2010/main" val="32886489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Riddle 8: Nobody was lying. The accountant is the attorney’s sister.</a:t>
            </a:r>
            <a:endParaRPr lang="en-US"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7902784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dirty="0" smtClean="0"/>
              <a:t>Riddle 9</a:t>
            </a:r>
            <a:endParaRPr lang="en-US" dirty="0"/>
          </a:p>
        </p:txBody>
      </p:sp>
      <p:sp>
        <p:nvSpPr>
          <p:cNvPr id="5" name="Subtitle 4"/>
          <p:cNvSpPr>
            <a:spLocks noGrp="1"/>
          </p:cNvSpPr>
          <p:nvPr>
            <p:ph type="subTitle" idx="1"/>
          </p:nvPr>
        </p:nvSpPr>
        <p:spPr/>
        <p:txBody>
          <a:bodyPr/>
          <a:lstStyle/>
          <a:p>
            <a:r>
              <a:rPr lang="en-US" dirty="0" smtClean="0">
                <a:solidFill>
                  <a:srgbClr val="002060"/>
                </a:solidFill>
              </a:rPr>
              <a:t>What object has keys that open no locks, and you can enter but you still be where you are? </a:t>
            </a:r>
            <a:endParaRPr lang="en-US" dirty="0">
              <a:solidFill>
                <a:srgbClr val="002060"/>
              </a:solidFill>
            </a:endParaRPr>
          </a:p>
        </p:txBody>
      </p:sp>
    </p:spTree>
    <p:extLst>
      <p:ext uri="{BB962C8B-B14F-4D97-AF65-F5344CB8AC3E}">
        <p14:creationId xmlns:p14="http://schemas.microsoft.com/office/powerpoint/2010/main" val="29058736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Riddle 9: Computer keyboard</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68956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Riddle 1</a:t>
            </a:r>
            <a:endParaRPr lang="en-US" dirty="0"/>
          </a:p>
        </p:txBody>
      </p:sp>
      <p:sp>
        <p:nvSpPr>
          <p:cNvPr id="3" name="Content Placeholder 2"/>
          <p:cNvSpPr>
            <a:spLocks noGrp="1"/>
          </p:cNvSpPr>
          <p:nvPr>
            <p:ph type="subTitle" idx="1"/>
          </p:nvPr>
        </p:nvSpPr>
        <p:spPr/>
        <p:txBody>
          <a:bodyPr/>
          <a:lstStyle/>
          <a:p>
            <a:r>
              <a:rPr lang="en-US" dirty="0" smtClean="0">
                <a:solidFill>
                  <a:srgbClr val="002060"/>
                </a:solidFill>
              </a:rPr>
              <a:t>What belongs to you but others use it more than you do?</a:t>
            </a:r>
            <a:endParaRPr lang="en-US" dirty="0">
              <a:solidFill>
                <a:srgbClr val="002060"/>
              </a:solidFill>
            </a:endParaRPr>
          </a:p>
        </p:txBody>
      </p:sp>
    </p:spTree>
    <p:extLst>
      <p:ext uri="{BB962C8B-B14F-4D97-AF65-F5344CB8AC3E}">
        <p14:creationId xmlns:p14="http://schemas.microsoft.com/office/powerpoint/2010/main" val="40295781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Riddle 10</a:t>
            </a:r>
            <a:endParaRPr lang="en-US" dirty="0"/>
          </a:p>
        </p:txBody>
      </p:sp>
      <p:sp>
        <p:nvSpPr>
          <p:cNvPr id="5" name="Subtitle 4"/>
          <p:cNvSpPr>
            <a:spLocks noGrp="1"/>
          </p:cNvSpPr>
          <p:nvPr>
            <p:ph type="subTitle" idx="1"/>
          </p:nvPr>
        </p:nvSpPr>
        <p:spPr/>
        <p:txBody>
          <a:bodyPr/>
          <a:lstStyle/>
          <a:p>
            <a:r>
              <a:rPr lang="en-US" dirty="0" smtClean="0">
                <a:solidFill>
                  <a:srgbClr val="002060"/>
                </a:solidFill>
              </a:rPr>
              <a:t>What is black when you buy it, red when you use it, and gray when you throw it away? </a:t>
            </a:r>
            <a:endParaRPr lang="en-US" dirty="0">
              <a:solidFill>
                <a:srgbClr val="002060"/>
              </a:solidFill>
            </a:endParaRPr>
          </a:p>
        </p:txBody>
      </p:sp>
    </p:spTree>
    <p:extLst>
      <p:ext uri="{BB962C8B-B14F-4D97-AF65-F5344CB8AC3E}">
        <p14:creationId xmlns:p14="http://schemas.microsoft.com/office/powerpoint/2010/main" val="27014443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Riddle 10</a:t>
            </a:r>
            <a:r>
              <a:rPr lang="en-US" smtClean="0"/>
              <a:t>: Charcoal</a:t>
            </a:r>
            <a:endParaRPr lang="en-US"/>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82248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Riddle 1: Your name</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714613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Riddle 2</a:t>
            </a:r>
            <a:endParaRPr lang="en-US" dirty="0"/>
          </a:p>
        </p:txBody>
      </p:sp>
      <p:sp>
        <p:nvSpPr>
          <p:cNvPr id="5" name="Subtitle 4"/>
          <p:cNvSpPr>
            <a:spLocks noGrp="1"/>
          </p:cNvSpPr>
          <p:nvPr>
            <p:ph type="subTitle" idx="1"/>
          </p:nvPr>
        </p:nvSpPr>
        <p:spPr/>
        <p:txBody>
          <a:bodyPr/>
          <a:lstStyle/>
          <a:p>
            <a:r>
              <a:rPr lang="en-US" dirty="0" smtClean="0">
                <a:solidFill>
                  <a:srgbClr val="002060"/>
                </a:solidFill>
              </a:rPr>
              <a:t>What has 5 fingers but not living?</a:t>
            </a:r>
            <a:endParaRPr lang="en-US" dirty="0">
              <a:solidFill>
                <a:srgbClr val="002060"/>
              </a:solidFill>
            </a:endParaRPr>
          </a:p>
        </p:txBody>
      </p:sp>
    </p:spTree>
    <p:extLst>
      <p:ext uri="{BB962C8B-B14F-4D97-AF65-F5344CB8AC3E}">
        <p14:creationId xmlns:p14="http://schemas.microsoft.com/office/powerpoint/2010/main" val="3170497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Riddle 2: Gloves</a:t>
            </a:r>
            <a:endParaRPr lang="en-US" dirty="0"/>
          </a:p>
        </p:txBody>
      </p:sp>
    </p:spTree>
    <p:extLst>
      <p:ext uri="{BB962C8B-B14F-4D97-AF65-F5344CB8AC3E}">
        <p14:creationId xmlns:p14="http://schemas.microsoft.com/office/powerpoint/2010/main" val="358183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dirty="0" smtClean="0"/>
              <a:t>Riddle 3</a:t>
            </a:r>
            <a:endParaRPr lang="en-US" dirty="0"/>
          </a:p>
        </p:txBody>
      </p:sp>
      <p:sp>
        <p:nvSpPr>
          <p:cNvPr id="5" name="Subtitle 4"/>
          <p:cNvSpPr>
            <a:spLocks noGrp="1"/>
          </p:cNvSpPr>
          <p:nvPr>
            <p:ph type="subTitle" idx="1"/>
          </p:nvPr>
        </p:nvSpPr>
        <p:spPr/>
        <p:txBody>
          <a:bodyPr/>
          <a:lstStyle/>
          <a:p>
            <a:r>
              <a:rPr lang="en-US" dirty="0" smtClean="0">
                <a:solidFill>
                  <a:srgbClr val="002060"/>
                </a:solidFill>
              </a:rPr>
              <a:t>I am lighter than a feather, yet no man can hold me for very long. What am I?</a:t>
            </a:r>
            <a:endParaRPr lang="en-US" dirty="0">
              <a:solidFill>
                <a:srgbClr val="002060"/>
              </a:solidFill>
            </a:endParaRPr>
          </a:p>
        </p:txBody>
      </p:sp>
    </p:spTree>
    <p:extLst>
      <p:ext uri="{BB962C8B-B14F-4D97-AF65-F5344CB8AC3E}">
        <p14:creationId xmlns:p14="http://schemas.microsoft.com/office/powerpoint/2010/main" val="3995224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dirty="0" smtClean="0"/>
              <a:t>Riddle 3: Breath</a:t>
            </a:r>
            <a:endParaRPr lang="en-US" dirty="0"/>
          </a:p>
        </p:txBody>
      </p:sp>
      <p:sp>
        <p:nvSpPr>
          <p:cNvPr id="5" name="Subtitle 4"/>
          <p:cNvSpPr>
            <a:spLocks noGrp="1"/>
          </p:cNvSpPr>
          <p:nvPr>
            <p:ph type="subTitle" idx="1"/>
          </p:nvPr>
        </p:nvSpPr>
        <p:spPr/>
        <p:txBody>
          <a:bodyPr/>
          <a:lstStyle/>
          <a:p>
            <a:endParaRPr lang="en-US" dirty="0">
              <a:solidFill>
                <a:srgbClr val="002060"/>
              </a:solidFill>
            </a:endParaRPr>
          </a:p>
        </p:txBody>
      </p:sp>
    </p:spTree>
    <p:extLst>
      <p:ext uri="{BB962C8B-B14F-4D97-AF65-F5344CB8AC3E}">
        <p14:creationId xmlns:p14="http://schemas.microsoft.com/office/powerpoint/2010/main" val="1446982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dirty="0" smtClean="0"/>
              <a:t>Riddle 4</a:t>
            </a:r>
            <a:endParaRPr lang="en-US" dirty="0"/>
          </a:p>
        </p:txBody>
      </p:sp>
      <p:sp>
        <p:nvSpPr>
          <p:cNvPr id="5" name="Subtitle 4"/>
          <p:cNvSpPr>
            <a:spLocks noGrp="1"/>
          </p:cNvSpPr>
          <p:nvPr>
            <p:ph type="subTitle" idx="1"/>
          </p:nvPr>
        </p:nvSpPr>
        <p:spPr/>
        <p:txBody>
          <a:bodyPr/>
          <a:lstStyle/>
          <a:p>
            <a:r>
              <a:rPr lang="en-US" dirty="0" smtClean="0">
                <a:solidFill>
                  <a:srgbClr val="002060"/>
                </a:solidFill>
              </a:rPr>
              <a:t>From what number can you take half and leave nothing?</a:t>
            </a:r>
            <a:endParaRPr lang="en-US" dirty="0">
              <a:solidFill>
                <a:srgbClr val="002060"/>
              </a:solidFill>
            </a:endParaRPr>
          </a:p>
        </p:txBody>
      </p:sp>
    </p:spTree>
    <p:extLst>
      <p:ext uri="{BB962C8B-B14F-4D97-AF65-F5344CB8AC3E}">
        <p14:creationId xmlns:p14="http://schemas.microsoft.com/office/powerpoint/2010/main" val="1778783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dirty="0" smtClean="0"/>
              <a:t>Riddle 4: </a:t>
            </a:r>
            <a:r>
              <a:rPr lang="en-US" dirty="0" smtClean="0">
                <a:solidFill>
                  <a:srgbClr val="002060"/>
                </a:solidFill>
              </a:rPr>
              <a:t>Take the top half away and the "o" is left</a:t>
            </a:r>
            <a:endParaRPr lang="en-US" dirty="0"/>
          </a:p>
        </p:txBody>
      </p:sp>
      <p:sp>
        <p:nvSpPr>
          <p:cNvPr id="5" name="Subtitle 4"/>
          <p:cNvSpPr>
            <a:spLocks noGrp="1"/>
          </p:cNvSpPr>
          <p:nvPr>
            <p:ph type="subTitle" idx="1"/>
          </p:nvPr>
        </p:nvSpPr>
        <p:spPr/>
        <p:txBody>
          <a:bodyPr/>
          <a:lstStyle/>
          <a:p>
            <a:endParaRPr lang="en-US" dirty="0">
              <a:solidFill>
                <a:srgbClr val="002060"/>
              </a:solidFill>
            </a:endParaRPr>
          </a:p>
        </p:txBody>
      </p:sp>
    </p:spTree>
    <p:extLst>
      <p:ext uri="{BB962C8B-B14F-4D97-AF65-F5344CB8AC3E}">
        <p14:creationId xmlns:p14="http://schemas.microsoft.com/office/powerpoint/2010/main" val="7319750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271</Words>
  <Application>Microsoft Office PowerPoint</Application>
  <PresentationFormat>On-screen Show (4:3)</PresentationFormat>
  <Paragraphs>31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Riddles</vt:lpstr>
      <vt:lpstr>Riddle 1</vt:lpstr>
      <vt:lpstr>Riddle 1: Your name</vt:lpstr>
      <vt:lpstr>Riddle 2</vt:lpstr>
      <vt:lpstr>Riddle 2: Gloves</vt:lpstr>
      <vt:lpstr>Riddle 3</vt:lpstr>
      <vt:lpstr>Riddle 3: Breath</vt:lpstr>
      <vt:lpstr>Riddle 4</vt:lpstr>
      <vt:lpstr>Riddle 4: Take the top half away and the "o" is left</vt:lpstr>
      <vt:lpstr>Riddle 5</vt:lpstr>
      <vt:lpstr>Riddle 5: Fire</vt:lpstr>
      <vt:lpstr>Riddle 6</vt:lpstr>
      <vt:lpstr>Riddle 6: Needle, Storm</vt:lpstr>
      <vt:lpstr>Riddle 7:</vt:lpstr>
      <vt:lpstr>Riddle 7: The White House is in Washington DC</vt:lpstr>
      <vt:lpstr>Riddle 8:</vt:lpstr>
      <vt:lpstr>Riddle 8: Nobody was lying. The accountant is the attorney’s sister.</vt:lpstr>
      <vt:lpstr>Riddle 9</vt:lpstr>
      <vt:lpstr>Riddle 9: Computer keyboard</vt:lpstr>
      <vt:lpstr>Riddle 10</vt:lpstr>
      <vt:lpstr>Riddle 10: Charcoal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Riddles</dc:title>
  <dc:creator>FLA-Lab Bahasa</dc:creator>
  <cp:lastModifiedBy>FLA-Lab Bahasa</cp:lastModifiedBy>
  <cp:revision>6</cp:revision>
  <dcterms:created xsi:type="dcterms:W3CDTF">2014-11-10T07:58:15Z</dcterms:created>
  <dcterms:modified xsi:type="dcterms:W3CDTF">2014-11-10T08:38:13Z</dcterms:modified>
</cp:coreProperties>
</file>