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8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7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2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2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3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4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9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7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806D-EDFD-1244-AD8F-CF60F62AD2E1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F72ED-FA35-2644-9A58-2771CAF97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0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6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1: Rock</a:t>
            </a:r>
            <a:br>
              <a:rPr lang="en-US" dirty="0" smtClean="0"/>
            </a:br>
            <a:r>
              <a:rPr lang="en-US" dirty="0" err="1" smtClean="0"/>
              <a:t>Topik</a:t>
            </a:r>
            <a:r>
              <a:rPr lang="en-US" dirty="0" smtClean="0"/>
              <a:t>: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Menabung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Job!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content, </a:t>
            </a:r>
            <a:r>
              <a:rPr lang="en-US" dirty="0" err="1" smtClean="0"/>
              <a:t>visualisasi</a:t>
            </a:r>
            <a:r>
              <a:rPr lang="en-US" dirty="0" smtClean="0"/>
              <a:t>, Audio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 –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Audio </a:t>
            </a:r>
            <a:r>
              <a:rPr lang="en-US" dirty="0" err="1" smtClean="0"/>
              <a:t>menunjanng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: Click and show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Saran </a:t>
            </a:r>
            <a:r>
              <a:rPr lang="en-US" dirty="0" err="1" smtClean="0"/>
              <a:t>Perbaikan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: Story-telling</a:t>
            </a:r>
          </a:p>
          <a:p>
            <a:r>
              <a:rPr lang="en-US" dirty="0" err="1" smtClean="0"/>
              <a:t>Tambahkan</a:t>
            </a:r>
            <a:r>
              <a:rPr lang="en-US" dirty="0" smtClean="0"/>
              <a:t> intro</a:t>
            </a:r>
          </a:p>
          <a:p>
            <a:r>
              <a:rPr lang="en-US" dirty="0" smtClean="0"/>
              <a:t>Quiz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smtClean="0"/>
              <a:t>Intro + Ending (</a:t>
            </a:r>
            <a:r>
              <a:rPr lang="en-US" dirty="0" err="1" smtClean="0"/>
              <a:t>Intisari</a:t>
            </a:r>
            <a:r>
              <a:rPr lang="en-US" dirty="0" smtClean="0"/>
              <a:t>/Summary)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2: Jazz</a:t>
            </a:r>
            <a:br>
              <a:rPr lang="en-US" dirty="0" smtClean="0"/>
            </a:br>
            <a:r>
              <a:rPr lang="en-US" dirty="0" err="1" smtClean="0"/>
              <a:t>Mengganti</a:t>
            </a:r>
            <a:r>
              <a:rPr lang="en-US" dirty="0" smtClean="0"/>
              <a:t> Ban </a:t>
            </a:r>
            <a:r>
              <a:rPr lang="en-US" dirty="0" err="1" smtClean="0"/>
              <a:t>Kempes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Job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content, </a:t>
            </a:r>
            <a:r>
              <a:rPr lang="en-US" dirty="0" err="1" smtClean="0"/>
              <a:t>visualisasi</a:t>
            </a:r>
            <a:r>
              <a:rPr lang="en-US" dirty="0" smtClean="0"/>
              <a:t>, Audio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 –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sistematis</a:t>
            </a:r>
            <a:endParaRPr lang="en-US" dirty="0" smtClean="0"/>
          </a:p>
          <a:p>
            <a:r>
              <a:rPr lang="en-US" dirty="0" err="1" smtClean="0"/>
              <a:t>Ditunjang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video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: Show and Tell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Saran </a:t>
            </a:r>
            <a:r>
              <a:rPr lang="en-US" dirty="0" err="1" smtClean="0"/>
              <a:t>Perbaikan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audio script</a:t>
            </a:r>
          </a:p>
          <a:p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yang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intro</a:t>
            </a:r>
          </a:p>
          <a:p>
            <a:r>
              <a:rPr lang="en-US" dirty="0" smtClean="0"/>
              <a:t>Quiz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smtClean="0"/>
              <a:t>User interaction</a:t>
            </a:r>
          </a:p>
          <a:p>
            <a:r>
              <a:rPr lang="en-US" dirty="0" smtClean="0"/>
              <a:t>Intro + 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3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3</a:t>
            </a:r>
            <a:br>
              <a:rPr lang="en-US" dirty="0" smtClean="0"/>
            </a:br>
            <a:r>
              <a:rPr lang="en-US" dirty="0" err="1" smtClean="0"/>
              <a:t>Nasi</a:t>
            </a:r>
            <a:r>
              <a:rPr lang="en-US" dirty="0" smtClean="0"/>
              <a:t> </a:t>
            </a:r>
            <a:r>
              <a:rPr lang="en-US" dirty="0" err="1" smtClean="0"/>
              <a:t>Goreng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Job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content, </a:t>
            </a:r>
            <a:r>
              <a:rPr lang="en-US" dirty="0" err="1" smtClean="0"/>
              <a:t>visualisasi</a:t>
            </a:r>
            <a:r>
              <a:rPr lang="en-US" dirty="0" smtClean="0"/>
              <a:t>, Audio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 –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Audio </a:t>
            </a:r>
            <a:r>
              <a:rPr lang="en-US" dirty="0" err="1" smtClean="0"/>
              <a:t>menunjanng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: </a:t>
            </a:r>
            <a:r>
              <a:rPr lang="en-US" dirty="0" err="1" smtClean="0"/>
              <a:t>Bahan</a:t>
            </a:r>
            <a:r>
              <a:rPr lang="en-US" dirty="0" smtClean="0"/>
              <a:t>, </a:t>
            </a:r>
            <a:r>
              <a:rPr lang="en-US" dirty="0" err="1" smtClean="0"/>
              <a:t>langkah</a:t>
            </a: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: Show and tell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Saran </a:t>
            </a:r>
            <a:r>
              <a:rPr lang="en-US" dirty="0" err="1" smtClean="0"/>
              <a:t>perbaikan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User interaction</a:t>
            </a:r>
          </a:p>
          <a:p>
            <a:r>
              <a:rPr lang="en-US" dirty="0" smtClean="0"/>
              <a:t>Learning Quiz</a:t>
            </a:r>
          </a:p>
          <a:p>
            <a:r>
              <a:rPr lang="en-US" dirty="0" err="1" smtClean="0"/>
              <a:t>Visualisasi</a:t>
            </a:r>
            <a:r>
              <a:rPr lang="en-US" dirty="0" smtClean="0"/>
              <a:t>: </a:t>
            </a:r>
            <a:r>
              <a:rPr lang="en-US" dirty="0" err="1" smtClean="0"/>
              <a:t>Penjelasan</a:t>
            </a:r>
            <a:r>
              <a:rPr lang="en-US" dirty="0" smtClean="0"/>
              <a:t> + </a:t>
            </a:r>
            <a:r>
              <a:rPr lang="en-US" dirty="0" err="1" smtClean="0"/>
              <a:t>gambar</a:t>
            </a:r>
            <a:endParaRPr lang="en-US" dirty="0" smtClean="0"/>
          </a:p>
          <a:p>
            <a:r>
              <a:rPr lang="en-US" dirty="0" smtClean="0"/>
              <a:t>Context/environment</a:t>
            </a:r>
          </a:p>
          <a:p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4: </a:t>
            </a:r>
            <a:r>
              <a:rPr lang="en-US" dirty="0" err="1" smtClean="0"/>
              <a:t>Integritas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Job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Opening – arousing curiosity</a:t>
            </a:r>
          </a:p>
          <a:p>
            <a:r>
              <a:rPr lang="en-US" dirty="0" smtClean="0"/>
              <a:t>Format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content, </a:t>
            </a:r>
            <a:r>
              <a:rPr lang="en-US" dirty="0" err="1" smtClean="0"/>
              <a:t>visualisasi</a:t>
            </a:r>
            <a:r>
              <a:rPr lang="en-US" dirty="0" smtClean="0"/>
              <a:t>, Audio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 –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Audio </a:t>
            </a:r>
            <a:r>
              <a:rPr lang="en-US" dirty="0" err="1" smtClean="0"/>
              <a:t>menunjanng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Flow </a:t>
            </a:r>
            <a:r>
              <a:rPr lang="en-US" dirty="0" err="1" smtClean="0"/>
              <a:t>cerita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: </a:t>
            </a:r>
            <a:r>
              <a:rPr lang="en-US" dirty="0" err="1" smtClean="0"/>
              <a:t>Personalisasi</a:t>
            </a:r>
            <a:r>
              <a:rPr lang="en-US" dirty="0" smtClean="0"/>
              <a:t> content (</a:t>
            </a:r>
            <a:r>
              <a:rPr lang="en-US" dirty="0" err="1" smtClean="0"/>
              <a:t>kasus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Interaction -- </a:t>
            </a:r>
            <a:r>
              <a:rPr lang="en-US" dirty="0" err="1" smtClean="0"/>
              <a:t>Pertanyaan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Saran </a:t>
            </a:r>
            <a:r>
              <a:rPr lang="en-US" dirty="0" err="1" smtClean="0"/>
              <a:t>Perbaikan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Content: Text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di slide </a:t>
            </a:r>
          </a:p>
          <a:p>
            <a:r>
              <a:rPr lang="en-US" dirty="0" err="1" smtClean="0"/>
              <a:t>Visualisasi</a:t>
            </a:r>
            <a:r>
              <a:rPr lang="en-US" dirty="0" smtClean="0"/>
              <a:t> + </a:t>
            </a:r>
            <a:r>
              <a:rPr lang="en-US" dirty="0" err="1" smtClean="0"/>
              <a:t>deskripsi</a:t>
            </a:r>
            <a:r>
              <a:rPr lang="en-US" dirty="0" smtClean="0"/>
              <a:t> text</a:t>
            </a:r>
          </a:p>
          <a:p>
            <a:r>
              <a:rPr lang="en-US" dirty="0" smtClean="0"/>
              <a:t>Interaction +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0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262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Feedback</vt:lpstr>
      <vt:lpstr>Group 1: Rock Topik: Manfaat Menabung</vt:lpstr>
      <vt:lpstr>Group 2: Jazz Mengganti Ban Kempes</vt:lpstr>
      <vt:lpstr>Group 3 Nasi Goreng</vt:lpstr>
      <vt:lpstr>Group 4: Integritas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Feedback</dc:title>
  <dc:creator>Wisman Tjiardy</dc:creator>
  <cp:lastModifiedBy>Wisman Tjiardy</cp:lastModifiedBy>
  <cp:revision>4</cp:revision>
  <dcterms:created xsi:type="dcterms:W3CDTF">2017-06-08T08:20:55Z</dcterms:created>
  <dcterms:modified xsi:type="dcterms:W3CDTF">2017-06-08T08:56:28Z</dcterms:modified>
</cp:coreProperties>
</file>