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0" r:id="rId4"/>
    <p:sldId id="25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900B-86D2-402E-8890-64EB83D3BA04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739C-608D-4CD1-83C8-6543A29F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Pictures </a:t>
            </a:r>
            <a:r>
              <a:rPr lang="en-US" smtClean="0"/>
              <a:t>and paragraph writing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5200" cy="488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990600" y="5105400"/>
            <a:ext cx="7315200" cy="1600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019800"/>
            <a:ext cx="5562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599"/>
            <a:ext cx="4267200" cy="668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5029200" y="304800"/>
            <a:ext cx="3733800" cy="5638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3009900"/>
            <a:ext cx="3733800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267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5105400" y="685800"/>
            <a:ext cx="3733800" cy="5638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3290248"/>
            <a:ext cx="3733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30606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1143000" y="5029200"/>
            <a:ext cx="7306068" cy="1600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2570" y="5943600"/>
            <a:ext cx="568543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7775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1143000" y="4953000"/>
            <a:ext cx="7696200" cy="1676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2570" y="5845792"/>
            <a:ext cx="568543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9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91908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990600" y="5105400"/>
            <a:ext cx="7315200" cy="1600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3152" y="6019800"/>
            <a:ext cx="568543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Place: where is it?</a:t>
            </a:r>
          </a:p>
          <a:p>
            <a:r>
              <a:rPr lang="en-US" dirty="0" smtClean="0"/>
              <a:t>Time: What time of day is it?</a:t>
            </a:r>
          </a:p>
          <a:p>
            <a:r>
              <a:rPr lang="en-US" dirty="0" smtClean="0"/>
              <a:t>People: Who are they?/Who is he/she?</a:t>
            </a:r>
          </a:p>
          <a:p>
            <a:r>
              <a:rPr lang="en-US" dirty="0" smtClean="0"/>
              <a:t>Event: What is happening? What are the people doing?</a:t>
            </a:r>
          </a:p>
          <a:p>
            <a:r>
              <a:rPr lang="en-US" dirty="0" smtClean="0"/>
              <a:t>Make a </a:t>
            </a:r>
            <a:r>
              <a:rPr lang="en-US" b="1" dirty="0" smtClean="0"/>
              <a:t>paragraph</a:t>
            </a:r>
          </a:p>
          <a:p>
            <a:r>
              <a:rPr lang="en-US" dirty="0" smtClean="0"/>
              <a:t>Decide the </a:t>
            </a:r>
            <a:r>
              <a:rPr lang="en-US" b="1" dirty="0" smtClean="0"/>
              <a:t>title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The group decide the storyline and each member write a paragraph about it. </a:t>
            </a:r>
            <a:r>
              <a:rPr lang="en-US" sz="3600" dirty="0" smtClean="0">
                <a:sym typeface="Wingdings" pitchFamily="2" charset="2"/>
              </a:rPr>
              <a:t> Assignment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2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paragraph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2578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668" y="2286000"/>
            <a:ext cx="156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idea in a sentence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685365"/>
            <a:ext cx="1828800" cy="210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92688" y="217753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Topic sentence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94963" y="3386435"/>
            <a:ext cx="1794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Supporting details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9512" y="4800600"/>
            <a:ext cx="178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message (Hope)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0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08120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953000" y="304800"/>
            <a:ext cx="3810000" cy="5638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2895600"/>
            <a:ext cx="3733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93805"/>
            <a:ext cx="26670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34" y="685800"/>
            <a:ext cx="8210266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Opening: </a:t>
            </a:r>
          </a:p>
          <a:p>
            <a:pPr lvl="1"/>
            <a:r>
              <a:rPr lang="en-US" sz="2400" dirty="0" smtClean="0"/>
              <a:t>Introduction/Background</a:t>
            </a:r>
          </a:p>
          <a:p>
            <a:pPr lvl="2"/>
            <a:r>
              <a:rPr lang="en-US" dirty="0" smtClean="0"/>
              <a:t>Susy is an employee.</a:t>
            </a:r>
          </a:p>
          <a:p>
            <a:pPr lvl="2"/>
            <a:r>
              <a:rPr lang="en-US" dirty="0" smtClean="0"/>
              <a:t>She works at an advertising agency.</a:t>
            </a:r>
          </a:p>
          <a:p>
            <a:pPr lvl="1"/>
            <a:r>
              <a:rPr lang="en-US" sz="2400" dirty="0" smtClean="0"/>
              <a:t>Main idea (Topic sentence): </a:t>
            </a:r>
          </a:p>
          <a:p>
            <a:pPr lvl="2"/>
            <a:r>
              <a:rPr lang="en-US" dirty="0" smtClean="0"/>
              <a:t>She will have a lunch meeting with a client.</a:t>
            </a:r>
          </a:p>
          <a:p>
            <a:r>
              <a:rPr lang="en-US" sz="2400" dirty="0" smtClean="0"/>
              <a:t>Body (Supporting details)</a:t>
            </a:r>
          </a:p>
          <a:p>
            <a:pPr lvl="1"/>
            <a:r>
              <a:rPr lang="en-US" sz="2400" dirty="0" smtClean="0"/>
              <a:t>She is in front of her office.</a:t>
            </a:r>
          </a:p>
          <a:p>
            <a:pPr lvl="1"/>
            <a:r>
              <a:rPr lang="en-US" sz="2400" dirty="0" smtClean="0"/>
              <a:t>She is making appointment on the phone.</a:t>
            </a:r>
          </a:p>
          <a:p>
            <a:pPr lvl="1"/>
            <a:r>
              <a:rPr lang="en-US" sz="2400" dirty="0" smtClean="0"/>
              <a:t>She will meet with a client to talk about a new advertising project.</a:t>
            </a:r>
          </a:p>
          <a:p>
            <a:r>
              <a:rPr lang="en-US" sz="2400" dirty="0"/>
              <a:t>Closing: </a:t>
            </a:r>
          </a:p>
          <a:p>
            <a:pPr lvl="1"/>
            <a:r>
              <a:rPr lang="en-US" sz="2400" dirty="0"/>
              <a:t>She hopes the project will be successful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32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pPr algn="l"/>
            <a:r>
              <a:rPr lang="en-US" dirty="0" smtClean="0"/>
              <a:t>Paragraph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417638"/>
            <a:ext cx="4191000" cy="5059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This is Susy. She is an employee. She works at an advertising agency. Susy will have a lunch meeting with a client today. Susy is now in front of her office. She is making the appointment to meet her client on the phone. </a:t>
            </a:r>
            <a:r>
              <a:rPr lang="en-US" sz="2400" dirty="0"/>
              <a:t>She will meet with a client at a coffee shop not far from Susy’s office to talk about a new advertising </a:t>
            </a:r>
            <a:r>
              <a:rPr lang="en-US" sz="2400" dirty="0" smtClean="0"/>
              <a:t>project. She hopes that the project will be successful.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03237"/>
            <a:ext cx="4038600" cy="6202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Opening: </a:t>
            </a:r>
          </a:p>
          <a:p>
            <a:pPr lvl="1"/>
            <a:r>
              <a:rPr lang="en-US" dirty="0" smtClean="0"/>
              <a:t>Introduction/Background</a:t>
            </a:r>
          </a:p>
          <a:p>
            <a:pPr lvl="2"/>
            <a:r>
              <a:rPr lang="en-US" dirty="0" smtClean="0"/>
              <a:t>Susy is an employee.</a:t>
            </a:r>
          </a:p>
          <a:p>
            <a:pPr lvl="2"/>
            <a:r>
              <a:rPr lang="en-US" dirty="0" smtClean="0"/>
              <a:t>She works at an advertising agency.</a:t>
            </a:r>
          </a:p>
          <a:p>
            <a:pPr lvl="1"/>
            <a:r>
              <a:rPr lang="en-US" dirty="0" smtClean="0"/>
              <a:t>Main idea (Topic sentence): </a:t>
            </a:r>
          </a:p>
          <a:p>
            <a:pPr lvl="2"/>
            <a:r>
              <a:rPr lang="en-US" dirty="0" smtClean="0"/>
              <a:t>She will have a lunch meeting with a client.</a:t>
            </a:r>
          </a:p>
          <a:p>
            <a:r>
              <a:rPr lang="en-US" dirty="0" smtClean="0"/>
              <a:t>Body (Supporting details)</a:t>
            </a:r>
          </a:p>
          <a:p>
            <a:pPr lvl="1"/>
            <a:r>
              <a:rPr lang="en-US" dirty="0" smtClean="0"/>
              <a:t>She is in front of her office.</a:t>
            </a:r>
          </a:p>
          <a:p>
            <a:pPr lvl="1"/>
            <a:r>
              <a:rPr lang="en-US" dirty="0" smtClean="0"/>
              <a:t>She is making appointment on the phone.</a:t>
            </a:r>
          </a:p>
          <a:p>
            <a:pPr lvl="1"/>
            <a:r>
              <a:rPr lang="en-US" dirty="0" smtClean="0"/>
              <a:t>She will meet with a client to talk about a new advertising project.</a:t>
            </a:r>
          </a:p>
          <a:p>
            <a:r>
              <a:rPr lang="en-US" dirty="0"/>
              <a:t>Closing: </a:t>
            </a:r>
          </a:p>
          <a:p>
            <a:pPr lvl="1"/>
            <a:r>
              <a:rPr lang="en-US" dirty="0"/>
              <a:t>She hopes the project will be successful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10000" cy="626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5029200" y="457200"/>
            <a:ext cx="3733800" cy="5638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3124200"/>
            <a:ext cx="3733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08" y="152400"/>
            <a:ext cx="6816183" cy="454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1163907" y="4953000"/>
            <a:ext cx="6951391" cy="1524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5791200"/>
            <a:ext cx="5486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/>
          <a:stretch/>
        </p:blipFill>
        <p:spPr bwMode="auto">
          <a:xfrm>
            <a:off x="3352800" y="228600"/>
            <a:ext cx="5252536" cy="64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304800" y="228600"/>
            <a:ext cx="3048000" cy="586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they?/Who is he/she?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day is it?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people doing?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290" y="3037424"/>
            <a:ext cx="2831910" cy="848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666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Pictures and paragraph writing</vt:lpstr>
      <vt:lpstr>Questions</vt:lpstr>
      <vt:lpstr>Parts of a paragraph</vt:lpstr>
      <vt:lpstr>PowerPoint Presentation</vt:lpstr>
      <vt:lpstr>Outline</vt:lpstr>
      <vt:lpstr>Paragraph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</dc:title>
  <dc:creator>FK</dc:creator>
  <cp:lastModifiedBy>Sandra Sembel</cp:lastModifiedBy>
  <cp:revision>10</cp:revision>
  <cp:lastPrinted>2016-08-30T01:58:14Z</cp:lastPrinted>
  <dcterms:created xsi:type="dcterms:W3CDTF">2016-01-11T04:05:36Z</dcterms:created>
  <dcterms:modified xsi:type="dcterms:W3CDTF">2016-08-30T08:32:37Z</dcterms:modified>
</cp:coreProperties>
</file>