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92"/>
  </p:normalViewPr>
  <p:slideViewPr>
    <p:cSldViewPr snapToGrid="0" snapToObjects="1">
      <p:cViewPr varScale="1">
        <p:scale>
          <a:sx n="72" d="100"/>
          <a:sy n="72" d="100"/>
        </p:scale>
        <p:origin x="3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4F6DC903-B0A9-BF4A-95B2-D3DE4832D475}" type="datetimeFigureOut">
              <a:rPr lang="en-US" smtClean="0"/>
              <a:t>4/28/18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F4DAD366-32B6-D749-920B-A05598F0B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C903-B0A9-BF4A-95B2-D3DE4832D475}" type="datetimeFigureOut">
              <a:rPr lang="en-US" smtClean="0"/>
              <a:t>4/28/18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D366-32B6-D749-920B-A05598F0B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C903-B0A9-BF4A-95B2-D3DE4832D475}" type="datetimeFigureOut">
              <a:rPr lang="en-US" smtClean="0"/>
              <a:t>4/28/18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D366-32B6-D749-920B-A05598F0B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C903-B0A9-BF4A-95B2-D3DE4832D475}" type="datetimeFigureOut">
              <a:rPr lang="en-US" smtClean="0"/>
              <a:t>4/28/18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D366-32B6-D749-920B-A05598F0B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C903-B0A9-BF4A-95B2-D3DE4832D475}" type="datetimeFigureOut">
              <a:rPr lang="en-US" smtClean="0"/>
              <a:t>4/28/18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D366-32B6-D749-920B-A05598F0B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C903-B0A9-BF4A-95B2-D3DE4832D475}" type="datetimeFigureOut">
              <a:rPr lang="en-US" smtClean="0"/>
              <a:t>4/28/18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D366-32B6-D749-920B-A05598F0B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C903-B0A9-BF4A-95B2-D3DE4832D475}" type="datetimeFigureOut">
              <a:rPr lang="en-US" smtClean="0"/>
              <a:t>4/28/18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D366-32B6-D749-920B-A05598F0B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C903-B0A9-BF4A-95B2-D3DE4832D475}" type="datetimeFigureOut">
              <a:rPr lang="en-US" smtClean="0"/>
              <a:t>4/28/18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D366-32B6-D749-920B-A05598F0B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C903-B0A9-BF4A-95B2-D3DE4832D475}" type="datetimeFigureOut">
              <a:rPr lang="en-US" smtClean="0"/>
              <a:t>4/28/18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D366-32B6-D749-920B-A05598F0B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C903-B0A9-BF4A-95B2-D3DE4832D475}" type="datetimeFigureOut">
              <a:rPr lang="en-US" smtClean="0"/>
              <a:t>4/28/18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D366-32B6-D749-920B-A05598F0B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C903-B0A9-BF4A-95B2-D3DE4832D475}" type="datetimeFigureOut">
              <a:rPr lang="en-US" smtClean="0"/>
              <a:t>4/28/18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D366-32B6-D749-920B-A05598F0B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C903-B0A9-BF4A-95B2-D3DE4832D475}" type="datetimeFigureOut">
              <a:rPr lang="en-US" smtClean="0"/>
              <a:t>4/28/18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D366-32B6-D749-920B-A05598F0B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C903-B0A9-BF4A-95B2-D3DE4832D475}" type="datetimeFigureOut">
              <a:rPr lang="en-US" smtClean="0"/>
              <a:t>4/28/18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D366-32B6-D749-920B-A05598F0B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C903-B0A9-BF4A-95B2-D3DE4832D475}" type="datetimeFigureOut">
              <a:rPr lang="en-US" smtClean="0"/>
              <a:t>4/28/18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D366-32B6-D749-920B-A05598F0B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C903-B0A9-BF4A-95B2-D3DE4832D475}" type="datetimeFigureOut">
              <a:rPr lang="en-US" smtClean="0"/>
              <a:t>4/28/18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D366-32B6-D749-920B-A05598F0B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C903-B0A9-BF4A-95B2-D3DE4832D475}" type="datetimeFigureOut">
              <a:rPr lang="en-US" smtClean="0"/>
              <a:t>4/28/18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D366-32B6-D749-920B-A05598F0B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C903-B0A9-BF4A-95B2-D3DE4832D475}" type="datetimeFigureOut">
              <a:rPr lang="en-US" smtClean="0"/>
              <a:t>4/28/18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D366-32B6-D749-920B-A05598F0B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F6DC903-B0A9-BF4A-95B2-D3DE4832D475}" type="datetimeFigureOut">
              <a:rPr lang="en-US" smtClean="0"/>
              <a:t>4/28/18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4DAD366-32B6-D749-920B-A05598F0B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0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024" y="0"/>
            <a:ext cx="11429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290917" y="1573119"/>
            <a:ext cx="4554538" cy="3500438"/>
          </a:xfrm>
        </p:spPr>
        <p:txBody>
          <a:bodyPr>
            <a:normAutofit/>
          </a:bodyPr>
          <a:lstStyle/>
          <a:p>
            <a:r>
              <a:rPr lang="en-US" sz="7200" b="1" dirty="0" err="1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Percaya,BERDOA</a:t>
            </a:r>
            <a:r>
              <a:rPr lang="en-US" sz="72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7200" b="1" dirty="0" err="1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Nikmati</a:t>
            </a:r>
            <a:endParaRPr lang="en-US" sz="72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509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28047" y="2043953"/>
            <a:ext cx="59167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Terima</a:t>
            </a:r>
            <a:r>
              <a:rPr lang="en-US" sz="4400" dirty="0" smtClean="0"/>
              <a:t> </a:t>
            </a:r>
            <a:r>
              <a:rPr lang="en-US" sz="4400" dirty="0" err="1" smtClean="0"/>
              <a:t>kasih</a:t>
            </a:r>
            <a:r>
              <a:rPr lang="en-US" sz="4400" dirty="0" smtClean="0"/>
              <a:t>!</a:t>
            </a:r>
          </a:p>
          <a:p>
            <a:pPr algn="ctr"/>
            <a:r>
              <a:rPr lang="en-US" sz="4400" dirty="0" err="1" smtClean="0"/>
              <a:t>Tuhan</a:t>
            </a:r>
            <a:r>
              <a:rPr lang="en-US" sz="4400" dirty="0" smtClean="0"/>
              <a:t> </a:t>
            </a:r>
            <a:r>
              <a:rPr lang="en-US" sz="4400" dirty="0" err="1" smtClean="0"/>
              <a:t>Yesus</a:t>
            </a:r>
            <a:r>
              <a:rPr lang="en-US" sz="4400" dirty="0" smtClean="0"/>
              <a:t> </a:t>
            </a:r>
            <a:r>
              <a:rPr lang="en-US" sz="4400" dirty="0" err="1" smtClean="0"/>
              <a:t>memberkati</a:t>
            </a:r>
            <a:r>
              <a:rPr lang="en-US" sz="4400" dirty="0" smtClean="0"/>
              <a:t>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1454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Renungkan</a:t>
            </a:r>
            <a:r>
              <a:rPr lang="mr-IN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6649" y="2549712"/>
            <a:ext cx="6267822" cy="3851088"/>
          </a:xfrm>
        </p:spPr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Mengapa</a:t>
            </a:r>
            <a:r>
              <a:rPr lang="en-US" sz="2800" dirty="0"/>
              <a:t> orang </a:t>
            </a:r>
            <a:r>
              <a:rPr lang="en-US" sz="2800" dirty="0" err="1"/>
              <a:t>berdoa</a:t>
            </a:r>
            <a:r>
              <a:rPr lang="en-US" sz="2800" dirty="0"/>
              <a:t>? </a:t>
            </a:r>
            <a:r>
              <a:rPr lang="en-US" sz="2800" dirty="0" err="1"/>
              <a:t>Apa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orang </a:t>
            </a:r>
            <a:r>
              <a:rPr lang="en-US" sz="2800" dirty="0" err="1"/>
              <a:t>berdoa</a:t>
            </a:r>
            <a:r>
              <a:rPr lang="en-US" sz="2800" dirty="0"/>
              <a:t>?</a:t>
            </a:r>
            <a:endParaRPr lang="en-ID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dilakukan</a:t>
            </a:r>
            <a:r>
              <a:rPr lang="en-US" sz="2800" dirty="0"/>
              <a:t> orang </a:t>
            </a:r>
            <a:r>
              <a:rPr lang="en-US" sz="2800" dirty="0" err="1"/>
              <a:t>ketika</a:t>
            </a:r>
            <a:r>
              <a:rPr lang="en-US" sz="2800" dirty="0"/>
              <a:t> </a:t>
            </a:r>
            <a:r>
              <a:rPr lang="en-US" sz="2800" dirty="0" err="1"/>
              <a:t>berdoa</a:t>
            </a:r>
            <a:r>
              <a:rPr lang="en-US" sz="2800" dirty="0"/>
              <a:t>?</a:t>
            </a:r>
            <a:endParaRPr lang="en-ID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diucapkan</a:t>
            </a:r>
            <a:r>
              <a:rPr lang="en-US" sz="2800" dirty="0"/>
              <a:t> orang </a:t>
            </a:r>
            <a:r>
              <a:rPr lang="en-US" sz="2800" dirty="0" err="1"/>
              <a:t>ketika</a:t>
            </a:r>
            <a:r>
              <a:rPr lang="en-US" sz="2800" dirty="0"/>
              <a:t> </a:t>
            </a:r>
            <a:r>
              <a:rPr lang="en-US" sz="2800" dirty="0" err="1"/>
              <a:t>berdoa</a:t>
            </a:r>
            <a:r>
              <a:rPr lang="en-US" sz="2800" dirty="0"/>
              <a:t>?</a:t>
            </a:r>
            <a:endParaRPr lang="en-ID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Mengapa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orang </a:t>
            </a:r>
            <a:r>
              <a:rPr lang="en-US" sz="2800" dirty="0" err="1"/>
              <a:t>merasa</a:t>
            </a:r>
            <a:r>
              <a:rPr lang="en-US" sz="2800" dirty="0"/>
              <a:t> </a:t>
            </a:r>
            <a:r>
              <a:rPr lang="en-US" sz="2800" dirty="0" err="1"/>
              <a:t>doanya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dijawab</a:t>
            </a:r>
            <a:r>
              <a:rPr lang="en-US" sz="2800" dirty="0"/>
              <a:t> </a:t>
            </a:r>
            <a:r>
              <a:rPr lang="en-US" sz="2800" dirty="0" err="1"/>
              <a:t>Tuhan</a:t>
            </a:r>
            <a:r>
              <a:rPr lang="en-US" sz="2800" dirty="0"/>
              <a:t>?</a:t>
            </a:r>
            <a:endParaRPr lang="en-ID" sz="2800" dirty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08" y="2549712"/>
            <a:ext cx="4258230" cy="320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TUHAN YESUS DI PUSAT DOA KITA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812" y="2492188"/>
            <a:ext cx="11403105" cy="41416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Matius</a:t>
            </a:r>
            <a:r>
              <a:rPr lang="en-US" sz="2400" b="1" dirty="0" smtClean="0"/>
              <a:t> 6: 33</a:t>
            </a:r>
          </a:p>
          <a:p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carilah</a:t>
            </a:r>
            <a:r>
              <a:rPr lang="en-US" sz="2400" dirty="0" smtClean="0"/>
              <a:t> </a:t>
            </a:r>
            <a:r>
              <a:rPr lang="en-US" sz="2400" dirty="0" err="1" smtClean="0"/>
              <a:t>dahulu</a:t>
            </a:r>
            <a:r>
              <a:rPr lang="en-US" sz="2400" dirty="0" smtClean="0"/>
              <a:t> </a:t>
            </a:r>
            <a:r>
              <a:rPr lang="en-US" sz="2400" dirty="0" err="1" smtClean="0"/>
              <a:t>kerajaan</a:t>
            </a:r>
            <a:r>
              <a:rPr lang="en-US" sz="2400" dirty="0" smtClean="0"/>
              <a:t> Allah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kebenaranNya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semuanya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kepadamu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kematianNya</a:t>
            </a:r>
            <a:r>
              <a:rPr lang="en-US" sz="2400" dirty="0" smtClean="0"/>
              <a:t> </a:t>
            </a:r>
            <a:r>
              <a:rPr lang="en-US" sz="2400" dirty="0" err="1" smtClean="0"/>
              <a:t>Tuhan</a:t>
            </a:r>
            <a:r>
              <a:rPr lang="en-US" sz="2400" dirty="0" smtClean="0"/>
              <a:t> </a:t>
            </a:r>
            <a:r>
              <a:rPr lang="en-US" sz="2400" dirty="0" err="1" smtClean="0"/>
              <a:t>Yesus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memulihkan</a:t>
            </a:r>
            <a:r>
              <a:rPr lang="en-US" sz="2400" dirty="0" smtClean="0"/>
              <a:t> </a:t>
            </a:r>
            <a:r>
              <a:rPr lang="en-US" sz="2400" dirty="0" err="1" smtClean="0"/>
              <a:t>relasi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Dia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tadinya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rusak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Tuhan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berelasi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Dia.</a:t>
            </a:r>
          </a:p>
          <a:p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datang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Dia</a:t>
            </a:r>
            <a:r>
              <a:rPr lang="en-US" sz="2400" dirty="0" smtClean="0"/>
              <a:t>, </a:t>
            </a:r>
            <a:r>
              <a:rPr lang="en-US" sz="2400" dirty="0" err="1" smtClean="0"/>
              <a:t>mendengarkan</a:t>
            </a:r>
            <a:r>
              <a:rPr lang="en-US" sz="2400" dirty="0" smtClean="0"/>
              <a:t> </a:t>
            </a:r>
            <a:r>
              <a:rPr lang="en-US" sz="2400" dirty="0" err="1" smtClean="0"/>
              <a:t>Dia</a:t>
            </a:r>
            <a:r>
              <a:rPr lang="en-US" sz="2400" dirty="0" smtClean="0"/>
              <a:t>, </a:t>
            </a:r>
            <a:r>
              <a:rPr lang="en-US" sz="2400" dirty="0" err="1" smtClean="0"/>
              <a:t>memuliakan</a:t>
            </a:r>
            <a:r>
              <a:rPr lang="en-US" sz="2400" dirty="0" smtClean="0"/>
              <a:t> </a:t>
            </a:r>
            <a:r>
              <a:rPr lang="en-US" sz="2400" dirty="0" err="1" smtClean="0"/>
              <a:t>Dia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berdiam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di </a:t>
            </a:r>
            <a:r>
              <a:rPr lang="en-US" sz="2400" dirty="0" err="1" smtClean="0"/>
              <a:t>kakiNya</a:t>
            </a:r>
            <a:r>
              <a:rPr lang="en-US" sz="2400" dirty="0" smtClean="0"/>
              <a:t>, </a:t>
            </a:r>
            <a:r>
              <a:rPr lang="en-US" sz="2400" dirty="0" err="1" smtClean="0"/>
              <a:t>semua</a:t>
            </a:r>
            <a:r>
              <a:rPr lang="en-US" sz="2400" dirty="0" smtClean="0"/>
              <a:t> yang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pasti</a:t>
            </a:r>
            <a:r>
              <a:rPr lang="en-US" sz="2400" dirty="0" smtClean="0"/>
              <a:t> </a:t>
            </a:r>
            <a:r>
              <a:rPr lang="en-US" sz="2400" dirty="0" err="1" smtClean="0"/>
              <a:t>Tuhan</a:t>
            </a:r>
            <a:r>
              <a:rPr lang="en-US" sz="2400" dirty="0" smtClean="0"/>
              <a:t> </a:t>
            </a:r>
            <a:r>
              <a:rPr lang="en-US" sz="2400" dirty="0" err="1" smtClean="0"/>
              <a:t>sediakan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929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KARAKTER TUHAN YESUS LANDASAN DOA KITA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7882" y="2277035"/>
            <a:ext cx="6902824" cy="38999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/>
              <a:t>Doa</a:t>
            </a:r>
            <a:r>
              <a:rPr lang="en-US" sz="2400" dirty="0" smtClean="0"/>
              <a:t> </a:t>
            </a:r>
            <a:r>
              <a:rPr lang="en-US" sz="2400" dirty="0" err="1" smtClean="0"/>
              <a:t>Habakuk</a:t>
            </a:r>
            <a:endParaRPr lang="en-ID" sz="2400" dirty="0"/>
          </a:p>
          <a:p>
            <a:r>
              <a:rPr lang="en-US" sz="2400" dirty="0"/>
              <a:t>Allah </a:t>
            </a:r>
            <a:r>
              <a:rPr lang="en-US" sz="2400" dirty="0" err="1"/>
              <a:t>Tuhanku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b="1" dirty="0" err="1"/>
              <a:t>kekuatanku</a:t>
            </a:r>
            <a:r>
              <a:rPr lang="en-US" sz="2400" dirty="0"/>
              <a:t>: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kakiku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kaki </a:t>
            </a:r>
            <a:r>
              <a:rPr lang="en-US" sz="2400" dirty="0" err="1"/>
              <a:t>rusa</a:t>
            </a:r>
            <a:r>
              <a:rPr lang="en-US" sz="2400" dirty="0"/>
              <a:t>,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membiarkan</a:t>
            </a:r>
            <a:r>
              <a:rPr lang="en-US" sz="2400" dirty="0"/>
              <a:t> </a:t>
            </a:r>
            <a:r>
              <a:rPr lang="en-US" sz="2400" dirty="0" err="1"/>
              <a:t>aku</a:t>
            </a:r>
            <a:r>
              <a:rPr lang="en-US" sz="2400" dirty="0"/>
              <a:t> </a:t>
            </a:r>
            <a:r>
              <a:rPr lang="en-US" sz="2400" dirty="0" err="1"/>
              <a:t>berjejak</a:t>
            </a:r>
            <a:r>
              <a:rPr lang="en-US" sz="2400" dirty="0"/>
              <a:t> di </a:t>
            </a:r>
            <a:r>
              <a:rPr lang="en-US" sz="2400" dirty="0" err="1"/>
              <a:t>bukit-bukitku</a:t>
            </a:r>
            <a:r>
              <a:rPr lang="en-US" sz="2400" dirty="0" smtClean="0"/>
              <a:t>.</a:t>
            </a:r>
            <a:endParaRPr lang="en-ID" sz="2400" dirty="0"/>
          </a:p>
          <a:p>
            <a:pPr marL="0" indent="0">
              <a:buNone/>
            </a:pPr>
            <a:r>
              <a:rPr lang="en-US" sz="2400" dirty="0" err="1"/>
              <a:t>Doa</a:t>
            </a:r>
            <a:r>
              <a:rPr lang="en-US" sz="2400" dirty="0"/>
              <a:t> </a:t>
            </a:r>
            <a:r>
              <a:rPr lang="en-US" sz="2400" dirty="0" err="1"/>
              <a:t>Daud</a:t>
            </a:r>
            <a:endParaRPr lang="en-ID" sz="2400" dirty="0"/>
          </a:p>
          <a:p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Engkau</a:t>
            </a:r>
            <a:r>
              <a:rPr lang="en-US" sz="2400" dirty="0"/>
              <a:t>, </a:t>
            </a:r>
            <a:r>
              <a:rPr lang="en-US" sz="2400" dirty="0" err="1"/>
              <a:t>Tuhan</a:t>
            </a:r>
            <a:r>
              <a:rPr lang="en-US" sz="2400" dirty="0"/>
              <a:t>,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b="1" dirty="0" err="1"/>
              <a:t>perisai</a:t>
            </a:r>
            <a:r>
              <a:rPr lang="en-US" sz="2400" b="1" dirty="0"/>
              <a:t> yang </a:t>
            </a:r>
            <a:r>
              <a:rPr lang="en-US" sz="2400" b="1" dirty="0" err="1"/>
              <a:t>melindungi</a:t>
            </a:r>
            <a:r>
              <a:rPr lang="en-US" sz="2400" b="1" dirty="0"/>
              <a:t> </a:t>
            </a:r>
            <a:r>
              <a:rPr lang="en-US" sz="2400" b="1" dirty="0" err="1"/>
              <a:t>aku</a:t>
            </a:r>
            <a:r>
              <a:rPr lang="en-US" sz="2400" dirty="0"/>
              <a:t>, </a:t>
            </a:r>
            <a:r>
              <a:rPr lang="en-US" sz="2400" dirty="0" err="1"/>
              <a:t>Engkaulah</a:t>
            </a:r>
            <a:r>
              <a:rPr lang="en-US" sz="2400" dirty="0"/>
              <a:t> </a:t>
            </a:r>
            <a:r>
              <a:rPr lang="en-US" sz="2400" b="1" dirty="0" err="1"/>
              <a:t>kemuliaanku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yang </a:t>
            </a:r>
            <a:r>
              <a:rPr lang="en-US" sz="2400" b="1" dirty="0" err="1"/>
              <a:t>mengangkat</a:t>
            </a:r>
            <a:r>
              <a:rPr lang="en-US" sz="2400" b="1" dirty="0"/>
              <a:t> </a:t>
            </a:r>
            <a:r>
              <a:rPr lang="en-US" sz="2400" b="1" dirty="0" err="1"/>
              <a:t>kepalaku</a:t>
            </a:r>
            <a:r>
              <a:rPr lang="en-US" sz="2400" dirty="0"/>
              <a:t>. (</a:t>
            </a:r>
            <a:r>
              <a:rPr lang="en-US" sz="2400" dirty="0" err="1"/>
              <a:t>Mazmur</a:t>
            </a:r>
            <a:r>
              <a:rPr lang="en-US" sz="2400" dirty="0"/>
              <a:t> 3: 4)</a:t>
            </a:r>
            <a:endParaRPr lang="en-ID" sz="2400" dirty="0"/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59820" y="2277035"/>
            <a:ext cx="3913094" cy="4351338"/>
          </a:xfrm>
        </p:spPr>
        <p:txBody>
          <a:bodyPr>
            <a:noAutofit/>
          </a:bodyPr>
          <a:lstStyle/>
          <a:p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berdoa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Karakter</a:t>
            </a:r>
            <a:r>
              <a:rPr lang="en-US" sz="2000" dirty="0"/>
              <a:t> </a:t>
            </a:r>
            <a:r>
              <a:rPr lang="en-US" sz="2000" dirty="0" err="1"/>
              <a:t>Tuhan</a:t>
            </a:r>
            <a:r>
              <a:rPr lang="en-US" sz="2000" dirty="0"/>
              <a:t> yang </a:t>
            </a:r>
            <a:r>
              <a:rPr lang="en-US" sz="2000" dirty="0" err="1"/>
              <a:t>penuh</a:t>
            </a:r>
            <a:r>
              <a:rPr lang="en-US" sz="2000" dirty="0"/>
              <a:t> </a:t>
            </a:r>
            <a:r>
              <a:rPr lang="en-US" sz="2000" dirty="0" err="1"/>
              <a:t>Kasih</a:t>
            </a:r>
            <a:r>
              <a:rPr lang="en-US" sz="2000" dirty="0"/>
              <a:t>, </a:t>
            </a:r>
            <a:r>
              <a:rPr lang="en-US" sz="2000" dirty="0" err="1"/>
              <a:t>iman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pasti</a:t>
            </a:r>
            <a:r>
              <a:rPr lang="en-US" sz="2000" dirty="0"/>
              <a:t> </a:t>
            </a:r>
            <a:r>
              <a:rPr lang="en-US" sz="2000" dirty="0" err="1"/>
              <a:t>dikuatkan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YAKIN TUHAN AKAN MENJAWAB DOA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yang TERBAIK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 smtClean="0"/>
              <a:t>.</a:t>
            </a:r>
            <a:endParaRPr lang="en-ID" sz="2000" dirty="0"/>
          </a:p>
          <a:p>
            <a:r>
              <a:rPr lang="en-US" sz="2000" dirty="0"/>
              <a:t>Kita </a:t>
            </a:r>
            <a:r>
              <a:rPr lang="en-US" sz="2000" dirty="0" err="1"/>
              <a:t>yakin</a:t>
            </a:r>
            <a:r>
              <a:rPr lang="en-US" sz="2000" dirty="0"/>
              <a:t> </a:t>
            </a:r>
            <a:r>
              <a:rPr lang="en-US" sz="2000" dirty="0" err="1"/>
              <a:t>Tuhan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dair</a:t>
            </a:r>
            <a:r>
              <a:rPr lang="en-US" sz="2000" dirty="0"/>
              <a:t> </a:t>
            </a:r>
            <a:r>
              <a:rPr lang="en-US" sz="2000" dirty="0" err="1"/>
              <a:t>pergumulan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, </a:t>
            </a:r>
            <a:r>
              <a:rPr lang="en-US" sz="2000" dirty="0" err="1"/>
              <a:t>permasalahan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, </a:t>
            </a:r>
            <a:r>
              <a:rPr lang="en-US" sz="2000" dirty="0" err="1"/>
              <a:t>sakit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, </a:t>
            </a:r>
            <a:r>
              <a:rPr lang="en-US" sz="2000" dirty="0" err="1"/>
              <a:t>kelemahan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.</a:t>
            </a:r>
            <a:endParaRPr lang="en-ID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783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3. </a:t>
            </a:r>
            <a:r>
              <a:rPr lang="en-US" dirty="0" err="1" smtClean="0"/>
              <a:t>Ingat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ucapkan</a:t>
            </a:r>
            <a:r>
              <a:rPr lang="en-US" dirty="0" smtClean="0"/>
              <a:t> </a:t>
            </a:r>
            <a:r>
              <a:rPr lang="en-US" dirty="0" err="1" smtClean="0"/>
              <a:t>janji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768" y="2293143"/>
            <a:ext cx="5697667" cy="44303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/>
              <a:t>Doa</a:t>
            </a:r>
            <a:r>
              <a:rPr lang="en-US" sz="2000" b="1" dirty="0"/>
              <a:t> </a:t>
            </a:r>
            <a:r>
              <a:rPr lang="en-US" sz="2000" b="1" dirty="0" err="1"/>
              <a:t>Nehemia</a:t>
            </a:r>
            <a:endParaRPr lang="en-ID" sz="2000" b="1" dirty="0"/>
          </a:p>
          <a:p>
            <a:r>
              <a:rPr lang="en-US" sz="2000" b="1" dirty="0" err="1"/>
              <a:t>Ingatlah</a:t>
            </a:r>
            <a:r>
              <a:rPr lang="en-US" sz="2000" b="1" dirty="0"/>
              <a:t> </a:t>
            </a:r>
            <a:r>
              <a:rPr lang="en-US" sz="2000" b="1" dirty="0" err="1"/>
              <a:t>akan</a:t>
            </a:r>
            <a:r>
              <a:rPr lang="en-US" sz="2000" b="1" dirty="0"/>
              <a:t> </a:t>
            </a:r>
            <a:r>
              <a:rPr lang="en-US" sz="2000" b="1" dirty="0" err="1"/>
              <a:t>firman</a:t>
            </a:r>
            <a:r>
              <a:rPr lang="en-US" sz="2000" b="1" dirty="0"/>
              <a:t> yang </a:t>
            </a:r>
            <a:r>
              <a:rPr lang="en-US" sz="2000" b="1" dirty="0" err="1"/>
              <a:t>Kau</a:t>
            </a:r>
            <a:r>
              <a:rPr lang="en-US" sz="2000" b="1" dirty="0"/>
              <a:t> </a:t>
            </a:r>
            <a:r>
              <a:rPr lang="en-US" sz="2000" b="1" dirty="0" err="1"/>
              <a:t>pesan</a:t>
            </a:r>
            <a:r>
              <a:rPr lang="en-US" sz="2000" b="1" dirty="0"/>
              <a:t> </a:t>
            </a:r>
            <a:r>
              <a:rPr lang="en-US" sz="2000" b="1" dirty="0" err="1"/>
              <a:t>kepada</a:t>
            </a:r>
            <a:r>
              <a:rPr lang="en-US" sz="2000" b="1" dirty="0"/>
              <a:t> Musa, </a:t>
            </a:r>
            <a:r>
              <a:rPr lang="en-US" sz="2000" b="1" dirty="0" err="1"/>
              <a:t>hambaMu</a:t>
            </a:r>
            <a:r>
              <a:rPr lang="en-US" sz="2000" b="1" dirty="0"/>
              <a:t> </a:t>
            </a:r>
            <a:r>
              <a:rPr lang="en-US" sz="2000" b="1" dirty="0" err="1"/>
              <a:t>itu</a:t>
            </a:r>
            <a:r>
              <a:rPr lang="en-US" sz="2000" dirty="0"/>
              <a:t>, </a:t>
            </a:r>
            <a:r>
              <a:rPr lang="en-US" sz="2000" dirty="0" err="1"/>
              <a:t>yakni</a:t>
            </a:r>
            <a:r>
              <a:rPr lang="en-US" sz="2000" dirty="0"/>
              <a:t>: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kamu</a:t>
            </a:r>
            <a:r>
              <a:rPr lang="en-US" sz="2000" dirty="0"/>
              <a:t> </a:t>
            </a:r>
            <a:r>
              <a:rPr lang="en-US" sz="2000" dirty="0" err="1"/>
              <a:t>berubah</a:t>
            </a:r>
            <a:r>
              <a:rPr lang="en-US" sz="2000" dirty="0"/>
              <a:t> </a:t>
            </a:r>
            <a:r>
              <a:rPr lang="en-US" sz="2000" dirty="0" err="1"/>
              <a:t>setia</a:t>
            </a:r>
            <a:r>
              <a:rPr lang="en-US" sz="2000" dirty="0"/>
              <a:t>, </a:t>
            </a:r>
            <a:r>
              <a:rPr lang="en-US" sz="2000" dirty="0" err="1"/>
              <a:t>kamu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Kucerai-beraikan</a:t>
            </a:r>
            <a:r>
              <a:rPr lang="en-US" sz="2000" dirty="0"/>
              <a:t> </a:t>
            </a:r>
            <a:r>
              <a:rPr lang="en-US" sz="2000" dirty="0" err="1"/>
              <a:t>diantara</a:t>
            </a:r>
            <a:r>
              <a:rPr lang="en-US" sz="2000" dirty="0"/>
              <a:t> </a:t>
            </a:r>
            <a:r>
              <a:rPr lang="en-US" sz="2000" dirty="0" err="1"/>
              <a:t>bangsa-bangsa</a:t>
            </a:r>
            <a:r>
              <a:rPr lang="en-US" sz="2000" dirty="0" smtClean="0"/>
              <a:t>.</a:t>
            </a:r>
            <a:r>
              <a:rPr lang="en-ID" sz="2000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/>
              <a:t>Nehemia</a:t>
            </a:r>
            <a:r>
              <a:rPr lang="en-US" sz="2000" dirty="0"/>
              <a:t> 1: </a:t>
            </a:r>
            <a:r>
              <a:rPr lang="en-US" sz="2000" dirty="0" smtClean="0"/>
              <a:t>8)</a:t>
            </a:r>
            <a:endParaRPr lang="en-ID" sz="2000" dirty="0"/>
          </a:p>
          <a:p>
            <a:pPr marL="0" indent="0">
              <a:buNone/>
            </a:pPr>
            <a:r>
              <a:rPr lang="en-US" sz="2000" b="1" dirty="0" err="1"/>
              <a:t>Doa</a:t>
            </a:r>
            <a:r>
              <a:rPr lang="en-US" sz="2000" b="1" dirty="0"/>
              <a:t> </a:t>
            </a:r>
            <a:r>
              <a:rPr lang="en-US" sz="2000" b="1" dirty="0" err="1"/>
              <a:t>Salomo</a:t>
            </a:r>
            <a:endParaRPr lang="en-ID" sz="2000" b="1" dirty="0"/>
          </a:p>
          <a:p>
            <a:r>
              <a:rPr lang="en-US" sz="2000" dirty="0" err="1"/>
              <a:t>Kiranya</a:t>
            </a:r>
            <a:r>
              <a:rPr lang="en-US" sz="2000" dirty="0"/>
              <a:t> </a:t>
            </a:r>
            <a:r>
              <a:rPr lang="en-US" sz="2000" dirty="0" err="1"/>
              <a:t>Tuhan</a:t>
            </a:r>
            <a:r>
              <a:rPr lang="en-US" sz="2000" dirty="0"/>
              <a:t>, Allah </a:t>
            </a:r>
            <a:r>
              <a:rPr lang="en-US" sz="2000" dirty="0" err="1"/>
              <a:t>kita</a:t>
            </a:r>
            <a:r>
              <a:rPr lang="en-US" sz="2000" dirty="0"/>
              <a:t>, </a:t>
            </a:r>
            <a:r>
              <a:rPr lang="en-US" sz="2000" dirty="0" err="1"/>
              <a:t>menyertai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b="1" dirty="0" err="1"/>
              <a:t>sebagaimana</a:t>
            </a:r>
            <a:r>
              <a:rPr lang="en-US" sz="2000" b="1" dirty="0"/>
              <a:t> </a:t>
            </a:r>
            <a:r>
              <a:rPr lang="en-US" sz="2000" b="1" dirty="0" err="1"/>
              <a:t>Ia</a:t>
            </a:r>
            <a:r>
              <a:rPr lang="en-US" sz="2000" b="1" dirty="0"/>
              <a:t> </a:t>
            </a:r>
            <a:r>
              <a:rPr lang="en-US" sz="2000" b="1" dirty="0" err="1"/>
              <a:t>telah</a:t>
            </a:r>
            <a:r>
              <a:rPr lang="en-US" sz="2000" b="1" dirty="0"/>
              <a:t> </a:t>
            </a:r>
            <a:r>
              <a:rPr lang="en-US" sz="2000" b="1" dirty="0" err="1"/>
              <a:t>menyertai</a:t>
            </a:r>
            <a:r>
              <a:rPr lang="en-US" sz="2000" b="1" dirty="0"/>
              <a:t> </a:t>
            </a:r>
            <a:r>
              <a:rPr lang="en-US" sz="2000" b="1" dirty="0" err="1"/>
              <a:t>nenek</a:t>
            </a:r>
            <a:r>
              <a:rPr lang="en-US" sz="2000" b="1" dirty="0"/>
              <a:t> </a:t>
            </a:r>
            <a:r>
              <a:rPr lang="en-US" sz="2000" b="1" dirty="0" err="1"/>
              <a:t>moyang</a:t>
            </a:r>
            <a:r>
              <a:rPr lang="en-US" sz="2000" b="1" dirty="0"/>
              <a:t> </a:t>
            </a:r>
            <a:r>
              <a:rPr lang="en-US" sz="2000" b="1" dirty="0" err="1"/>
              <a:t>kita</a:t>
            </a:r>
            <a:r>
              <a:rPr lang="en-US" sz="2000" b="1" dirty="0"/>
              <a:t>.</a:t>
            </a:r>
            <a:r>
              <a:rPr lang="en-US" sz="2000" dirty="0"/>
              <a:t> </a:t>
            </a:r>
            <a:r>
              <a:rPr lang="en-US" sz="2000" dirty="0" err="1"/>
              <a:t>Janganlah</a:t>
            </a:r>
            <a:r>
              <a:rPr lang="en-US" sz="2000" dirty="0"/>
              <a:t> </a:t>
            </a:r>
            <a:r>
              <a:rPr lang="en-US" sz="2000" dirty="0" err="1"/>
              <a:t>Ia</a:t>
            </a:r>
            <a:r>
              <a:rPr lang="en-US" sz="2000" dirty="0"/>
              <a:t> </a:t>
            </a:r>
            <a:r>
              <a:rPr lang="en-US" sz="2000" dirty="0" err="1"/>
              <a:t>meninggalkan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janganlah</a:t>
            </a:r>
            <a:r>
              <a:rPr lang="en-US" sz="2000" dirty="0"/>
              <a:t> </a:t>
            </a:r>
            <a:r>
              <a:rPr lang="en-US" sz="2000" dirty="0" err="1"/>
              <a:t>Ia</a:t>
            </a:r>
            <a:r>
              <a:rPr lang="en-US" sz="2000" dirty="0"/>
              <a:t> </a:t>
            </a:r>
            <a:r>
              <a:rPr lang="en-US" sz="2000" dirty="0" err="1"/>
              <a:t>membuang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. (1 Raja-raja 8: 57)</a:t>
            </a:r>
            <a:endParaRPr lang="en-ID" sz="2000" dirty="0"/>
          </a:p>
          <a:p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2870" y="2382787"/>
            <a:ext cx="5593977" cy="4286951"/>
          </a:xfrm>
        </p:spPr>
        <p:txBody>
          <a:bodyPr>
            <a:noAutofit/>
          </a:bodyPr>
          <a:lstStyle/>
          <a:p>
            <a:r>
              <a:rPr lang="en-US" sz="2400" dirty="0" smtClean="0"/>
              <a:t>MEMBANTU </a:t>
            </a:r>
            <a:r>
              <a:rPr lang="en-US" sz="2400" dirty="0"/>
              <a:t>KITA </a:t>
            </a:r>
            <a:r>
              <a:rPr lang="en-US" sz="2400" dirty="0" err="1"/>
              <a:t>untuk</a:t>
            </a:r>
            <a:r>
              <a:rPr lang="en-US" sz="2400" dirty="0"/>
              <a:t> MENGINGAT JANJI </a:t>
            </a:r>
            <a:r>
              <a:rPr lang="en-US" sz="2400" dirty="0" err="1"/>
              <a:t>Tuhan</a:t>
            </a:r>
            <a:r>
              <a:rPr lang="en-US" sz="2400" dirty="0"/>
              <a:t>. </a:t>
            </a:r>
            <a:r>
              <a:rPr lang="en-US" sz="2400" dirty="0" smtClean="0"/>
              <a:t>(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/>
              <a:t>Tuhan</a:t>
            </a:r>
            <a:r>
              <a:rPr lang="en-US" sz="2400" dirty="0"/>
              <a:t> </a:t>
            </a:r>
            <a:r>
              <a:rPr lang="en-US" sz="2400" dirty="0" err="1"/>
              <a:t>berjanji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pasti</a:t>
            </a:r>
            <a:r>
              <a:rPr lang="en-US" sz="2400" dirty="0"/>
              <a:t> </a:t>
            </a:r>
            <a:r>
              <a:rPr lang="en-US" sz="2400" dirty="0" err="1"/>
              <a:t>ditepati</a:t>
            </a:r>
            <a:r>
              <a:rPr lang="en-US" sz="2400" dirty="0"/>
              <a:t>. </a:t>
            </a:r>
            <a:r>
              <a:rPr lang="en-US" sz="2400" dirty="0" err="1"/>
              <a:t>Firman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tertulis</a:t>
            </a:r>
            <a:r>
              <a:rPr lang="en-US" sz="2400" dirty="0"/>
              <a:t>, </a:t>
            </a:r>
            <a:r>
              <a:rPr lang="en-US" sz="2400" dirty="0" err="1"/>
              <a:t>diucapkan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disampaikan</a:t>
            </a:r>
            <a:r>
              <a:rPr lang="en-US" sz="2400" dirty="0"/>
              <a:t> </a:t>
            </a:r>
            <a:r>
              <a:rPr lang="en-US" sz="2400" dirty="0" err="1"/>
              <a:t>pasti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 smtClean="0"/>
              <a:t>sia-sia</a:t>
            </a:r>
            <a:r>
              <a:rPr lang="en-US" sz="2400" dirty="0" smtClean="0"/>
              <a:t>).</a:t>
            </a:r>
            <a:endParaRPr lang="en-ID" sz="2400" dirty="0"/>
          </a:p>
          <a:p>
            <a:r>
              <a:rPr lang="en-US" sz="2400" dirty="0" err="1"/>
              <a:t>Dia</a:t>
            </a:r>
            <a:r>
              <a:rPr lang="en-US" sz="2400" dirty="0"/>
              <a:t> </a:t>
            </a:r>
            <a:r>
              <a:rPr lang="en-US" sz="2400" dirty="0" err="1"/>
              <a:t>menjawab</a:t>
            </a:r>
            <a:r>
              <a:rPr lang="en-US" sz="2400" dirty="0"/>
              <a:t> </a:t>
            </a:r>
            <a:r>
              <a:rPr lang="en-US" sz="2400" dirty="0" err="1"/>
              <a:t>doa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JanjiNya</a:t>
            </a:r>
            <a:r>
              <a:rPr lang="en-US" sz="2400" dirty="0"/>
              <a:t>,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doa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ampuh</a:t>
            </a:r>
            <a:r>
              <a:rPr lang="en-US" sz="2400" dirty="0"/>
              <a:t>,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kesalehan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KARENA ALLAH ADALAH ALLAH. </a:t>
            </a:r>
          </a:p>
        </p:txBody>
      </p:sp>
    </p:spTree>
    <p:extLst>
      <p:ext uri="{BB962C8B-B14F-4D97-AF65-F5344CB8AC3E}">
        <p14:creationId xmlns:p14="http://schemas.microsoft.com/office/powerpoint/2010/main" val="214004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4. </a:t>
            </a:r>
            <a:r>
              <a:rPr lang="en-US" b="1" dirty="0" err="1"/>
              <a:t>Ucapkan</a:t>
            </a:r>
            <a:r>
              <a:rPr lang="en-US" b="1" dirty="0"/>
              <a:t> </a:t>
            </a:r>
            <a:r>
              <a:rPr lang="en-US" b="1" dirty="0" err="1"/>
              <a:t>syukur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ucapkan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 smtClean="0"/>
              <a:t>iman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6916" y="2564904"/>
            <a:ext cx="5120144" cy="38896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/>
              <a:t>Doa</a:t>
            </a:r>
            <a:r>
              <a:rPr lang="en-US" sz="2400" dirty="0"/>
              <a:t> YESUS</a:t>
            </a:r>
            <a:endParaRPr lang="en-ID" sz="2400" dirty="0"/>
          </a:p>
          <a:p>
            <a:r>
              <a:rPr lang="en-US" sz="2400" dirty="0" err="1"/>
              <a:t>Bapa</a:t>
            </a:r>
            <a:r>
              <a:rPr lang="en-US" sz="2400" dirty="0"/>
              <a:t>, </a:t>
            </a:r>
            <a:r>
              <a:rPr lang="en-US" sz="2400" dirty="0" err="1"/>
              <a:t>Aku</a:t>
            </a:r>
            <a:r>
              <a:rPr lang="en-US" sz="2400" dirty="0"/>
              <a:t> </a:t>
            </a:r>
            <a:r>
              <a:rPr lang="en-US" sz="2400" dirty="0" err="1"/>
              <a:t>megucap</a:t>
            </a:r>
            <a:r>
              <a:rPr lang="en-US" sz="2400" dirty="0"/>
              <a:t> </a:t>
            </a:r>
            <a:r>
              <a:rPr lang="en-US" sz="2400" dirty="0" err="1"/>
              <a:t>syukur</a:t>
            </a:r>
            <a:r>
              <a:rPr lang="en-US" sz="2400" dirty="0"/>
              <a:t> </a:t>
            </a:r>
            <a:r>
              <a:rPr lang="en-US" sz="2400" dirty="0" err="1"/>
              <a:t>kepadaMu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Engkau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mendengarkan</a:t>
            </a:r>
            <a:r>
              <a:rPr lang="en-US" sz="2400" dirty="0"/>
              <a:t> </a:t>
            </a:r>
            <a:r>
              <a:rPr lang="en-US" sz="2400" dirty="0" err="1"/>
              <a:t>Aku</a:t>
            </a:r>
            <a:r>
              <a:rPr lang="en-US" sz="2400" dirty="0"/>
              <a:t> </a:t>
            </a:r>
            <a:r>
              <a:rPr lang="en-ID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/>
              <a:t>Yohanes</a:t>
            </a:r>
            <a:r>
              <a:rPr lang="en-US" sz="2400" dirty="0"/>
              <a:t> 11: 41</a:t>
            </a:r>
            <a:r>
              <a:rPr lang="en-US" sz="2400" dirty="0" smtClean="0"/>
              <a:t>)</a:t>
            </a:r>
            <a:endParaRPr lang="en-ID" sz="2400" dirty="0"/>
          </a:p>
          <a:p>
            <a:r>
              <a:rPr lang="en-US" sz="2400" dirty="0"/>
              <a:t>Dan </a:t>
            </a:r>
            <a:r>
              <a:rPr lang="en-US" sz="2400" dirty="0" err="1"/>
              <a:t>sesudah</a:t>
            </a:r>
            <a:r>
              <a:rPr lang="en-US" sz="2400" dirty="0"/>
              <a:t> </a:t>
            </a:r>
            <a:r>
              <a:rPr lang="en-US" sz="2400" dirty="0" err="1"/>
              <a:t>berkata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, </a:t>
            </a:r>
            <a:r>
              <a:rPr lang="en-US" sz="2400" dirty="0" err="1"/>
              <a:t>berseruhal</a:t>
            </a:r>
            <a:r>
              <a:rPr lang="en-US" sz="2400" dirty="0"/>
              <a:t>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suara</a:t>
            </a:r>
            <a:r>
              <a:rPr lang="en-US" sz="2400" dirty="0"/>
              <a:t> </a:t>
            </a:r>
            <a:r>
              <a:rPr lang="en-US" sz="2400" dirty="0" err="1"/>
              <a:t>keras</a:t>
            </a:r>
            <a:r>
              <a:rPr lang="en-US" sz="2400" dirty="0"/>
              <a:t>: “Lazarus, </a:t>
            </a:r>
            <a:r>
              <a:rPr lang="en-US" sz="2400" dirty="0" err="1"/>
              <a:t>marilah</a:t>
            </a:r>
            <a:r>
              <a:rPr lang="en-US" sz="2400" dirty="0"/>
              <a:t> </a:t>
            </a:r>
            <a:r>
              <a:rPr lang="en-US" sz="2400" dirty="0" err="1"/>
              <a:t>keluar</a:t>
            </a:r>
            <a:r>
              <a:rPr lang="en-US" sz="2400" dirty="0" smtClean="0"/>
              <a:t>!” (Ayat 43)</a:t>
            </a:r>
            <a:endParaRPr lang="en-ID" sz="2400" dirty="0"/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Mulailah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ucapan</a:t>
            </a:r>
            <a:r>
              <a:rPr lang="en-US" sz="2400" dirty="0" smtClean="0"/>
              <a:t> </a:t>
            </a:r>
            <a:r>
              <a:rPr lang="en-US" sz="2400" dirty="0" err="1" smtClean="0"/>
              <a:t>syukur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Agungkan</a:t>
            </a:r>
            <a:r>
              <a:rPr lang="en-US" sz="2400" dirty="0" smtClean="0"/>
              <a:t> </a:t>
            </a:r>
            <a:r>
              <a:rPr lang="en-US" sz="2400" dirty="0" err="1" smtClean="0"/>
              <a:t>Tuhan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Perkatakan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iman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Engkau</a:t>
            </a:r>
            <a:r>
              <a:rPr lang="en-US" sz="2400" dirty="0" smtClean="0"/>
              <a:t> </a:t>
            </a:r>
            <a:r>
              <a:rPr lang="en-US" sz="2400" dirty="0" err="1" smtClean="0"/>
              <a:t>inginkan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370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5. </a:t>
            </a:r>
            <a:r>
              <a:rPr lang="en-US" b="1" dirty="0" err="1"/>
              <a:t>Berdiam</a:t>
            </a:r>
            <a:r>
              <a:rPr lang="en-US" b="1" dirty="0"/>
              <a:t> </a:t>
            </a:r>
            <a:r>
              <a:rPr lang="en-US" b="1" dirty="0" err="1"/>
              <a:t>diri</a:t>
            </a:r>
            <a:r>
              <a:rPr lang="en-US" b="1" dirty="0"/>
              <a:t>, </a:t>
            </a:r>
            <a:r>
              <a:rPr lang="en-US" b="1" dirty="0" err="1"/>
              <a:t>nantikan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nikmati</a:t>
            </a:r>
            <a:r>
              <a:rPr lang="en-US" b="1" dirty="0"/>
              <a:t> </a:t>
            </a:r>
            <a:r>
              <a:rPr lang="en-US" b="1" dirty="0" err="1"/>
              <a:t>kuasa</a:t>
            </a:r>
            <a:r>
              <a:rPr lang="en-US" b="1" dirty="0"/>
              <a:t> </a:t>
            </a:r>
            <a:r>
              <a:rPr lang="en-US" b="1" dirty="0" err="1" smtClean="0"/>
              <a:t>Doa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3127" y="2504887"/>
            <a:ext cx="5084284" cy="3833159"/>
          </a:xfrm>
        </p:spPr>
        <p:txBody>
          <a:bodyPr>
            <a:noAutofit/>
          </a:bodyPr>
          <a:lstStyle/>
          <a:p>
            <a:r>
              <a:rPr lang="en-US" sz="2400" dirty="0" err="1"/>
              <a:t>Mazmur</a:t>
            </a:r>
            <a:r>
              <a:rPr lang="en-US" sz="2400" dirty="0"/>
              <a:t> 37: </a:t>
            </a:r>
            <a:r>
              <a:rPr lang="en-US" sz="2400" dirty="0" smtClean="0"/>
              <a:t>7a</a:t>
            </a:r>
            <a:r>
              <a:rPr lang="en-ID" sz="2400" dirty="0" smtClean="0"/>
              <a:t> - </a:t>
            </a:r>
            <a:r>
              <a:rPr lang="en-US" sz="2400" dirty="0" err="1" smtClean="0"/>
              <a:t>Berdiam</a:t>
            </a:r>
            <a:r>
              <a:rPr lang="en-US" sz="2400" dirty="0" smtClean="0"/>
              <a:t> </a:t>
            </a:r>
            <a:r>
              <a:rPr lang="en-US" sz="2400" dirty="0" err="1"/>
              <a:t>dirilah</a:t>
            </a:r>
            <a:r>
              <a:rPr lang="en-US" sz="2400" dirty="0"/>
              <a:t> di </a:t>
            </a:r>
            <a:r>
              <a:rPr lang="en-US" sz="2400" dirty="0" err="1"/>
              <a:t>hadapan</a:t>
            </a:r>
            <a:r>
              <a:rPr lang="en-US" sz="2400" dirty="0"/>
              <a:t> </a:t>
            </a:r>
            <a:r>
              <a:rPr lang="en-US" sz="2400" dirty="0" err="1"/>
              <a:t>Tuhan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nantikanlah</a:t>
            </a:r>
            <a:r>
              <a:rPr lang="en-US" sz="2400" dirty="0"/>
              <a:t> </a:t>
            </a:r>
            <a:r>
              <a:rPr lang="en-US" sz="2400" dirty="0" err="1"/>
              <a:t>Dia</a:t>
            </a:r>
            <a:r>
              <a:rPr lang="en-US" sz="2400" dirty="0"/>
              <a:t>: </a:t>
            </a:r>
            <a:r>
              <a:rPr lang="en-US" sz="2400" dirty="0" smtClean="0"/>
              <a:t>….</a:t>
            </a:r>
          </a:p>
          <a:p>
            <a:pPr marL="0" indent="0">
              <a:buNone/>
            </a:pPr>
            <a:r>
              <a:rPr lang="en-US" sz="2400" dirty="0" err="1"/>
              <a:t>Doa</a:t>
            </a:r>
            <a:r>
              <a:rPr lang="en-US" sz="2400" dirty="0"/>
              <a:t> </a:t>
            </a:r>
            <a:r>
              <a:rPr lang="en-US" sz="2400" dirty="0" err="1"/>
              <a:t>Yunus</a:t>
            </a:r>
            <a:endParaRPr lang="en-ID" sz="2400" dirty="0"/>
          </a:p>
          <a:p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kesusahanku</a:t>
            </a:r>
            <a:r>
              <a:rPr lang="en-US" sz="2400" dirty="0"/>
              <a:t> </a:t>
            </a:r>
            <a:r>
              <a:rPr lang="en-US" sz="2400" dirty="0" err="1"/>
              <a:t>aku</a:t>
            </a:r>
            <a:r>
              <a:rPr lang="en-US" sz="2400" dirty="0"/>
              <a:t> </a:t>
            </a:r>
            <a:r>
              <a:rPr lang="en-US" sz="2400" dirty="0" err="1"/>
              <a:t>berseru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tuhan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menjawab</a:t>
            </a:r>
            <a:r>
              <a:rPr lang="en-US" sz="2400" dirty="0"/>
              <a:t> </a:t>
            </a:r>
            <a:r>
              <a:rPr lang="en-US" sz="2400" dirty="0" err="1"/>
              <a:t>aku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tengah</a:t>
            </a:r>
            <a:r>
              <a:rPr lang="en-US" sz="2400" dirty="0"/>
              <a:t> </a:t>
            </a:r>
            <a:r>
              <a:rPr lang="en-US" sz="2400" dirty="0" err="1"/>
              <a:t>dunia</a:t>
            </a:r>
            <a:r>
              <a:rPr lang="en-US" sz="2400" dirty="0"/>
              <a:t> orang </a:t>
            </a:r>
            <a:r>
              <a:rPr lang="en-US" sz="2400" dirty="0" err="1"/>
              <a:t>mati</a:t>
            </a:r>
            <a:r>
              <a:rPr lang="en-US" sz="2400" dirty="0"/>
              <a:t>. </a:t>
            </a:r>
            <a:r>
              <a:rPr lang="en-US" sz="2400" dirty="0" err="1"/>
              <a:t>Aku</a:t>
            </a:r>
            <a:r>
              <a:rPr lang="en-US" sz="2400" dirty="0"/>
              <a:t> </a:t>
            </a:r>
            <a:r>
              <a:rPr lang="en-US" sz="2400" dirty="0" err="1"/>
              <a:t>berteriak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kau</a:t>
            </a:r>
            <a:r>
              <a:rPr lang="en-US" sz="2400" dirty="0"/>
              <a:t> </a:t>
            </a:r>
            <a:r>
              <a:rPr lang="en-US" sz="2400" dirty="0" err="1"/>
              <a:t>dnegarkan</a:t>
            </a:r>
            <a:r>
              <a:rPr lang="en-US" sz="2400" dirty="0"/>
              <a:t> </a:t>
            </a:r>
            <a:r>
              <a:rPr lang="en-US" sz="2400" dirty="0" err="1"/>
              <a:t>suaraku</a:t>
            </a:r>
            <a:r>
              <a:rPr lang="en-US" sz="2400" dirty="0"/>
              <a:t>. (</a:t>
            </a:r>
            <a:r>
              <a:rPr lang="en-US" sz="2400" dirty="0" err="1"/>
              <a:t>Yunus</a:t>
            </a:r>
            <a:r>
              <a:rPr lang="en-US" sz="2400" dirty="0"/>
              <a:t> 2: 2)</a:t>
            </a:r>
            <a:endParaRPr lang="en-ID" sz="2400" dirty="0"/>
          </a:p>
          <a:p>
            <a:endParaRPr lang="en-ID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217" y="2424206"/>
            <a:ext cx="5301971" cy="3994523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Seringkali</a:t>
            </a:r>
            <a:r>
              <a:rPr lang="en-US" sz="2400" dirty="0" smtClean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orang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merasakan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kuasa</a:t>
            </a:r>
            <a:r>
              <a:rPr lang="en-US" sz="2400" dirty="0"/>
              <a:t> </a:t>
            </a:r>
            <a:r>
              <a:rPr lang="en-US" sz="2400" dirty="0" err="1"/>
              <a:t>doa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tergesa-gesa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bertindak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rasio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 smtClean="0"/>
              <a:t>,</a:t>
            </a:r>
            <a:endParaRPr lang="en-ID" sz="2400" dirty="0"/>
          </a:p>
          <a:p>
            <a:r>
              <a:rPr lang="en-US" sz="2400" dirty="0" err="1"/>
              <a:t>Percayakan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Tuhan</a:t>
            </a:r>
            <a:r>
              <a:rPr lang="en-US" sz="2400" dirty="0"/>
              <a:t> tau yang </a:t>
            </a:r>
            <a:r>
              <a:rPr lang="en-US" sz="2400" dirty="0" err="1"/>
              <a:t>terbaik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.</a:t>
            </a:r>
            <a:endParaRPr lang="en-ID" sz="2400" dirty="0"/>
          </a:p>
          <a:p>
            <a:r>
              <a:rPr lang="en-US" sz="2400" dirty="0" err="1" smtClean="0"/>
              <a:t>Berdiamlah</a:t>
            </a:r>
            <a:r>
              <a:rPr lang="en-US" sz="2400" dirty="0"/>
              <a:t>… </a:t>
            </a:r>
            <a:r>
              <a:rPr lang="en-US" sz="2400" dirty="0" err="1"/>
              <a:t>izinkan</a:t>
            </a:r>
            <a:r>
              <a:rPr lang="en-US" sz="2400" dirty="0"/>
              <a:t> </a:t>
            </a:r>
            <a:r>
              <a:rPr lang="en-US" sz="2400" dirty="0" err="1"/>
              <a:t>Tuhan</a:t>
            </a:r>
            <a:r>
              <a:rPr lang="en-US" sz="2400" dirty="0"/>
              <a:t> </a:t>
            </a:r>
            <a:r>
              <a:rPr lang="en-US" sz="2400" dirty="0" err="1"/>
              <a:t>berelasi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. </a:t>
            </a:r>
            <a:r>
              <a:rPr lang="en-US" sz="2400" dirty="0" err="1"/>
              <a:t>Tempatkan</a:t>
            </a:r>
            <a:r>
              <a:rPr lang="en-US" sz="2400" dirty="0"/>
              <a:t> </a:t>
            </a:r>
            <a:r>
              <a:rPr lang="en-US" sz="2400" dirty="0" err="1"/>
              <a:t>Tuhan</a:t>
            </a:r>
            <a:r>
              <a:rPr lang="en-US" sz="2400" dirty="0"/>
              <a:t> di </a:t>
            </a:r>
            <a:r>
              <a:rPr lang="en-US" sz="2400" dirty="0" err="1"/>
              <a:t>pusat</a:t>
            </a:r>
            <a:r>
              <a:rPr lang="en-US" sz="2400" dirty="0"/>
              <a:t> </a:t>
            </a:r>
            <a:r>
              <a:rPr lang="en-US" sz="2400" dirty="0" err="1"/>
              <a:t>doa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.</a:t>
            </a:r>
            <a:endParaRPr lang="en-ID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40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Tuhan</a:t>
            </a:r>
            <a:r>
              <a:rPr lang="en-US" dirty="0" smtClean="0"/>
              <a:t> tau yang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5811" y="2348753"/>
            <a:ext cx="11187953" cy="4105835"/>
          </a:xfrm>
        </p:spPr>
        <p:txBody>
          <a:bodyPr>
            <a:noAutofit/>
          </a:bodyPr>
          <a:lstStyle/>
          <a:p>
            <a:r>
              <a:rPr lang="en-US" sz="2400" dirty="0" err="1"/>
              <a:t>Sadrach</a:t>
            </a:r>
            <a:r>
              <a:rPr lang="en-US" sz="2400" dirty="0"/>
              <a:t>, </a:t>
            </a:r>
            <a:r>
              <a:rPr lang="en-US" sz="2400" dirty="0" err="1"/>
              <a:t>Mesach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smtClean="0"/>
              <a:t>Abednego</a:t>
            </a:r>
            <a:r>
              <a:rPr lang="en-ID" sz="2400" dirty="0" smtClean="0"/>
              <a:t>: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/>
              <a:t>ketiga</a:t>
            </a:r>
            <a:r>
              <a:rPr lang="en-US" sz="2400" dirty="0"/>
              <a:t> </a:t>
            </a:r>
            <a:r>
              <a:rPr lang="en-US" sz="2400" dirty="0" err="1"/>
              <a:t>pemudah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terbebas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dapur</a:t>
            </a:r>
            <a:r>
              <a:rPr lang="en-US" sz="2400" dirty="0"/>
              <a:t> </a:t>
            </a:r>
            <a:r>
              <a:rPr lang="en-US" sz="2400" dirty="0" err="1"/>
              <a:t>api</a:t>
            </a:r>
            <a:r>
              <a:rPr lang="en-US" sz="2400" dirty="0"/>
              <a:t> yang </a:t>
            </a:r>
            <a:r>
              <a:rPr lang="en-US" sz="2400" dirty="0" err="1"/>
              <a:t>dipanaskan</a:t>
            </a:r>
            <a:r>
              <a:rPr lang="en-US" sz="2400" dirty="0" smtClean="0"/>
              <a:t>?</a:t>
            </a:r>
            <a:endParaRPr lang="en-ID" sz="2400" dirty="0"/>
          </a:p>
          <a:p>
            <a:r>
              <a:rPr lang="en-US" sz="2400" dirty="0"/>
              <a:t>Daniel: </a:t>
            </a:r>
            <a:r>
              <a:rPr lang="en-US" sz="2400" dirty="0" err="1"/>
              <a:t>Apakah</a:t>
            </a:r>
            <a:r>
              <a:rPr lang="en-US" sz="2400" dirty="0"/>
              <a:t> Daniel </a:t>
            </a:r>
            <a:r>
              <a:rPr lang="en-US" sz="2400" dirty="0" err="1"/>
              <a:t>terbebas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lubang</a:t>
            </a:r>
            <a:r>
              <a:rPr lang="en-US" sz="2400" dirty="0"/>
              <a:t> </a:t>
            </a:r>
            <a:r>
              <a:rPr lang="en-US" sz="2400" dirty="0" err="1"/>
              <a:t>singa</a:t>
            </a:r>
            <a:r>
              <a:rPr lang="en-US" sz="2400" dirty="0"/>
              <a:t> yang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lapar</a:t>
            </a:r>
            <a:r>
              <a:rPr lang="en-US" sz="2400" dirty="0" smtClean="0"/>
              <a:t>?</a:t>
            </a:r>
            <a:endParaRPr lang="en-ID" sz="2400" dirty="0"/>
          </a:p>
          <a:p>
            <a:r>
              <a:rPr lang="en-US" sz="2400" dirty="0"/>
              <a:t>Kita </a:t>
            </a:r>
            <a:r>
              <a:rPr lang="en-US" sz="2400" dirty="0" err="1"/>
              <a:t>tahu</a:t>
            </a:r>
            <a:r>
              <a:rPr lang="en-US" sz="2400" dirty="0"/>
              <a:t> </a:t>
            </a:r>
            <a:r>
              <a:rPr lang="en-US" sz="2400" dirty="0" err="1"/>
              <a:t>cerita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percaya</a:t>
            </a:r>
            <a:r>
              <a:rPr lang="en-US" sz="2400" dirty="0"/>
              <a:t> </a:t>
            </a:r>
            <a:r>
              <a:rPr lang="en-US" sz="2400" dirty="0" err="1"/>
              <a:t>Tuhan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beserta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.  </a:t>
            </a:r>
            <a:endParaRPr lang="en-ID" sz="2400" dirty="0"/>
          </a:p>
          <a:p>
            <a:r>
              <a:rPr lang="en-US" sz="2400" dirty="0" err="1"/>
              <a:t>Kadang</a:t>
            </a:r>
            <a:r>
              <a:rPr lang="en-US" sz="2400" dirty="0"/>
              <a:t> </a:t>
            </a:r>
            <a:r>
              <a:rPr lang="en-US" sz="2400" dirty="0" err="1"/>
              <a:t>Tuhan</a:t>
            </a:r>
            <a:r>
              <a:rPr lang="en-US" sz="2400" dirty="0"/>
              <a:t> </a:t>
            </a:r>
            <a:r>
              <a:rPr lang="en-US" sz="2400" dirty="0" err="1"/>
              <a:t>menjawab</a:t>
            </a:r>
            <a:r>
              <a:rPr lang="en-US" sz="2400" dirty="0"/>
              <a:t> </a:t>
            </a:r>
            <a:r>
              <a:rPr lang="en-US" sz="2400" dirty="0" err="1"/>
              <a:t>doa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ajaib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pandangan</a:t>
            </a:r>
            <a:r>
              <a:rPr lang="en-US" sz="2400" dirty="0"/>
              <a:t> </a:t>
            </a:r>
            <a:r>
              <a:rPr lang="en-US" sz="2400" dirty="0" err="1"/>
              <a:t>mata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.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kalanya</a:t>
            </a:r>
            <a:r>
              <a:rPr lang="en-US" sz="2400" dirty="0"/>
              <a:t> </a:t>
            </a:r>
            <a:r>
              <a:rPr lang="en-US" sz="2400" dirty="0" err="1"/>
              <a:t>Tuhan</a:t>
            </a:r>
            <a:r>
              <a:rPr lang="en-US" sz="2400" dirty="0"/>
              <a:t> juga </a:t>
            </a:r>
            <a:r>
              <a:rPr lang="en-US" sz="2400" dirty="0" err="1"/>
              <a:t>menjawab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kesempatan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 smtClean="0"/>
              <a:t>merasakan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penyertaanNya</a:t>
            </a:r>
            <a:r>
              <a:rPr lang="en-US" sz="2400" dirty="0"/>
              <a:t>, </a:t>
            </a:r>
            <a:r>
              <a:rPr lang="en-US" sz="2400" dirty="0" err="1"/>
              <a:t>pemeliharaanNya</a:t>
            </a:r>
            <a:r>
              <a:rPr lang="en-US" sz="2400" dirty="0"/>
              <a:t>, </a:t>
            </a:r>
            <a:r>
              <a:rPr lang="en-US" sz="2400" dirty="0" err="1"/>
              <a:t>perlindunganNya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KasihNya</a:t>
            </a:r>
            <a:r>
              <a:rPr lang="en-US" sz="2400" dirty="0"/>
              <a:t> yang </a:t>
            </a:r>
            <a:r>
              <a:rPr lang="en-US" sz="2400" dirty="0" err="1"/>
              <a:t>hebat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endParaRPr lang="en-ID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193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Percaya</a:t>
            </a:r>
            <a:r>
              <a:rPr lang="en-US" dirty="0" smtClean="0"/>
              <a:t>, </a:t>
            </a:r>
            <a:r>
              <a:rPr lang="en-US" dirty="0" err="1" smtClean="0"/>
              <a:t>Berdoa</a:t>
            </a:r>
            <a:r>
              <a:rPr lang="en-US" dirty="0" smtClean="0"/>
              <a:t>, </a:t>
            </a:r>
            <a:r>
              <a:rPr lang="en-US" dirty="0" err="1" smtClean="0"/>
              <a:t>Nikmati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154" y="2585571"/>
            <a:ext cx="10373658" cy="341630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400" dirty="0" err="1"/>
              <a:t>Letakkan</a:t>
            </a:r>
            <a:r>
              <a:rPr lang="en-US" sz="2400" dirty="0"/>
              <a:t> </a:t>
            </a:r>
            <a:r>
              <a:rPr lang="en-US" sz="2400" dirty="0" err="1"/>
              <a:t>Tuhan</a:t>
            </a:r>
            <a:r>
              <a:rPr lang="en-US" sz="2400" dirty="0"/>
              <a:t> </a:t>
            </a:r>
            <a:r>
              <a:rPr lang="en-US" sz="2400" dirty="0" err="1"/>
              <a:t>dipusat</a:t>
            </a:r>
            <a:r>
              <a:rPr lang="en-US" sz="2400" dirty="0"/>
              <a:t> </a:t>
            </a:r>
            <a:r>
              <a:rPr lang="en-US" sz="2400" dirty="0" err="1"/>
              <a:t>doa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(</a:t>
            </a:r>
            <a:r>
              <a:rPr lang="en-US" sz="2400" dirty="0" err="1"/>
              <a:t>berelasilah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Tuhan</a:t>
            </a:r>
            <a:r>
              <a:rPr lang="en-US" sz="2400" dirty="0"/>
              <a:t>)</a:t>
            </a:r>
            <a:endParaRPr lang="en-ID" sz="2400" dirty="0"/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err="1"/>
              <a:t>Landaskan</a:t>
            </a:r>
            <a:r>
              <a:rPr lang="en-US" sz="2400" dirty="0"/>
              <a:t> </a:t>
            </a:r>
            <a:r>
              <a:rPr lang="en-US" sz="2400" dirty="0" err="1"/>
              <a:t>doa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karakter</a:t>
            </a:r>
            <a:r>
              <a:rPr lang="en-US" sz="2400" dirty="0"/>
              <a:t> </a:t>
            </a:r>
            <a:r>
              <a:rPr lang="en-US" sz="2400" dirty="0" err="1"/>
              <a:t>Tuhan</a:t>
            </a:r>
            <a:r>
              <a:rPr lang="en-US" sz="2400" dirty="0"/>
              <a:t> yang </a:t>
            </a:r>
            <a:r>
              <a:rPr lang="en-US" sz="2400" dirty="0" err="1"/>
              <a:t>besar</a:t>
            </a:r>
            <a:r>
              <a:rPr lang="en-US" sz="2400" dirty="0"/>
              <a:t>, </a:t>
            </a:r>
            <a:r>
              <a:rPr lang="en-US" sz="2400" dirty="0" err="1"/>
              <a:t>kuat</a:t>
            </a:r>
            <a:r>
              <a:rPr lang="en-US" sz="2400" dirty="0"/>
              <a:t>, </a:t>
            </a:r>
            <a:r>
              <a:rPr lang="en-US" sz="2400" dirty="0" err="1"/>
              <a:t>agung</a:t>
            </a:r>
            <a:r>
              <a:rPr lang="en-US" sz="2400" dirty="0"/>
              <a:t>, </a:t>
            </a:r>
            <a:r>
              <a:rPr lang="en-US" sz="2400" dirty="0" err="1"/>
              <a:t>setia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penuh</a:t>
            </a:r>
            <a:r>
              <a:rPr lang="en-US" sz="2400" dirty="0"/>
              <a:t> </a:t>
            </a:r>
            <a:r>
              <a:rPr lang="en-US" sz="2400" dirty="0" err="1"/>
              <a:t>kasih</a:t>
            </a:r>
            <a:r>
              <a:rPr lang="en-US" sz="2400" dirty="0"/>
              <a:t>.</a:t>
            </a:r>
            <a:endParaRPr lang="en-ID" sz="2400" dirty="0"/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err="1"/>
              <a:t>Ingat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ucapkan</a:t>
            </a:r>
            <a:r>
              <a:rPr lang="en-US" sz="2400" dirty="0"/>
              <a:t> </a:t>
            </a:r>
            <a:r>
              <a:rPr lang="en-US" sz="2400" dirty="0" err="1"/>
              <a:t>janji</a:t>
            </a:r>
            <a:r>
              <a:rPr lang="en-US" sz="2400" dirty="0"/>
              <a:t> </a:t>
            </a:r>
            <a:r>
              <a:rPr lang="en-US" sz="2400" dirty="0" err="1"/>
              <a:t>Tuhan</a:t>
            </a:r>
            <a:endParaRPr lang="en-ID" sz="2400" dirty="0"/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err="1"/>
              <a:t>Ucapkan</a:t>
            </a:r>
            <a:r>
              <a:rPr lang="en-US" sz="2400" dirty="0"/>
              <a:t> </a:t>
            </a:r>
            <a:r>
              <a:rPr lang="en-US" sz="2400" dirty="0" err="1"/>
              <a:t>syukur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Tuhan</a:t>
            </a:r>
            <a:r>
              <a:rPr lang="en-US" sz="2400" dirty="0"/>
              <a:t> </a:t>
            </a:r>
            <a:r>
              <a:rPr lang="en-US" sz="2400" dirty="0" err="1"/>
              <a:t>mendengar</a:t>
            </a:r>
            <a:r>
              <a:rPr lang="en-US" sz="2400" dirty="0"/>
              <a:t> </a:t>
            </a:r>
            <a:r>
              <a:rPr lang="en-US" sz="2400" dirty="0" err="1"/>
              <a:t>doa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ucapkan</a:t>
            </a:r>
            <a:r>
              <a:rPr lang="en-US" sz="2400" dirty="0"/>
              <a:t> </a:t>
            </a:r>
            <a:r>
              <a:rPr lang="en-US" sz="2400" dirty="0" err="1"/>
              <a:t>doa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iman</a:t>
            </a:r>
            <a:endParaRPr lang="en-ID" sz="2400" dirty="0"/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err="1"/>
              <a:t>Berdiam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, </a:t>
            </a:r>
            <a:r>
              <a:rPr lang="en-US" sz="2400" dirty="0" err="1"/>
              <a:t>nantikan</a:t>
            </a:r>
            <a:r>
              <a:rPr lang="en-US" sz="2400" dirty="0"/>
              <a:t> </a:t>
            </a:r>
            <a:r>
              <a:rPr lang="en-US" sz="2400" dirty="0" err="1"/>
              <a:t>Tuhan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yang </a:t>
            </a:r>
            <a:r>
              <a:rPr lang="en-US" sz="2400" dirty="0" err="1"/>
              <a:t>terbaik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 smtClean="0"/>
              <a:t>.</a:t>
            </a:r>
            <a:r>
              <a:rPr lang="en-US" sz="2400" dirty="0"/>
              <a:t> </a:t>
            </a:r>
            <a:endParaRPr lang="en-ID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802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32</TotalTime>
  <Words>630</Words>
  <Application>Microsoft Macintosh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Century Gothic</vt:lpstr>
      <vt:lpstr>Mangal</vt:lpstr>
      <vt:lpstr>Wingdings 3</vt:lpstr>
      <vt:lpstr>Arial</vt:lpstr>
      <vt:lpstr>Ion Boardroom</vt:lpstr>
      <vt:lpstr>Percaya,BERDOA, Nikmati</vt:lpstr>
      <vt:lpstr>Renungkan…</vt:lpstr>
      <vt:lpstr>1. TUHAN YESUS DI PUSAT DOA KITA</vt:lpstr>
      <vt:lpstr>2. KARAKTER TUHAN YESUS LANDASAN DOA KITA</vt:lpstr>
      <vt:lpstr>3. Ingat dan ucapkan janji Tuhan</vt:lpstr>
      <vt:lpstr>4. Ucapkan syukur dan ucapkan dengan iman</vt:lpstr>
      <vt:lpstr>5. Berdiam diri, nantikan dan nikmati kuasa Doa</vt:lpstr>
      <vt:lpstr>Tuhan tau yang terbaik untuk kita</vt:lpstr>
      <vt:lpstr>Percaya, Berdoa, Nikmati</vt:lpstr>
      <vt:lpstr>PowerPoint Presentation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Percaya,BERDOA, Nikmati</dc:title>
  <dc:creator>Sandra Sembel</dc:creator>
  <cp:lastModifiedBy>Sandra Sembel</cp:lastModifiedBy>
  <cp:revision>6</cp:revision>
  <dcterms:created xsi:type="dcterms:W3CDTF">2018-04-28T09:19:34Z</dcterms:created>
  <dcterms:modified xsi:type="dcterms:W3CDTF">2018-04-28T09:51:47Z</dcterms:modified>
</cp:coreProperties>
</file>