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B957-D3D1-0F40-B11E-A0DF7FC059E8}" type="datetimeFigureOut">
              <a:rPr lang="en-US" smtClean="0"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6D3-2BD6-AD44-8906-21A2D605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0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B957-D3D1-0F40-B11E-A0DF7FC059E8}" type="datetimeFigureOut">
              <a:rPr lang="en-US" smtClean="0"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6D3-2BD6-AD44-8906-21A2D605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2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B957-D3D1-0F40-B11E-A0DF7FC059E8}" type="datetimeFigureOut">
              <a:rPr lang="en-US" smtClean="0"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6D3-2BD6-AD44-8906-21A2D605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B957-D3D1-0F40-B11E-A0DF7FC059E8}" type="datetimeFigureOut">
              <a:rPr lang="en-US" smtClean="0"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6D3-2BD6-AD44-8906-21A2D605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0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B957-D3D1-0F40-B11E-A0DF7FC059E8}" type="datetimeFigureOut">
              <a:rPr lang="en-US" smtClean="0"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6D3-2BD6-AD44-8906-21A2D605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2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B957-D3D1-0F40-B11E-A0DF7FC059E8}" type="datetimeFigureOut">
              <a:rPr lang="en-US" smtClean="0"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6D3-2BD6-AD44-8906-21A2D605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2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B957-D3D1-0F40-B11E-A0DF7FC059E8}" type="datetimeFigureOut">
              <a:rPr lang="en-US" smtClean="0"/>
              <a:t>11/4/13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6D3-2BD6-AD44-8906-21A2D605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6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B957-D3D1-0F40-B11E-A0DF7FC059E8}" type="datetimeFigureOut">
              <a:rPr lang="en-US" smtClean="0"/>
              <a:t>11/4/13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6D3-2BD6-AD44-8906-21A2D605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1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B957-D3D1-0F40-B11E-A0DF7FC059E8}" type="datetimeFigureOut">
              <a:rPr lang="en-US" smtClean="0"/>
              <a:t>11/4/13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6D3-2BD6-AD44-8906-21A2D605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6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B957-D3D1-0F40-B11E-A0DF7FC059E8}" type="datetimeFigureOut">
              <a:rPr lang="en-US" smtClean="0"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6D3-2BD6-AD44-8906-21A2D605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B957-D3D1-0F40-B11E-A0DF7FC059E8}" type="datetimeFigureOut">
              <a:rPr lang="en-US" smtClean="0"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6D3-2BD6-AD44-8906-21A2D605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1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B957-D3D1-0F40-B11E-A0DF7FC059E8}" type="datetimeFigureOut">
              <a:rPr lang="en-US" smtClean="0"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8E6D3-2BD6-AD44-8906-21A2D605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4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Paraphrasing Exercises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83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started working here in 2007.</a:t>
            </a:r>
          </a:p>
          <a:p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In 2007, I quite working here.</a:t>
            </a:r>
          </a:p>
          <a:p>
            <a:pPr marL="514350" indent="-514350">
              <a:buAutoNum type="alphaLcPeriod"/>
            </a:pPr>
            <a:r>
              <a:rPr lang="en-US" dirty="0" smtClean="0"/>
              <a:t>I’ve been working here since 2007.</a:t>
            </a:r>
          </a:p>
          <a:p>
            <a:pPr marL="514350" indent="-514350">
              <a:buAutoNum type="alphaLcPeriod"/>
            </a:pPr>
            <a:r>
              <a:rPr lang="en-US" dirty="0" smtClean="0"/>
              <a:t>I applied for a job at this company in 2007.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78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often get up early.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It’s easy for me to get up early.</a:t>
            </a:r>
          </a:p>
          <a:p>
            <a:pPr marL="514350" indent="-514350">
              <a:buAutoNum type="alphaLcPeriod"/>
            </a:pPr>
            <a:r>
              <a:rPr lang="en-US" dirty="0" smtClean="0"/>
              <a:t>I rarely wake up late.</a:t>
            </a:r>
          </a:p>
          <a:p>
            <a:pPr marL="514350" indent="-514350">
              <a:buAutoNum type="alphaLcPeriod"/>
            </a:pPr>
            <a:r>
              <a:rPr lang="en-US" dirty="0" smtClean="0"/>
              <a:t>I find it difficult to get up early.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84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car is more expensive than mine.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My car is as expensive as yours.</a:t>
            </a:r>
          </a:p>
          <a:p>
            <a:pPr marL="514350" indent="-514350">
              <a:buAutoNum type="alphaLcPeriod"/>
            </a:pPr>
            <a:r>
              <a:rPr lang="en-US" dirty="0" smtClean="0"/>
              <a:t>My car is cheaper than yours.</a:t>
            </a:r>
          </a:p>
          <a:p>
            <a:pPr marL="514350" indent="-514350">
              <a:buAutoNum type="alphaLcPeriod"/>
            </a:pPr>
            <a:r>
              <a:rPr lang="en-US" dirty="0" smtClean="0"/>
              <a:t>My car is more expensive than yours.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62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“Leave my house now or I’ll call the police,” the lady said to the man.</a:t>
            </a:r>
          </a:p>
          <a:p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The lady told the man to leave the house and call the police.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lady wanted the man to leave the house and call the police.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lady threatened to call the police if he didn’t leave the house.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97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last had his eyes tested 10 months ago.</a:t>
            </a:r>
          </a:p>
          <a:p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He hasn’t had his eyes tested for 10 months.</a:t>
            </a:r>
          </a:p>
          <a:p>
            <a:pPr marL="514350" indent="-514350">
              <a:buAutoNum type="alphaLcPeriod"/>
            </a:pPr>
            <a:r>
              <a:rPr lang="en-US" dirty="0" smtClean="0"/>
              <a:t>He has to have his eyes tested within 10 months.</a:t>
            </a:r>
          </a:p>
          <a:p>
            <a:pPr marL="514350" indent="-514350">
              <a:buAutoNum type="alphaLcPeriod"/>
            </a:pPr>
            <a:r>
              <a:rPr lang="en-US" dirty="0" smtClean="0"/>
              <a:t>He tested his eyes every month for 10 months.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79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have finished the report by now.</a:t>
            </a:r>
          </a:p>
          <a:p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You are late to finish the report.</a:t>
            </a:r>
          </a:p>
          <a:p>
            <a:pPr marL="514350" indent="-514350">
              <a:buAutoNum type="alphaLcPeriod"/>
            </a:pPr>
            <a:r>
              <a:rPr lang="en-US" dirty="0" smtClean="0"/>
              <a:t>You have submitted the report.</a:t>
            </a:r>
          </a:p>
          <a:p>
            <a:pPr marL="514350" indent="-514350">
              <a:buAutoNum type="alphaLcPeriod"/>
            </a:pPr>
            <a:r>
              <a:rPr lang="en-US" dirty="0" smtClean="0"/>
              <a:t>You cannot give me the report.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30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were you, I would take the job.</a:t>
            </a:r>
          </a:p>
          <a:p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I’m thinking of taking the job.</a:t>
            </a:r>
          </a:p>
          <a:p>
            <a:pPr marL="514350" indent="-514350">
              <a:buAutoNum type="alphaLcPeriod"/>
            </a:pPr>
            <a:r>
              <a:rPr lang="en-US" dirty="0" smtClean="0"/>
              <a:t>I’m suggesting you to take the job.</a:t>
            </a:r>
          </a:p>
          <a:p>
            <a:pPr marL="514350" indent="-514350">
              <a:buAutoNum type="alphaLcPeriod"/>
            </a:pPr>
            <a:r>
              <a:rPr lang="en-US" dirty="0" smtClean="0"/>
              <a:t>I’m looking for a job for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36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room is too stuffy.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The room should be aired.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room is too small.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room’s temperature is hot.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940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3: paraphrasing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Sentence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00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Paraphrasing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student requested that the professor excuses her absence, but the professor refused.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will be a music concert next to Vienna coffee shop. Would you like to go?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International Center is hosting English Conversation classes. They help non-native speakers of English practice their English speaking skills.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office of International Students and Scholars at this University is located in </a:t>
            </a:r>
            <a:r>
              <a:rPr lang="en-US" dirty="0" err="1" smtClean="0"/>
              <a:t>Schleman</a:t>
            </a:r>
            <a:r>
              <a:rPr lang="en-US" dirty="0" smtClean="0"/>
              <a:t> Hall.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car that was pulled over by the police officer yesterday just had an accident. That driver is not careful.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4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1: Completing blanks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Sentence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23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 smtClean="0">
                <a:solidFill>
                  <a:srgbClr val="FF6600"/>
                </a:solidFill>
              </a:rPr>
              <a:t>prefer </a:t>
            </a:r>
            <a:r>
              <a:rPr lang="en-US" dirty="0" smtClean="0"/>
              <a:t>listening to music than watching television.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0000FF"/>
                </a:solidFill>
              </a:rPr>
              <a:t>I like listening to music ____  ___ watching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    television.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8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2 and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2. Television today </a:t>
            </a:r>
            <a:r>
              <a:rPr lang="en-US" dirty="0" smtClean="0">
                <a:solidFill>
                  <a:srgbClr val="FF6600"/>
                </a:solidFill>
              </a:rPr>
              <a:t>has</a:t>
            </a:r>
            <a:r>
              <a:rPr lang="en-US" dirty="0" smtClean="0"/>
              <a:t> too much advertising.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0000FF"/>
                </a:solidFill>
              </a:rPr>
              <a:t>Today there are too many TV __________.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I haven’t watched television for ages.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0000FF"/>
                </a:solidFill>
              </a:rPr>
              <a:t>It has been a long time ______ the last time I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watched TV.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7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There are only a few programs on television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that I like watching.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>
                <a:solidFill>
                  <a:srgbClr val="0000FF"/>
                </a:solidFill>
              </a:rPr>
              <a:t>I don’t find ______ TV programs worth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    watching.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6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smtClean="0"/>
              <a:t>Nowadays, </a:t>
            </a:r>
            <a:r>
              <a:rPr lang="en-US" dirty="0"/>
              <a:t>t</a:t>
            </a:r>
            <a:r>
              <a:rPr lang="en-US" dirty="0" smtClean="0"/>
              <a:t>hey have a lot of repeats on television.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0000FF"/>
                </a:solidFill>
              </a:rPr>
              <a:t>Today, TV ______ many programs.</a:t>
            </a:r>
            <a:endParaRPr lang="en-US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00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2: Multiple choice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Sentence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44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Peter didn’t arrive in time to see Lucy.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Peter didn’t meet Lucy because he arrived late.</a:t>
            </a:r>
          </a:p>
          <a:p>
            <a:pPr marL="514350" indent="-514350">
              <a:buAutoNum type="alphaLcPeriod"/>
            </a:pPr>
            <a:r>
              <a:rPr lang="en-US" dirty="0" smtClean="0"/>
              <a:t>Lucy came too late so she couldn’t see Peter.</a:t>
            </a:r>
          </a:p>
          <a:p>
            <a:pPr marL="514350" indent="-514350">
              <a:buAutoNum type="alphaLcPeriod"/>
            </a:pPr>
            <a:r>
              <a:rPr lang="en-US" dirty="0" smtClean="0"/>
              <a:t>Peter came too early so he wasn’t able to see Lucy.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42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classmate gave this book to me.</a:t>
            </a:r>
          </a:p>
          <a:p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The book is a gift from my classmate.</a:t>
            </a:r>
          </a:p>
          <a:p>
            <a:pPr marL="514350" indent="-514350">
              <a:buAutoNum type="alphaLcPeriod"/>
            </a:pPr>
            <a:r>
              <a:rPr lang="en-US" dirty="0" smtClean="0"/>
              <a:t>My classmate let me borrow his book.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book belonged to my classmate.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9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557</Words>
  <Application>Microsoft Macintosh PowerPoint</Application>
  <PresentationFormat>On-screen Show 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Paraphrasing Exercises</vt:lpstr>
      <vt:lpstr>Activity 1: Completing blanks</vt:lpstr>
      <vt:lpstr>Number 1</vt:lpstr>
      <vt:lpstr>Numbers 2 and 3</vt:lpstr>
      <vt:lpstr>Number 4</vt:lpstr>
      <vt:lpstr>Number 5</vt:lpstr>
      <vt:lpstr>Activity 2: Multiple choice</vt:lpstr>
      <vt:lpstr>Number 1</vt:lpstr>
      <vt:lpstr>Number 2</vt:lpstr>
      <vt:lpstr>Number 3</vt:lpstr>
      <vt:lpstr>Number 4.</vt:lpstr>
      <vt:lpstr>Number 5</vt:lpstr>
      <vt:lpstr>Number 6</vt:lpstr>
      <vt:lpstr>Number 7</vt:lpstr>
      <vt:lpstr>Number 8</vt:lpstr>
      <vt:lpstr>Number 9</vt:lpstr>
      <vt:lpstr>Number 10</vt:lpstr>
      <vt:lpstr>Activity 3: paraphrasing</vt:lpstr>
      <vt:lpstr>Paraphrasing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Paraphrasing Exercises</dc:title>
  <dc:creator>Sandra Sembel</dc:creator>
  <cp:lastModifiedBy>Sandra Sembel</cp:lastModifiedBy>
  <cp:revision>7</cp:revision>
  <dcterms:created xsi:type="dcterms:W3CDTF">2013-11-04T04:23:40Z</dcterms:created>
  <dcterms:modified xsi:type="dcterms:W3CDTF">2013-11-04T05:12:47Z</dcterms:modified>
</cp:coreProperties>
</file>