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366E-B9BB-4C26-81D7-799DC9DCAB4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DEB3-CD8C-41DD-8BFC-D0D80560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2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366E-B9BB-4C26-81D7-799DC9DCAB4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DEB3-CD8C-41DD-8BFC-D0D80560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75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366E-B9BB-4C26-81D7-799DC9DCAB4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DEB3-CD8C-41DD-8BFC-D0D80560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4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366E-B9BB-4C26-81D7-799DC9DCAB4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DEB3-CD8C-41DD-8BFC-D0D80560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1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366E-B9BB-4C26-81D7-799DC9DCAB4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DEB3-CD8C-41DD-8BFC-D0D80560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48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366E-B9BB-4C26-81D7-799DC9DCAB4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DEB3-CD8C-41DD-8BFC-D0D80560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6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366E-B9BB-4C26-81D7-799DC9DCAB4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DEB3-CD8C-41DD-8BFC-D0D80560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3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366E-B9BB-4C26-81D7-799DC9DCAB4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DEB3-CD8C-41DD-8BFC-D0D80560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5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366E-B9BB-4C26-81D7-799DC9DCAB4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DEB3-CD8C-41DD-8BFC-D0D80560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2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366E-B9BB-4C26-81D7-799DC9DCAB4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DEB3-CD8C-41DD-8BFC-D0D80560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3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366E-B9BB-4C26-81D7-799DC9DCAB4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5DEB3-CD8C-41DD-8BFC-D0D80560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F366E-B9BB-4C26-81D7-799DC9DCAB4F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5DEB3-CD8C-41DD-8BFC-D0D80560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3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Paraphrasing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08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Assignment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check your </a:t>
            </a:r>
            <a:r>
              <a:rPr lang="en-US" dirty="0" err="1" smtClean="0"/>
              <a:t>moodle</a:t>
            </a:r>
            <a:r>
              <a:rPr lang="en-US" dirty="0" smtClean="0"/>
              <a:t> to do the Daily Assignment 7.</a:t>
            </a:r>
          </a:p>
          <a:p>
            <a:r>
              <a:rPr lang="en-US" dirty="0" smtClean="0"/>
              <a:t>Thank you and God bless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7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25% of adolescents who have one baby have a second baby within two years of the first baby's birth.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25</a:t>
            </a:r>
            <a:r>
              <a:rPr lang="en-US" dirty="0" smtClean="0"/>
              <a:t>% of babies are born to mothers who are adolescents.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One </a:t>
            </a:r>
            <a:r>
              <a:rPr lang="en-US" dirty="0" smtClean="0"/>
              <a:t>out of four adolescent mothers has another baby before the first baby reaches his second birthday.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</a:t>
            </a:r>
            <a:r>
              <a:rPr lang="en-US" dirty="0" smtClean="0"/>
              <a:t>quarter of adolescent mothers gives birth when their first born is two.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25</a:t>
            </a:r>
            <a:r>
              <a:rPr lang="en-US" dirty="0" smtClean="0"/>
              <a:t>% of adolescent mothers become pregnant again when their first babies are two years old.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6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has been reported that the richest one percent of Americans own 40% of the country's wealth. 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 richest 1% are 40 times as wealthy as the rest of Americans. </a:t>
            </a:r>
          </a:p>
          <a:p>
            <a:pPr marL="514350" indent="-514350">
              <a:buAutoNum type="alphaLcPeriod"/>
            </a:pPr>
            <a:r>
              <a:rPr lang="en-US" dirty="0" smtClean="0"/>
              <a:t>If the gap between rich and poor continues to grow at the current rate, the richest one percent will soon own 40% of the country's wealth. </a:t>
            </a:r>
          </a:p>
          <a:p>
            <a:pPr marL="514350" indent="-514350">
              <a:buAutoNum type="alphaLcPeriod"/>
            </a:pPr>
            <a:r>
              <a:rPr lang="en-US" dirty="0" smtClean="0"/>
              <a:t>40% of the country's wealth is in the hands of only 1% of Americans. </a:t>
            </a:r>
          </a:p>
          <a:p>
            <a:pPr marL="514350" indent="-514350">
              <a:buAutoNum type="alphaLcPeriod"/>
            </a:pPr>
            <a:r>
              <a:rPr lang="en-US" dirty="0" smtClean="0"/>
              <a:t>99% of Americans own 40% as much as the richest 1%.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276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judge was relieved when the jury was finally ready to announce its verdict. </a:t>
            </a:r>
          </a:p>
          <a:p>
            <a:pPr marL="0" indent="0">
              <a:buNone/>
            </a:pPr>
            <a:r>
              <a:rPr lang="en-US" dirty="0" smtClean="0"/>
              <a:t>a. When the </a:t>
            </a:r>
            <a:r>
              <a:rPr lang="en-US" dirty="0" smtClean="0"/>
              <a:t>jury said they are ready to announce the </a:t>
            </a:r>
            <a:r>
              <a:rPr lang="en-US" dirty="0" smtClean="0"/>
              <a:t>verdict, the judge was relieved. </a:t>
            </a:r>
          </a:p>
          <a:p>
            <a:pPr marL="0" indent="0">
              <a:buNone/>
            </a:pPr>
            <a:r>
              <a:rPr lang="en-US" dirty="0" smtClean="0"/>
              <a:t>b. The judge </a:t>
            </a:r>
            <a:r>
              <a:rPr lang="en-US" dirty="0" smtClean="0"/>
              <a:t>finally asked </a:t>
            </a:r>
            <a:r>
              <a:rPr lang="en-US" dirty="0" smtClean="0"/>
              <a:t>the jury to </a:t>
            </a:r>
            <a:r>
              <a:rPr lang="en-US" dirty="0" smtClean="0"/>
              <a:t>quickly arrive </a:t>
            </a:r>
            <a:r>
              <a:rPr lang="en-US" dirty="0" smtClean="0"/>
              <a:t>at a verdict. </a:t>
            </a:r>
          </a:p>
          <a:p>
            <a:pPr marL="0" indent="0">
              <a:buNone/>
            </a:pPr>
            <a:r>
              <a:rPr lang="en-US" dirty="0" smtClean="0"/>
              <a:t>c. The judge </a:t>
            </a:r>
            <a:r>
              <a:rPr lang="en-US" dirty="0" smtClean="0"/>
              <a:t>requested the jury to announce its verdict as soon as possible.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d. The jury </a:t>
            </a:r>
            <a:r>
              <a:rPr lang="en-US" dirty="0" smtClean="0"/>
              <a:t>happily welcomed </a:t>
            </a:r>
            <a:r>
              <a:rPr lang="en-US" dirty="0" smtClean="0"/>
              <a:t>the judge's </a:t>
            </a:r>
            <a:r>
              <a:rPr lang="en-US" dirty="0" smtClean="0"/>
              <a:t>relief with their verdict.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675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Research data suggest that girls who witnessed maternal abuse may tolerate abuse as adults more than girls who did not. </a:t>
            </a:r>
          </a:p>
          <a:p>
            <a:pPr marL="514350" indent="-514350">
              <a:buAutoNum type="alphaLcPeriod"/>
            </a:pPr>
            <a:r>
              <a:rPr lang="en-US" dirty="0" smtClean="0"/>
              <a:t>Women who witnessed the abuse of their mother as teens are more likely to become abusive adults. </a:t>
            </a:r>
          </a:p>
          <a:p>
            <a:pPr marL="514350" indent="-514350">
              <a:buAutoNum type="alphaLcPeriod"/>
            </a:pPr>
            <a:r>
              <a:rPr lang="en-US" dirty="0" smtClean="0"/>
              <a:t>Women who observed the abuse of their mothers when they were young are more likely to endure abuse themselves. </a:t>
            </a:r>
          </a:p>
          <a:p>
            <a:pPr marL="514350" indent="-514350">
              <a:buAutoNum type="alphaLcPeriod"/>
            </a:pPr>
            <a:r>
              <a:rPr lang="en-US" dirty="0" smtClean="0"/>
              <a:t>Women who were abused as children are more likely to abuse their own children. </a:t>
            </a:r>
          </a:p>
          <a:p>
            <a:pPr marL="514350" indent="-514350">
              <a:buAutoNum type="alphaLcPeriod"/>
            </a:pPr>
            <a:r>
              <a:rPr lang="en-US" dirty="0" smtClean="0"/>
              <a:t>Girls who testify about maternal abuse tolerate abuse as adults more readily.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6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Martha thinks that the issue of adolescent problems is important to write about. 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Martha thinks that adolescents like to write about their problems.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n-US" dirty="0"/>
              <a:t>Martha thinks that adolescents can write about their problems. 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n-US" dirty="0"/>
              <a:t>Martha believes that the dream of most adolescents is to write something important. </a:t>
            </a:r>
          </a:p>
          <a:p>
            <a:pPr marL="514350" indent="-514350">
              <a:buAutoNum type="alphaLcPeriod"/>
            </a:pPr>
            <a:r>
              <a:rPr lang="en-US" dirty="0" smtClean="0"/>
              <a:t>Martha </a:t>
            </a:r>
            <a:r>
              <a:rPr lang="en-US" dirty="0" smtClean="0"/>
              <a:t>feels that writing about adolescent problems is worthwhile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0032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for Multiple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(B) </a:t>
            </a:r>
            <a:r>
              <a:rPr lang="en-US" dirty="0"/>
              <a:t>One out of four adolescent mothers has another baby before the first baby reaches his second birthday.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(C) </a:t>
            </a:r>
            <a:r>
              <a:rPr lang="en-US" dirty="0"/>
              <a:t>40% of the country's wealth is in the hands of only 1% of Americans.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(A) When </a:t>
            </a:r>
            <a:r>
              <a:rPr lang="en-US" dirty="0"/>
              <a:t>the jury said they are ready to announce the verdict, the judge was relieved.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(B) </a:t>
            </a:r>
            <a:r>
              <a:rPr lang="en-US" dirty="0"/>
              <a:t>Women who observed the abuse of their mothers when they were young are more likely to endure abuse themselves.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(D) </a:t>
            </a:r>
            <a:r>
              <a:rPr lang="en-US" dirty="0"/>
              <a:t>Martha feels that writing about adolescent problems is </a:t>
            </a:r>
            <a:r>
              <a:rPr lang="en-US" dirty="0" smtClean="0"/>
              <a:t>worthwhile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034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Paraphrase</a:t>
            </a:r>
            <a:r>
              <a:rPr lang="en-US" dirty="0"/>
              <a:t> </a:t>
            </a:r>
            <a:r>
              <a:rPr lang="en-US" dirty="0" smtClean="0"/>
              <a:t>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student requested that the professor excuses her absence, but the professor refused.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</a:t>
            </a:r>
            <a:r>
              <a:rPr lang="en-US" dirty="0"/>
              <a:t>will be a music concert next to Vienna coffee shop. Would you like to go?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International </a:t>
            </a:r>
            <a:r>
              <a:rPr lang="en-US" dirty="0"/>
              <a:t>Center is hosting English Conversation classes. They help non-native speakers of English practice their English speaking skills.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office of International Students and Scholars (ISS) at Purdue University is located in </a:t>
            </a:r>
            <a:r>
              <a:rPr lang="en-US" dirty="0" err="1"/>
              <a:t>Schleman</a:t>
            </a:r>
            <a:r>
              <a:rPr lang="en-US" dirty="0"/>
              <a:t> Hall.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car that was pulled over by the police officer yesterday just had an accident. That driver </a:t>
            </a:r>
            <a:r>
              <a:rPr lang="en-US" dirty="0" smtClean="0"/>
              <a:t>was </a:t>
            </a:r>
            <a:r>
              <a:rPr lang="en-US" dirty="0"/>
              <a:t>not careful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04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Paraphrase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Sentences—Possible paraphrases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student </a:t>
            </a:r>
            <a:r>
              <a:rPr lang="en-US" dirty="0" smtClean="0"/>
              <a:t>asked the </a:t>
            </a:r>
            <a:r>
              <a:rPr lang="en-US" dirty="0"/>
              <a:t>professor </a:t>
            </a:r>
            <a:r>
              <a:rPr lang="en-US" dirty="0" smtClean="0"/>
              <a:t>to excuse </a:t>
            </a:r>
            <a:r>
              <a:rPr lang="en-US" dirty="0"/>
              <a:t>her absence, but the professor </a:t>
            </a:r>
            <a:r>
              <a:rPr lang="en-US" dirty="0" smtClean="0"/>
              <a:t>rejected. (or: The professor didn’t give permission to the student to be absent)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Would you like to go to the music concert beside Vienna </a:t>
            </a:r>
            <a:r>
              <a:rPr lang="en-US" dirty="0"/>
              <a:t>coffee </a:t>
            </a:r>
            <a:r>
              <a:rPr lang="en-US" dirty="0" smtClean="0"/>
              <a:t>shop? (A music concert will be held next to Vienna coffee shop? Would you like to see it?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International </a:t>
            </a:r>
            <a:r>
              <a:rPr lang="en-US" dirty="0"/>
              <a:t>Center is </a:t>
            </a:r>
            <a:r>
              <a:rPr lang="en-US" dirty="0" smtClean="0"/>
              <a:t>offering English </a:t>
            </a:r>
            <a:r>
              <a:rPr lang="en-US" dirty="0"/>
              <a:t>Conversation </a:t>
            </a:r>
            <a:r>
              <a:rPr lang="en-US" dirty="0" smtClean="0"/>
              <a:t>classes to non-native </a:t>
            </a:r>
            <a:r>
              <a:rPr lang="en-US" dirty="0"/>
              <a:t>speakers of English </a:t>
            </a:r>
            <a:r>
              <a:rPr lang="en-US" dirty="0" smtClean="0"/>
              <a:t>to help them practice </a:t>
            </a:r>
            <a:r>
              <a:rPr lang="en-US" dirty="0"/>
              <a:t>their English speaking skills</a:t>
            </a:r>
            <a:r>
              <a:rPr lang="en-US" dirty="0" smtClean="0"/>
              <a:t>. (or: English conversation classes are given by International center to help non-native speakers of English to learn English speaking skills)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location of the </a:t>
            </a:r>
            <a:r>
              <a:rPr lang="en-US" dirty="0"/>
              <a:t>office of International Students and Scholars (ISS) </a:t>
            </a:r>
            <a:r>
              <a:rPr lang="en-US" dirty="0" smtClean="0"/>
              <a:t>of </a:t>
            </a:r>
            <a:r>
              <a:rPr lang="en-US" dirty="0" smtClean="0"/>
              <a:t>Purdue </a:t>
            </a:r>
            <a:r>
              <a:rPr lang="en-US" dirty="0"/>
              <a:t>University is </a:t>
            </a:r>
            <a:r>
              <a:rPr lang="en-US" dirty="0" smtClean="0"/>
              <a:t>in </a:t>
            </a:r>
            <a:r>
              <a:rPr lang="en-US" dirty="0" err="1"/>
              <a:t>Schleman</a:t>
            </a:r>
            <a:r>
              <a:rPr lang="en-US" dirty="0"/>
              <a:t> Hall</a:t>
            </a:r>
            <a:r>
              <a:rPr lang="en-US" dirty="0" smtClean="0"/>
              <a:t>. (or: </a:t>
            </a:r>
            <a:r>
              <a:rPr lang="en-US" dirty="0" err="1" smtClean="0"/>
              <a:t>Schleman</a:t>
            </a:r>
            <a:r>
              <a:rPr lang="en-US" dirty="0" smtClean="0"/>
              <a:t> Hall is where we can find the office of International Students and Scholars (ISS) of Purdue University.)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car that was pulled over by the police officer yesterday just had an accident. That driver </a:t>
            </a:r>
            <a:r>
              <a:rPr lang="en-US" dirty="0" smtClean="0"/>
              <a:t>was </a:t>
            </a:r>
            <a:r>
              <a:rPr lang="en-US" dirty="0"/>
              <a:t>not careful</a:t>
            </a:r>
            <a:r>
              <a:rPr lang="en-US" dirty="0" smtClean="0"/>
              <a:t>. (Yesterday, the police officer pulled over a car that had just had an accident because th</a:t>
            </a:r>
            <a:r>
              <a:rPr lang="en-US" dirty="0" smtClean="0"/>
              <a:t>e driver was not careful)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741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831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Paraphrasing Practice</vt:lpstr>
      <vt:lpstr>Number 1</vt:lpstr>
      <vt:lpstr>Number 2</vt:lpstr>
      <vt:lpstr>Number 3</vt:lpstr>
      <vt:lpstr>Number 4</vt:lpstr>
      <vt:lpstr>Number 5</vt:lpstr>
      <vt:lpstr>Key for Multiple Choice</vt:lpstr>
      <vt:lpstr>Paraphrase Sentences</vt:lpstr>
      <vt:lpstr>Paraphrase Sentences—Possible paraphrases</vt:lpstr>
      <vt:lpstr>Daily Assignment 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Paraphrasing Practice</dc:title>
  <dc:creator>Sandra Sembel</dc:creator>
  <cp:lastModifiedBy>Sandra Sembel</cp:lastModifiedBy>
  <cp:revision>5</cp:revision>
  <dcterms:created xsi:type="dcterms:W3CDTF">2016-10-24T02:02:30Z</dcterms:created>
  <dcterms:modified xsi:type="dcterms:W3CDTF">2016-10-26T03:59:33Z</dcterms:modified>
</cp:coreProperties>
</file>