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61" r:id="rId4"/>
    <p:sldId id="262" r:id="rId5"/>
    <p:sldId id="264" r:id="rId6"/>
    <p:sldId id="258" r:id="rId7"/>
    <p:sldId id="259" r:id="rId8"/>
    <p:sldId id="267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6" r:id="rId21"/>
    <p:sldId id="263" r:id="rId22"/>
  </p:sldIdLst>
  <p:sldSz cx="12192000" cy="6858000"/>
  <p:notesSz cx="90281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66FF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2587" cy="354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3501" y="0"/>
            <a:ext cx="3912587" cy="354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8955A-BFB8-44B3-AD36-985421D18A28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2412"/>
            <a:ext cx="3912587" cy="354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3501" y="6722412"/>
            <a:ext cx="3912587" cy="354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D152F-BFAC-4761-A158-C05D27F7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4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5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27B7-5307-4660-B27D-0B3417EF1CE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471-7502-48E1-BBC8-77BD8A10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da.org/sabdaweb/bible/verse/?b=42&amp;c=18&amp;v=29" TargetMode="External"/><Relationship Id="rId2" Type="http://schemas.openxmlformats.org/officeDocument/2006/relationships/hyperlink" Target="http://www.sabda.org/sabdaweb/bible/verse/?b=42&amp;c=18&amp;v=2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abda.org/sabdaweb/bible/verse/?b=42&amp;c=18&amp;v=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kitab.sabda.org/verse.php?book=49&amp;chapter=3&amp;verse=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lkitab.sabda.org/bible.php?book=Ef&amp;chapter=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0" y="309091"/>
            <a:ext cx="6207619" cy="62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6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85775"/>
            <a:ext cx="104775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3" y="993912"/>
            <a:ext cx="4562889" cy="54974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45270"/>
              </p:ext>
            </p:extLst>
          </p:nvPr>
        </p:nvGraphicFramePr>
        <p:xfrm>
          <a:off x="5433391" y="993912"/>
          <a:ext cx="6347792" cy="4227445"/>
        </p:xfrm>
        <a:graphic>
          <a:graphicData uri="http://schemas.openxmlformats.org/drawingml/2006/table">
            <a:tbl>
              <a:tblPr/>
              <a:tblGrid>
                <a:gridCol w="386667"/>
                <a:gridCol w="5961125"/>
              </a:tblGrid>
              <a:tr h="4227445"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Ketika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Yesus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mendarat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Ia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melihat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orang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banyak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yang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besar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jumlahnya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maka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tergeraklah</a:t>
                      </a:r>
                      <a:r>
                        <a:rPr lang="en-US" sz="28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hati</a:t>
                      </a:r>
                      <a:r>
                        <a:rPr lang="en-US" sz="2800" b="1" dirty="0">
                          <a:effectLst/>
                          <a:latin typeface="Verdana" panose="020B0604030504040204" pitchFamily="34" charset="0"/>
                        </a:rPr>
                        <a:t>-Nya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oleh</a:t>
                      </a:r>
                      <a:r>
                        <a:rPr lang="en-US" sz="28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belas</a:t>
                      </a:r>
                      <a:r>
                        <a:rPr lang="en-US" sz="28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kasihan</a:t>
                      </a:r>
                      <a:r>
                        <a:rPr lang="en-US" sz="2800" b="1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kepada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mereka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dan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Ia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Verdana" panose="020B0604030504040204" pitchFamily="34" charset="0"/>
                        </a:rPr>
                        <a:t>menyembuhkan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mereka</a:t>
                      </a:r>
                      <a:r>
                        <a:rPr lang="en-US" sz="2800" dirty="0">
                          <a:effectLst/>
                          <a:latin typeface="Verdana" panose="020B0604030504040204" pitchFamily="34" charset="0"/>
                        </a:rPr>
                        <a:t> yang </a:t>
                      </a:r>
                      <a:r>
                        <a:rPr lang="en-US" sz="2800" dirty="0" err="1">
                          <a:effectLst/>
                          <a:latin typeface="Verdana" panose="020B0604030504040204" pitchFamily="34" charset="0"/>
                        </a:rPr>
                        <a:t>sakit</a:t>
                      </a:r>
                      <a:r>
                        <a:rPr lang="en-US" sz="2800" dirty="0" smtClean="0"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  <a:p>
                      <a:endParaRPr lang="en-US" sz="2800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en-US" sz="2800" dirty="0" smtClean="0"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en-US" sz="2800" dirty="0" err="1" smtClean="0">
                          <a:effectLst/>
                          <a:latin typeface="Verdana" panose="020B0604030504040204" pitchFamily="34" charset="0"/>
                        </a:rPr>
                        <a:t>Matius</a:t>
                      </a:r>
                      <a:r>
                        <a:rPr lang="en-US" sz="2800" dirty="0" smtClean="0">
                          <a:effectLst/>
                          <a:latin typeface="Verdana" panose="020B0604030504040204" pitchFamily="34" charset="0"/>
                        </a:rPr>
                        <a:t> 14: 14)</a:t>
                      </a:r>
                      <a:endParaRPr lang="en-US" sz="28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153" y="212035"/>
            <a:ext cx="11079647" cy="58309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Otoritas</a:t>
            </a:r>
            <a:r>
              <a:rPr lang="en-US" b="1" dirty="0" smtClean="0"/>
              <a:t> </a:t>
            </a:r>
            <a:r>
              <a:rPr lang="en-US" b="1" dirty="0" err="1" smtClean="0"/>
              <a:t>Melepaskan</a:t>
            </a:r>
            <a:r>
              <a:rPr lang="en-US" b="1" dirty="0" smtClean="0"/>
              <a:t> </a:t>
            </a:r>
            <a:r>
              <a:rPr lang="en-US" b="1" dirty="0" err="1" smtClean="0"/>
              <a:t>Kesembuhan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76" y="5420139"/>
            <a:ext cx="2031726" cy="1041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5702" y="5507777"/>
            <a:ext cx="3498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/>
              <a:t>Tergerak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BELAS KASIHAN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433391" y="5221357"/>
            <a:ext cx="6347792" cy="141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335" y="494952"/>
            <a:ext cx="5018132" cy="6021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605" y="49495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kaukehendaki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supaya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perbuat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bagimu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?"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"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Tuhan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supaya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melihat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!“</a:t>
            </a:r>
          </a:p>
          <a:p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Lalu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kata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Yesus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kepadanya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"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Melihatlah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engkau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imanmu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menyelamatkan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engkau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!“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(Lukas 18: 41-42)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3" y="5525826"/>
            <a:ext cx="2031726" cy="104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2854" y="5785088"/>
            <a:ext cx="349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dirty="0" smtClean="0"/>
              <a:t>IMAN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6678" y="5327044"/>
            <a:ext cx="6347792" cy="141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4079" y="742458"/>
            <a:ext cx="5928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Tetapi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Petrus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berkata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"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Emas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perak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tidak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padaku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tetapi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yang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kupunyai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kuberikan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kepadamu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Demi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nama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Yesus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Kristus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orang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Nazaret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berjalanlah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!“</a:t>
            </a:r>
          </a:p>
          <a:p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Kisah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Para </a:t>
            </a:r>
            <a:r>
              <a:rPr lang="en-US" sz="24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Rasul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3: 6)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64" y="4583709"/>
            <a:ext cx="2031726" cy="104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0255" y="4842970"/>
            <a:ext cx="265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dirty="0" smtClean="0"/>
              <a:t>Nama YESUS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04079" y="4384927"/>
            <a:ext cx="5394420" cy="1408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48" y="742457"/>
            <a:ext cx="4428109" cy="50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8" y="339367"/>
            <a:ext cx="4673958" cy="115556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Otoritas</a:t>
            </a:r>
            <a:r>
              <a:rPr lang="en-US" b="1" dirty="0" smtClean="0"/>
              <a:t> </a:t>
            </a:r>
            <a:r>
              <a:rPr lang="en-US" b="1" dirty="0" err="1" smtClean="0"/>
              <a:t>Melepaskan</a:t>
            </a:r>
            <a:r>
              <a:rPr lang="en-US" b="1" dirty="0" smtClean="0"/>
              <a:t> </a:t>
            </a:r>
            <a:r>
              <a:rPr lang="en-US" b="1" dirty="0" err="1" smtClean="0"/>
              <a:t>Berkat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18" y="2102389"/>
            <a:ext cx="4775328" cy="2637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9431" y="141668"/>
            <a:ext cx="63621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Menjelang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malam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murid-murid-Nya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datang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-Nya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berkata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"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Tempat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sunyi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sudah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mulai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malam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Suruhlah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orang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banyak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pergi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supaya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membeli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makanan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desa-desa</a:t>
            </a:r>
            <a:r>
              <a:rPr lang="en-US" sz="2400" b="0" i="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Tetapi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Yesus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berkata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perlu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pergi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kamu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harus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memberi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makan</a:t>
            </a:r>
            <a:r>
              <a:rPr lang="en-US" sz="24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: "Yang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ada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kami di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sini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hanya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lima roti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ikan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Yesus </a:t>
            </a:r>
            <a:r>
              <a:rPr lang="sv-SE" sz="2400" dirty="0">
                <a:ea typeface="Verdana" panose="020B0604030504040204" pitchFamily="34" charset="0"/>
                <a:cs typeface="Verdana" panose="020B0604030504040204" pitchFamily="34" charset="0"/>
              </a:rPr>
              <a:t>berkata: "Bawalah ke mari kepada-Ku</a:t>
            </a:r>
            <a:r>
              <a:rPr lang="sv-SE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Lalu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disuruh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-Nya orang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banyak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duduk di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rumput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. Dan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setelah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diambil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-Nya lima roti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ikan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Yesus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menengadah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langit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mengucap</a:t>
            </a:r>
            <a:r>
              <a:rPr lang="en-US" sz="2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berkat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lalu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memecah-mecahkan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roti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memberikannya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murid-murid-Nya,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lalu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murid-murid-Nya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membagi-bagikannya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orang </a:t>
            </a:r>
            <a:r>
              <a:rPr lang="en-US" sz="2400" dirty="0" err="1">
                <a:ea typeface="Verdana" panose="020B0604030504040204" pitchFamily="34" charset="0"/>
                <a:cs typeface="Verdana" panose="020B0604030504040204" pitchFamily="34" charset="0"/>
              </a:rPr>
              <a:t>banyak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991" y="4753773"/>
            <a:ext cx="49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Matius</a:t>
            </a:r>
            <a:r>
              <a:rPr lang="en-US" sz="2400" dirty="0" smtClean="0"/>
              <a:t> 14: 15 – 19)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5" y="5545661"/>
            <a:ext cx="2031726" cy="1041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5013" y="5395098"/>
            <a:ext cx="296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dirty="0" err="1" smtClean="0"/>
              <a:t>Taat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4. </a:t>
            </a:r>
            <a:r>
              <a:rPr lang="en-US" sz="2800" dirty="0" err="1" smtClean="0"/>
              <a:t>Fokus</a:t>
            </a:r>
            <a:r>
              <a:rPr lang="en-US" sz="2800" dirty="0" smtClean="0"/>
              <a:t> </a:t>
            </a:r>
            <a:r>
              <a:rPr lang="en-US" sz="2800" dirty="0" err="1" smtClean="0"/>
              <a:t>keatas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5. </a:t>
            </a:r>
            <a:r>
              <a:rPr lang="en-US" sz="2800" dirty="0" err="1" smtClean="0"/>
              <a:t>Ucap</a:t>
            </a:r>
            <a:r>
              <a:rPr lang="en-US" sz="2800" dirty="0" smtClean="0"/>
              <a:t> </a:t>
            </a:r>
            <a:r>
              <a:rPr lang="en-US" sz="2800" dirty="0" err="1" smtClean="0"/>
              <a:t>Berkat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5346879"/>
            <a:ext cx="5394420" cy="1408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Otoritas</a:t>
            </a:r>
            <a:r>
              <a:rPr lang="en-US" b="1" dirty="0" smtClean="0"/>
              <a:t> </a:t>
            </a:r>
            <a:r>
              <a:rPr lang="en-US" b="1" dirty="0" err="1" smtClean="0"/>
              <a:t>menghardik</a:t>
            </a:r>
            <a:r>
              <a:rPr lang="en-US" b="1" dirty="0" smtClean="0"/>
              <a:t> ‘</a:t>
            </a:r>
            <a:r>
              <a:rPr lang="en-US" b="1" dirty="0" err="1" smtClean="0"/>
              <a:t>angin</a:t>
            </a:r>
            <a:r>
              <a:rPr lang="en-US" b="1" dirty="0" smtClean="0"/>
              <a:t> </a:t>
            </a:r>
            <a:r>
              <a:rPr lang="en-US" b="1" dirty="0" err="1" smtClean="0"/>
              <a:t>ribut</a:t>
            </a:r>
            <a:r>
              <a:rPr lang="en-US" b="1" dirty="0" smtClean="0"/>
              <a:t>’ </a:t>
            </a:r>
            <a:r>
              <a:rPr lang="en-US" b="1" dirty="0" err="1" smtClean="0"/>
              <a:t>masalah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044226" y="1755700"/>
            <a:ext cx="6309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Iapun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bangun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menghardik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angin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berkata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kepada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danau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 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Diam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! </a:t>
            </a:r>
            <a:r>
              <a:rPr lang="en-US" sz="2800" b="0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Tenanglah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!"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Lalu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angin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reda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danau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menjadi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teduh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sekali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US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(Markus 4: 39)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4" y="1741308"/>
            <a:ext cx="3343676" cy="4687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11" y="5292047"/>
            <a:ext cx="2031726" cy="104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6006" y="5379685"/>
            <a:ext cx="397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dirty="0" err="1" smtClean="0"/>
              <a:t>Hardik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Perintahkan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044226" y="5093265"/>
            <a:ext cx="6701306" cy="1408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Otoritas</a:t>
            </a:r>
            <a:r>
              <a:rPr lang="en-US" sz="4800" b="1" dirty="0" smtClean="0"/>
              <a:t> orang </a:t>
            </a:r>
            <a:r>
              <a:rPr lang="en-US" sz="4800" b="1" dirty="0" err="1" smtClean="0"/>
              <a:t>Percaya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00" y="1604091"/>
            <a:ext cx="2031726" cy="104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5226" y="1691729"/>
            <a:ext cx="3498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/>
              <a:t>Tergerak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BELAS KASIHAN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00" y="2733474"/>
            <a:ext cx="2031726" cy="104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091" y="2992736"/>
            <a:ext cx="349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dirty="0" smtClean="0"/>
              <a:t>IMAN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02" y="4087527"/>
            <a:ext cx="2031726" cy="1041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029" y="3936964"/>
            <a:ext cx="385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dirty="0" smtClean="0"/>
              <a:t>TAAT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4. </a:t>
            </a:r>
            <a:r>
              <a:rPr lang="en-US" sz="2800" dirty="0" smtClean="0"/>
              <a:t>FOKUS </a:t>
            </a:r>
            <a:r>
              <a:rPr lang="en-US" sz="2800" dirty="0" err="1" smtClean="0"/>
              <a:t>keatas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5. </a:t>
            </a:r>
            <a:r>
              <a:rPr lang="en-US" sz="2800" dirty="0" err="1" smtClean="0"/>
              <a:t>Ucap</a:t>
            </a:r>
            <a:r>
              <a:rPr lang="en-US" sz="2800" dirty="0" smtClean="0"/>
              <a:t> BERKAT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02" y="5483704"/>
            <a:ext cx="2031726" cy="1041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2597" y="5571342"/>
            <a:ext cx="397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dirty="0" smtClean="0"/>
              <a:t>HARDIK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PERINTAHKAN </a:t>
            </a:r>
            <a:r>
              <a:rPr lang="en-US" sz="2800" dirty="0" err="1" smtClean="0"/>
              <a:t>solusi</a:t>
            </a:r>
            <a:endParaRPr lang="en-US" sz="2800" dirty="0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838200" y="1875324"/>
            <a:ext cx="4254048" cy="1117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Otoritas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Melepaskan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Kesembuhan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1744" y="3926349"/>
            <a:ext cx="4220504" cy="1015722"/>
          </a:xfrm>
          <a:prstGeom prst="rect">
            <a:avLst/>
          </a:prstGeom>
          <a:solidFill>
            <a:srgbClr val="CC99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Otoritas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Melepaskan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Berkat</a:t>
            </a:r>
            <a:endParaRPr lang="en-US" sz="32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05288" y="5321959"/>
            <a:ext cx="4220504" cy="1203489"/>
          </a:xfrm>
          <a:prstGeom prst="rect">
            <a:avLst/>
          </a:prstGeom>
          <a:solidFill>
            <a:srgbClr val="FF8F8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Otoritas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menghardik</a:t>
            </a:r>
            <a:r>
              <a:rPr lang="en-US" sz="3200" b="1" dirty="0" smtClean="0"/>
              <a:t> ‘</a:t>
            </a:r>
            <a:r>
              <a:rPr lang="en-US" sz="3200" b="1" dirty="0" err="1" smtClean="0"/>
              <a:t>angin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ribut</a:t>
            </a:r>
            <a:r>
              <a:rPr lang="en-US" sz="3200" b="1" dirty="0" smtClean="0"/>
              <a:t>’ </a:t>
            </a:r>
            <a:r>
              <a:rPr lang="en-US" sz="3200" b="1" dirty="0" err="1" smtClean="0"/>
              <a:t>masalah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77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985244"/>
            <a:ext cx="7857857" cy="5092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6839" y="3412901"/>
            <a:ext cx="283336" cy="3090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7899" y="4185634"/>
            <a:ext cx="734095" cy="2189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5995" y="1740056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Rp</a:t>
            </a:r>
            <a:r>
              <a:rPr lang="en-US" sz="3600" dirty="0" smtClean="0"/>
              <a:t>. 200 </a:t>
            </a:r>
            <a:r>
              <a:rPr lang="en-US" sz="3600" dirty="0" err="1" smtClean="0"/>
              <a:t>juta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50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0" y="257577"/>
            <a:ext cx="8847823" cy="6158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6201" y="5043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Lamborghini Aventador Lp700-4 (Baru Tahun 2014)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6773" y="5575410"/>
            <a:ext cx="5975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Rp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13.000.000.000,-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94124"/>
              </p:ext>
            </p:extLst>
          </p:nvPr>
        </p:nvGraphicFramePr>
        <p:xfrm>
          <a:off x="863958" y="1712891"/>
          <a:ext cx="10515601" cy="4146995"/>
        </p:xfrm>
        <a:graphic>
          <a:graphicData uri="http://schemas.openxmlformats.org/drawingml/2006/table">
            <a:tbl>
              <a:tblPr/>
              <a:tblGrid>
                <a:gridCol w="1222420"/>
                <a:gridCol w="9293181"/>
              </a:tblGrid>
              <a:tr h="9722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8B00CD"/>
                          </a:solidFill>
                          <a:effectLst/>
                          <a:latin typeface="Verdana" panose="020B0604030504040204" pitchFamily="34" charset="0"/>
                          <a:hlinkClick r:id="rId2"/>
                        </a:rPr>
                        <a:t>18:28</a:t>
                      </a:r>
                      <a:endParaRPr lang="en-US" sz="2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Petrus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berkata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: "Kami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ini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telah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meninggalkan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segala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kepunyaan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kami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mengikut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Verdana" panose="020B0604030504040204" pitchFamily="34" charset="0"/>
                        </a:rPr>
                        <a:t>Engkau</a:t>
                      </a:r>
                      <a:r>
                        <a:rPr lang="en-US" sz="2400" dirty="0">
                          <a:effectLst/>
                          <a:latin typeface="Verdana" panose="020B0604030504040204" pitchFamily="34" charset="0"/>
                        </a:rPr>
                        <a:t>."</a:t>
                      </a: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443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8B00CD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18:29</a:t>
                      </a:r>
                      <a:endParaRPr lang="en-US" sz="2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Kata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Yesus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kepada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mereka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: "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Aku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berkata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kepadamu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sesungguhnya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setiap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orang yang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karena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Kerajaan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Allah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meninggalkan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rumahnya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isterinya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atau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saudaranya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, orang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tuanya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atau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anak-anaknya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,</a:t>
                      </a: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29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8B00CD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18:30</a:t>
                      </a:r>
                      <a:endParaRPr lang="en-US" sz="2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menerima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kembali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lipat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ganda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masa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ini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juga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zaman yang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akan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datang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menerima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hidup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yang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kekal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."</a:t>
                      </a:r>
                    </a:p>
                  </a:txBody>
                  <a:tcPr marL="28573" marR="28573" marT="28573" marB="28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6068" y="772732"/>
            <a:ext cx="543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Lukas 18: 28-30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63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6380" y="553790"/>
            <a:ext cx="4957293" cy="552503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Apakah</a:t>
            </a:r>
            <a:r>
              <a:rPr lang="en-US" sz="3600" dirty="0" smtClean="0"/>
              <a:t> </a:t>
            </a:r>
            <a:r>
              <a:rPr lang="en-US" sz="3600" dirty="0" err="1" smtClean="0"/>
              <a:t>anda</a:t>
            </a:r>
            <a:r>
              <a:rPr lang="en-US" sz="3600" dirty="0" smtClean="0"/>
              <a:t> </a:t>
            </a:r>
            <a:r>
              <a:rPr lang="en-US" sz="3600" dirty="0" err="1" smtClean="0"/>
              <a:t>percaya</a:t>
            </a:r>
            <a:r>
              <a:rPr lang="en-US" sz="3600" dirty="0" smtClean="0"/>
              <a:t> YESUS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Tuhan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Juruselamat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05" y="876366"/>
            <a:ext cx="4996400" cy="49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3" y="353213"/>
            <a:ext cx="9839458" cy="60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3" y="898355"/>
            <a:ext cx="8500057" cy="563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754" y="1326523"/>
            <a:ext cx="807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TAAT , PERCAYA, KERJAKAN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5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72" y="811369"/>
            <a:ext cx="7012217" cy="5203065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06379" y="2341806"/>
            <a:ext cx="4107289" cy="190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Apakah</a:t>
            </a:r>
            <a:r>
              <a:rPr lang="en-US" sz="3600" dirty="0" smtClean="0"/>
              <a:t> </a:t>
            </a:r>
            <a:r>
              <a:rPr lang="en-US" sz="3600" dirty="0" err="1" smtClean="0"/>
              <a:t>anda</a:t>
            </a:r>
            <a:r>
              <a:rPr lang="en-US" sz="3600" dirty="0" smtClean="0"/>
              <a:t> </a:t>
            </a:r>
            <a:r>
              <a:rPr lang="en-US" sz="3600" dirty="0" err="1" smtClean="0"/>
              <a:t>percaya</a:t>
            </a:r>
            <a:r>
              <a:rPr lang="en-US" sz="3600" dirty="0" smtClean="0"/>
              <a:t> </a:t>
            </a:r>
            <a:r>
              <a:rPr lang="en-US" sz="3600" dirty="0" err="1" smtClean="0"/>
              <a:t>Tuhan</a:t>
            </a:r>
            <a:r>
              <a:rPr lang="en-US" sz="3600" dirty="0" smtClean="0"/>
              <a:t> YESUS </a:t>
            </a:r>
            <a:r>
              <a:rPr lang="en-US" sz="3600" dirty="0" err="1" smtClean="0"/>
              <a:t>kita</a:t>
            </a:r>
            <a:r>
              <a:rPr lang="en-US" sz="3600" dirty="0" smtClean="0"/>
              <a:t> BESAR </a:t>
            </a:r>
            <a:r>
              <a:rPr lang="en-US" sz="3600" dirty="0" err="1" smtClean="0"/>
              <a:t>dan</a:t>
            </a:r>
            <a:r>
              <a:rPr lang="en-US" sz="3600" dirty="0" smtClean="0"/>
              <a:t> BERKUASA?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60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774430" y="352923"/>
            <a:ext cx="3874843" cy="493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/>
              <a:t>Apakah</a:t>
            </a:r>
            <a:r>
              <a:rPr lang="en-US" sz="3600" dirty="0" smtClean="0"/>
              <a:t> </a:t>
            </a:r>
            <a:r>
              <a:rPr lang="en-US" sz="3600" dirty="0" err="1" smtClean="0"/>
              <a:t>anda</a:t>
            </a:r>
            <a:r>
              <a:rPr lang="en-US" sz="3600" dirty="0" smtClean="0"/>
              <a:t> </a:t>
            </a:r>
            <a:r>
              <a:rPr lang="en-US" sz="3600" dirty="0" err="1" smtClean="0"/>
              <a:t>percaya</a:t>
            </a:r>
            <a:r>
              <a:rPr lang="en-US" sz="3600" dirty="0" smtClean="0"/>
              <a:t> </a:t>
            </a:r>
            <a:r>
              <a:rPr lang="en-US" sz="3600" dirty="0" err="1" smtClean="0"/>
              <a:t>bahwa</a:t>
            </a:r>
            <a:r>
              <a:rPr lang="en-US" sz="3600" dirty="0" smtClean="0"/>
              <a:t>: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K</a:t>
            </a:r>
            <a:r>
              <a:rPr lang="en-US" sz="3600" dirty="0" smtClean="0"/>
              <a:t>ita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didalam</a:t>
            </a:r>
            <a:r>
              <a:rPr lang="en-US" sz="3600" dirty="0" smtClean="0"/>
              <a:t> YESUS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&amp;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 smtClean="0"/>
              <a:t>Yesus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didalam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603" y="218940"/>
            <a:ext cx="6319234" cy="47394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7915" y="5285532"/>
            <a:ext cx="6431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Efesus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1" i="0" dirty="0" smtClean="0">
                <a:effectLst/>
                <a:hlinkClick r:id="rId3"/>
              </a:rPr>
              <a:t>3:17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 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sehingga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oleh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imanmu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Kristus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diam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di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dalam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hatimu</a:t>
            </a:r>
            <a:r>
              <a:rPr lang="en-US" sz="2400" b="0" i="0" baseline="3000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baseline="30000" dirty="0" smtClean="0">
                <a:solidFill>
                  <a:srgbClr val="000000"/>
                </a:solidFill>
                <a:effectLst/>
                <a:hlinkClick r:id="rId4"/>
              </a:rPr>
              <a:t>h</a:t>
            </a:r>
            <a:r>
              <a:rPr lang="en-US" sz="2400" b="0" i="0" baseline="3000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dan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kamu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berakar</a:t>
            </a:r>
            <a:r>
              <a:rPr lang="en-US" sz="2400" b="0" i="0" baseline="3000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baseline="30000" dirty="0" err="1" smtClean="0">
                <a:solidFill>
                  <a:srgbClr val="000000"/>
                </a:solidFill>
                <a:effectLst/>
                <a:hlinkClick r:id="rId4"/>
              </a:rPr>
              <a:t>i</a:t>
            </a:r>
            <a:r>
              <a:rPr lang="en-US" sz="2400" b="0" i="0" baseline="3000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serta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berdasar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di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dalam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</a:rPr>
              <a:t>kasih</a:t>
            </a:r>
            <a:r>
              <a:rPr lang="en-US" sz="2400" b="0" i="0" dirty="0" smtClean="0">
                <a:solidFill>
                  <a:srgbClr val="000000"/>
                </a:solidFill>
                <a:effectLst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82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06532" cy="544324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orang yang </a:t>
            </a:r>
            <a:r>
              <a:rPr lang="en-US" b="1" dirty="0" err="1">
                <a:solidFill>
                  <a:srgbClr val="FF0000"/>
                </a:solidFill>
              </a:rPr>
              <a:t>menerima</a:t>
            </a:r>
            <a:r>
              <a:rPr lang="en-US" b="1" dirty="0">
                <a:solidFill>
                  <a:srgbClr val="FF0000"/>
                </a:solidFill>
              </a:rPr>
              <a:t>-Nya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diberi</a:t>
            </a:r>
            <a:r>
              <a:rPr lang="en-US" dirty="0"/>
              <a:t>-Nya </a:t>
            </a:r>
            <a:r>
              <a:rPr lang="en-US" b="1" dirty="0" err="1">
                <a:solidFill>
                  <a:srgbClr val="FF0000"/>
                </a:solidFill>
              </a:rPr>
              <a:t>kuasa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anak-anak</a:t>
            </a:r>
            <a:r>
              <a:rPr lang="en-US" b="1" dirty="0">
                <a:solidFill>
                  <a:srgbClr val="FF0000"/>
                </a:solidFill>
              </a:rPr>
              <a:t> Allah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b="1" dirty="0" err="1">
                <a:solidFill>
                  <a:srgbClr val="FF0000"/>
                </a:solidFill>
              </a:rPr>
              <a:t>percaya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nama</a:t>
            </a:r>
            <a:r>
              <a:rPr lang="en-US" b="1" dirty="0">
                <a:solidFill>
                  <a:srgbClr val="FF0000"/>
                </a:solidFill>
              </a:rPr>
              <a:t>-Nya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Yohanes</a:t>
            </a:r>
            <a:r>
              <a:rPr lang="en-US" dirty="0" smtClean="0"/>
              <a:t> 1: 12)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826" y="365125"/>
            <a:ext cx="5841643" cy="58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770" y="1944710"/>
            <a:ext cx="5061396" cy="320672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Otoritas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Percaya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02" y="846613"/>
            <a:ext cx="4729063" cy="4878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3124" y="4578438"/>
            <a:ext cx="258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Sandra Sembel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Otoritas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964755"/>
            <a:ext cx="4415307" cy="327694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Kekuasaan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menjalankan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endParaRPr lang="en-US" sz="3200" dirty="0" smtClean="0"/>
          </a:p>
          <a:p>
            <a:r>
              <a:rPr lang="en-US" sz="3200" dirty="0" err="1" smtClean="0"/>
              <a:t>Kekuasaan</a:t>
            </a:r>
            <a:r>
              <a:rPr lang="en-US" sz="3200" dirty="0" smtClean="0"/>
              <a:t>; </a:t>
            </a:r>
            <a:r>
              <a:rPr lang="en-US" sz="3200" dirty="0" err="1" smtClean="0"/>
              <a:t>wewenang</a:t>
            </a:r>
            <a:endParaRPr lang="en-US" sz="3200" dirty="0" smtClean="0"/>
          </a:p>
          <a:p>
            <a:r>
              <a:rPr lang="en-US" sz="3200" dirty="0" err="1" smtClean="0"/>
              <a:t>Hak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bertindak</a:t>
            </a:r>
            <a:endParaRPr lang="en-US" sz="3200" dirty="0" smtClean="0"/>
          </a:p>
          <a:p>
            <a:r>
              <a:rPr lang="en-US" sz="3200" dirty="0" err="1" smtClean="0"/>
              <a:t>Hak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memerintah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711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306" y="1839197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Kuasa</a:t>
            </a:r>
            <a:r>
              <a:rPr lang="en-US" b="1" dirty="0" smtClean="0"/>
              <a:t>/</a:t>
            </a:r>
            <a:r>
              <a:rPr lang="en-US" b="1" dirty="0" err="1" smtClean="0"/>
              <a:t>Otoritas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7" y="1561898"/>
            <a:ext cx="9001268" cy="4977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48" y="1416675"/>
            <a:ext cx="12067504" cy="525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4536" y="2422889"/>
            <a:ext cx="5103254" cy="2875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4" y="2422889"/>
            <a:ext cx="5249127" cy="2759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324" y="1764401"/>
            <a:ext cx="524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alami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nikmati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04536" y="1746026"/>
            <a:ext cx="510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salurkan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3633" y="5307946"/>
            <a:ext cx="5197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Karena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dari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kepenuhan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-Nya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kita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semua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telah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menerima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kasih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karunia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demi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kasih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karunia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 (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Yohane</a:t>
            </a:r>
            <a:r>
              <a:rPr lang="en-US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1: 16)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640142" y="5390049"/>
            <a:ext cx="537584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Layanilah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lain,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karunia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tiap-tiap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sebgai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pengurus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r>
              <a:rPr lang="en-US" b="1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Karunia</a:t>
            </a:r>
            <a:r>
              <a:rPr lang="en-US" i="1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Allah. (1 Petrus 4: 10)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9" y="191354"/>
            <a:ext cx="118395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432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Apakah anda percaya YESUS sebagai Tuhan dan Juruselamat kita?</vt:lpstr>
      <vt:lpstr>PowerPoint Presentation</vt:lpstr>
      <vt:lpstr>PowerPoint Presentation</vt:lpstr>
      <vt:lpstr>Tetapi semua orang yang menerima-Nya diberi-Nya kuasa supaya menjadi anak-anak Allah, yaitu mereka yang percaya dalam nama-Nya; (Yohanes 1: 12)</vt:lpstr>
      <vt:lpstr>Otoritas  Orang Percaya</vt:lpstr>
      <vt:lpstr>Otoritas</vt:lpstr>
      <vt:lpstr>Kuasa/Otoritas Untuk Apa?</vt:lpstr>
      <vt:lpstr>PowerPoint Presentation</vt:lpstr>
      <vt:lpstr>PowerPoint Presentation</vt:lpstr>
      <vt:lpstr>Otoritas Melepaskan Kesembuhan</vt:lpstr>
      <vt:lpstr>PowerPoint Presentation</vt:lpstr>
      <vt:lpstr>PowerPoint Presentation</vt:lpstr>
      <vt:lpstr>Otoritas Melepaskan Berkat</vt:lpstr>
      <vt:lpstr>Otoritas menghardik ‘angin ribut’ masalah</vt:lpstr>
      <vt:lpstr>Otoritas orang Percaya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21</cp:revision>
  <cp:lastPrinted>2017-10-05T09:50:12Z</cp:lastPrinted>
  <dcterms:created xsi:type="dcterms:W3CDTF">2017-10-05T06:28:14Z</dcterms:created>
  <dcterms:modified xsi:type="dcterms:W3CDTF">2017-10-05T09:52:22Z</dcterms:modified>
</cp:coreProperties>
</file>