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3"/>
  </p:notesMasterIdLst>
  <p:sldIdLst>
    <p:sldId id="256" r:id="rId2"/>
    <p:sldId id="267" r:id="rId3"/>
    <p:sldId id="268" r:id="rId4"/>
    <p:sldId id="269" r:id="rId5"/>
    <p:sldId id="272" r:id="rId6"/>
    <p:sldId id="271" r:id="rId7"/>
    <p:sldId id="265" r:id="rId8"/>
    <p:sldId id="281" r:id="rId9"/>
    <p:sldId id="282" r:id="rId10"/>
    <p:sldId id="258" r:id="rId11"/>
    <p:sldId id="266" r:id="rId12"/>
    <p:sldId id="259" r:id="rId13"/>
    <p:sldId id="286" r:id="rId14"/>
    <p:sldId id="273" r:id="rId15"/>
    <p:sldId id="274" r:id="rId16"/>
    <p:sldId id="275" r:id="rId17"/>
    <p:sldId id="284" r:id="rId18"/>
    <p:sldId id="285" r:id="rId19"/>
    <p:sldId id="287" r:id="rId20"/>
    <p:sldId id="288" r:id="rId21"/>
    <p:sldId id="28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-56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8A9CBA-AF3B-4C99-82BF-4F65C5BECB70}" type="doc">
      <dgm:prSet loTypeId="urn:microsoft.com/office/officeart/2005/8/layout/process3" loCatId="process" qsTypeId="urn:microsoft.com/office/officeart/2005/8/quickstyle/simple1" qsCatId="simple" csTypeId="urn:microsoft.com/office/officeart/2005/8/colors/accent0_1" csCatId="mainScheme" phldr="1"/>
      <dgm:spPr/>
    </dgm:pt>
    <dgm:pt modelId="{520100CD-66AF-4B76-AC9D-63FD3A5BBB34}">
      <dgm:prSet phldrT="[Text]" custT="1"/>
      <dgm:spPr/>
      <dgm:t>
        <a:bodyPr/>
        <a:lstStyle/>
        <a:p>
          <a:r>
            <a:rPr lang="id-ID" sz="2000" dirty="0" smtClean="0"/>
            <a:t>Pre</a:t>
          </a:r>
          <a:endParaRPr lang="id-ID" sz="2000" dirty="0"/>
        </a:p>
      </dgm:t>
    </dgm:pt>
    <dgm:pt modelId="{A9A0ABFD-4FAB-4CF7-8FD1-60F8FE27F6D7}" type="parTrans" cxnId="{7702CC42-55F2-4F70-A6DF-325BB6254EA1}">
      <dgm:prSet/>
      <dgm:spPr/>
      <dgm:t>
        <a:bodyPr/>
        <a:lstStyle/>
        <a:p>
          <a:endParaRPr lang="id-ID" sz="2800"/>
        </a:p>
      </dgm:t>
    </dgm:pt>
    <dgm:pt modelId="{97160E58-3B99-4B42-A9FE-CF46A15B40B5}" type="sibTrans" cxnId="{7702CC42-55F2-4F70-A6DF-325BB6254EA1}">
      <dgm:prSet custT="1"/>
      <dgm:spPr/>
      <dgm:t>
        <a:bodyPr/>
        <a:lstStyle/>
        <a:p>
          <a:endParaRPr lang="id-ID" sz="1800"/>
        </a:p>
      </dgm:t>
    </dgm:pt>
    <dgm:pt modelId="{B9A6F9F9-3DF2-45E7-8EF7-998F7D16D775}">
      <dgm:prSet phldrT="[Text]" custT="1"/>
      <dgm:spPr/>
      <dgm:t>
        <a:bodyPr/>
        <a:lstStyle/>
        <a:p>
          <a:r>
            <a:rPr lang="id-ID" sz="2000" dirty="0" smtClean="0"/>
            <a:t>During</a:t>
          </a:r>
          <a:endParaRPr lang="id-ID" sz="2000" dirty="0"/>
        </a:p>
      </dgm:t>
    </dgm:pt>
    <dgm:pt modelId="{049CB0B2-319D-4E33-9BE9-503D261553ED}" type="parTrans" cxnId="{5D5D64E7-7BA3-4A47-803F-CED1AF057FB6}">
      <dgm:prSet/>
      <dgm:spPr/>
      <dgm:t>
        <a:bodyPr/>
        <a:lstStyle/>
        <a:p>
          <a:endParaRPr lang="id-ID" sz="2800"/>
        </a:p>
      </dgm:t>
    </dgm:pt>
    <dgm:pt modelId="{11CE9111-B166-4E43-B0C3-FD330D06B79E}" type="sibTrans" cxnId="{5D5D64E7-7BA3-4A47-803F-CED1AF057FB6}">
      <dgm:prSet custT="1"/>
      <dgm:spPr/>
      <dgm:t>
        <a:bodyPr/>
        <a:lstStyle/>
        <a:p>
          <a:endParaRPr lang="id-ID" sz="1800"/>
        </a:p>
      </dgm:t>
    </dgm:pt>
    <dgm:pt modelId="{E92B7EE2-0C38-4062-99AF-919752D7FF19}">
      <dgm:prSet phldrT="[Text]" custT="1"/>
      <dgm:spPr/>
      <dgm:t>
        <a:bodyPr/>
        <a:lstStyle/>
        <a:p>
          <a:r>
            <a:rPr lang="id-ID" sz="2000" dirty="0" smtClean="0"/>
            <a:t>Post</a:t>
          </a:r>
          <a:endParaRPr lang="id-ID" sz="2000" dirty="0"/>
        </a:p>
      </dgm:t>
    </dgm:pt>
    <dgm:pt modelId="{699C53CC-608C-4AFA-B095-CADB6E5AF207}" type="parTrans" cxnId="{5EB9E260-6D38-4A22-A977-0BAAC7FCD254}">
      <dgm:prSet/>
      <dgm:spPr/>
      <dgm:t>
        <a:bodyPr/>
        <a:lstStyle/>
        <a:p>
          <a:endParaRPr lang="id-ID" sz="2800"/>
        </a:p>
      </dgm:t>
    </dgm:pt>
    <dgm:pt modelId="{8CEB544D-722D-430A-84C7-0AABD4C472AA}" type="sibTrans" cxnId="{5EB9E260-6D38-4A22-A977-0BAAC7FCD254}">
      <dgm:prSet/>
      <dgm:spPr/>
      <dgm:t>
        <a:bodyPr/>
        <a:lstStyle/>
        <a:p>
          <a:endParaRPr lang="id-ID" sz="2800"/>
        </a:p>
      </dgm:t>
    </dgm:pt>
    <dgm:pt modelId="{7F518582-69B1-492D-B0EA-EB9C7296099C}">
      <dgm:prSet phldrT="[Text]" custT="1"/>
      <dgm:spPr/>
      <dgm:t>
        <a:bodyPr/>
        <a:lstStyle/>
        <a:p>
          <a:r>
            <a:rPr lang="id-ID" sz="2000" dirty="0" smtClean="0"/>
            <a:t>Preparing Students</a:t>
          </a:r>
          <a:endParaRPr lang="id-ID" sz="2000" dirty="0"/>
        </a:p>
      </dgm:t>
    </dgm:pt>
    <dgm:pt modelId="{82C82683-9163-42E5-A1BB-C41E351482CB}" type="parTrans" cxnId="{EC3277A0-BFD5-4223-8A8B-AB8EFB753B54}">
      <dgm:prSet/>
      <dgm:spPr/>
      <dgm:t>
        <a:bodyPr/>
        <a:lstStyle/>
        <a:p>
          <a:endParaRPr lang="id-ID" sz="2800"/>
        </a:p>
      </dgm:t>
    </dgm:pt>
    <dgm:pt modelId="{610112DD-8EF2-42FC-AAB1-5EA330F0FD7C}" type="sibTrans" cxnId="{EC3277A0-BFD5-4223-8A8B-AB8EFB753B54}">
      <dgm:prSet/>
      <dgm:spPr/>
      <dgm:t>
        <a:bodyPr/>
        <a:lstStyle/>
        <a:p>
          <a:endParaRPr lang="id-ID" sz="2800"/>
        </a:p>
      </dgm:t>
    </dgm:pt>
    <dgm:pt modelId="{DD7B1F84-2B4B-4AF6-82C6-2DEC99845F96}">
      <dgm:prSet phldrT="[Text]" custT="1"/>
      <dgm:spPr/>
      <dgm:t>
        <a:bodyPr/>
        <a:lstStyle/>
        <a:p>
          <a:r>
            <a:rPr lang="id-ID" sz="2000" dirty="0" smtClean="0"/>
            <a:t>Helping students understand</a:t>
          </a:r>
          <a:endParaRPr lang="id-ID" sz="2000" dirty="0"/>
        </a:p>
      </dgm:t>
    </dgm:pt>
    <dgm:pt modelId="{85A11DFB-9D36-4487-9FD3-4C2DE0971510}" type="parTrans" cxnId="{3B004506-0AE0-4D63-8BA1-FC746093F9A1}">
      <dgm:prSet/>
      <dgm:spPr/>
      <dgm:t>
        <a:bodyPr/>
        <a:lstStyle/>
        <a:p>
          <a:endParaRPr lang="id-ID" sz="2800"/>
        </a:p>
      </dgm:t>
    </dgm:pt>
    <dgm:pt modelId="{3BD83B82-5179-49C5-8C38-B67F5923AA9A}" type="sibTrans" cxnId="{3B004506-0AE0-4D63-8BA1-FC746093F9A1}">
      <dgm:prSet/>
      <dgm:spPr/>
      <dgm:t>
        <a:bodyPr/>
        <a:lstStyle/>
        <a:p>
          <a:endParaRPr lang="id-ID" sz="2800"/>
        </a:p>
      </dgm:t>
    </dgm:pt>
    <dgm:pt modelId="{E536B315-DE20-43A5-837D-518423BDFE37}">
      <dgm:prSet phldrT="[Text]" custT="1"/>
      <dgm:spPr/>
      <dgm:t>
        <a:bodyPr/>
        <a:lstStyle/>
        <a:p>
          <a:r>
            <a:rPr lang="id-ID" sz="2000" dirty="0" smtClean="0"/>
            <a:t>Checking Understanding</a:t>
          </a:r>
          <a:endParaRPr lang="id-ID" sz="2000" dirty="0"/>
        </a:p>
      </dgm:t>
    </dgm:pt>
    <dgm:pt modelId="{53D5EAF2-E527-427A-A0A3-1620D78844D5}" type="parTrans" cxnId="{49B26902-714B-4650-BEB4-2105317E5C12}">
      <dgm:prSet/>
      <dgm:spPr/>
      <dgm:t>
        <a:bodyPr/>
        <a:lstStyle/>
        <a:p>
          <a:endParaRPr lang="id-ID" sz="2800"/>
        </a:p>
      </dgm:t>
    </dgm:pt>
    <dgm:pt modelId="{EDE04078-405C-42C5-93F6-757EC4C902AA}" type="sibTrans" cxnId="{49B26902-714B-4650-BEB4-2105317E5C12}">
      <dgm:prSet/>
      <dgm:spPr/>
      <dgm:t>
        <a:bodyPr/>
        <a:lstStyle/>
        <a:p>
          <a:endParaRPr lang="id-ID" sz="2800"/>
        </a:p>
      </dgm:t>
    </dgm:pt>
    <dgm:pt modelId="{CB849673-41C6-4800-A77C-52B80803517B}">
      <dgm:prSet phldrT="[Text]" custT="1"/>
      <dgm:spPr/>
      <dgm:t>
        <a:bodyPr/>
        <a:lstStyle/>
        <a:p>
          <a:r>
            <a:rPr lang="id-ID" sz="2000" dirty="0" smtClean="0"/>
            <a:t>Applying skills</a:t>
          </a:r>
          <a:endParaRPr lang="id-ID" sz="2000" dirty="0"/>
        </a:p>
      </dgm:t>
    </dgm:pt>
    <dgm:pt modelId="{2BAB953E-3A59-40F3-AD1E-4C7F36478486}" type="parTrans" cxnId="{CE779DCC-4A8B-4BC1-AEED-BCD61E2425F9}">
      <dgm:prSet/>
      <dgm:spPr/>
      <dgm:t>
        <a:bodyPr/>
        <a:lstStyle/>
        <a:p>
          <a:endParaRPr lang="id-ID" sz="2800"/>
        </a:p>
      </dgm:t>
    </dgm:pt>
    <dgm:pt modelId="{1B035968-FEB3-496A-8EE1-1C90D1BAA814}" type="sibTrans" cxnId="{CE779DCC-4A8B-4BC1-AEED-BCD61E2425F9}">
      <dgm:prSet/>
      <dgm:spPr/>
      <dgm:t>
        <a:bodyPr/>
        <a:lstStyle/>
        <a:p>
          <a:endParaRPr lang="id-ID" sz="2800"/>
        </a:p>
      </dgm:t>
    </dgm:pt>
    <dgm:pt modelId="{5B20C32F-B541-4897-AE0F-2B34EC2410B6}">
      <dgm:prSet phldrT="[Text]" custT="1"/>
      <dgm:spPr/>
      <dgm:t>
        <a:bodyPr/>
        <a:lstStyle/>
        <a:p>
          <a:r>
            <a:rPr lang="id-ID" sz="2000" dirty="0" smtClean="0"/>
            <a:t>ENGAGE</a:t>
          </a:r>
          <a:endParaRPr lang="id-ID" sz="2000" dirty="0"/>
        </a:p>
      </dgm:t>
    </dgm:pt>
    <dgm:pt modelId="{8B92C1AA-C93C-493C-8A25-6C3B8BFF83FB}" type="parTrans" cxnId="{960C6E20-EA3C-4E7B-9153-97883CB77771}">
      <dgm:prSet/>
      <dgm:spPr/>
    </dgm:pt>
    <dgm:pt modelId="{2F803146-8083-45E3-A3CD-82D437219B97}" type="sibTrans" cxnId="{960C6E20-EA3C-4E7B-9153-97883CB77771}">
      <dgm:prSet/>
      <dgm:spPr/>
    </dgm:pt>
    <dgm:pt modelId="{FE4DCFDA-BA8C-4F84-AAD3-91E7F176D67F}">
      <dgm:prSet phldrT="[Text]" custT="1"/>
      <dgm:spPr/>
      <dgm:t>
        <a:bodyPr/>
        <a:lstStyle/>
        <a:p>
          <a:r>
            <a:rPr lang="id-ID" sz="2000" dirty="0" smtClean="0"/>
            <a:t>IMMERSE</a:t>
          </a:r>
          <a:endParaRPr lang="id-ID" sz="2000" dirty="0"/>
        </a:p>
      </dgm:t>
    </dgm:pt>
    <dgm:pt modelId="{DBB1A529-52E2-492D-BAC5-247D5064F0F6}" type="parTrans" cxnId="{A98BB268-F93E-46BF-BB7C-27335ADB1726}">
      <dgm:prSet/>
      <dgm:spPr/>
    </dgm:pt>
    <dgm:pt modelId="{9F16DA79-438E-4517-ACEB-7EB07358E492}" type="sibTrans" cxnId="{A98BB268-F93E-46BF-BB7C-27335ADB1726}">
      <dgm:prSet/>
      <dgm:spPr/>
    </dgm:pt>
    <dgm:pt modelId="{2C404BB1-3CFB-4B34-85AC-366BA850E07C}">
      <dgm:prSet phldrT="[Text]" custT="1"/>
      <dgm:spPr/>
      <dgm:t>
        <a:bodyPr/>
        <a:lstStyle/>
        <a:p>
          <a:r>
            <a:rPr lang="id-ID" sz="2000" dirty="0" smtClean="0"/>
            <a:t>INTERACT</a:t>
          </a:r>
          <a:endParaRPr lang="id-ID" sz="2000" dirty="0"/>
        </a:p>
      </dgm:t>
    </dgm:pt>
    <dgm:pt modelId="{238303F1-5C24-4DB0-882F-8E8BE36FBE85}" type="parTrans" cxnId="{DE541552-F51E-4CA8-BE58-0B82976150F7}">
      <dgm:prSet/>
      <dgm:spPr/>
    </dgm:pt>
    <dgm:pt modelId="{83ED8382-3BDE-4566-B437-A563C5F1D97C}" type="sibTrans" cxnId="{DE541552-F51E-4CA8-BE58-0B82976150F7}">
      <dgm:prSet/>
      <dgm:spPr/>
    </dgm:pt>
    <dgm:pt modelId="{30D574DB-11C2-4A42-9DC5-4EC50C590EA9}" type="pres">
      <dgm:prSet presAssocID="{3A8A9CBA-AF3B-4C99-82BF-4F65C5BECB70}" presName="linearFlow" presStyleCnt="0">
        <dgm:presLayoutVars>
          <dgm:dir/>
          <dgm:animLvl val="lvl"/>
          <dgm:resizeHandles val="exact"/>
        </dgm:presLayoutVars>
      </dgm:prSet>
      <dgm:spPr/>
    </dgm:pt>
    <dgm:pt modelId="{04CC3CED-D5C7-4861-9320-9D7E5FB8551D}" type="pres">
      <dgm:prSet presAssocID="{520100CD-66AF-4B76-AC9D-63FD3A5BBB34}" presName="composite" presStyleCnt="0"/>
      <dgm:spPr/>
    </dgm:pt>
    <dgm:pt modelId="{8EE42957-8290-44DF-AD7B-EE9AE91D91F0}" type="pres">
      <dgm:prSet presAssocID="{520100CD-66AF-4B76-AC9D-63FD3A5BBB34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5DB52A0-5B53-4084-BD0A-15BD7AA9ABC5}" type="pres">
      <dgm:prSet presAssocID="{520100CD-66AF-4B76-AC9D-63FD3A5BBB34}" presName="parSh" presStyleLbl="node1" presStyleIdx="0" presStyleCnt="3"/>
      <dgm:spPr/>
    </dgm:pt>
    <dgm:pt modelId="{C53CA295-D49C-484F-B9C1-1C1C187E2D92}" type="pres">
      <dgm:prSet presAssocID="{520100CD-66AF-4B76-AC9D-63FD3A5BBB34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547105C-1D5F-4E00-8A55-19A940799793}" type="pres">
      <dgm:prSet presAssocID="{97160E58-3B99-4B42-A9FE-CF46A15B40B5}" presName="sibTrans" presStyleLbl="sibTrans2D1" presStyleIdx="0" presStyleCnt="2"/>
      <dgm:spPr/>
    </dgm:pt>
    <dgm:pt modelId="{D8FC3A8D-47EF-4D67-A6C6-8EFB24457E4C}" type="pres">
      <dgm:prSet presAssocID="{97160E58-3B99-4B42-A9FE-CF46A15B40B5}" presName="connTx" presStyleLbl="sibTrans2D1" presStyleIdx="0" presStyleCnt="2"/>
      <dgm:spPr/>
    </dgm:pt>
    <dgm:pt modelId="{540844A9-1038-401A-B667-023D0A3B12FA}" type="pres">
      <dgm:prSet presAssocID="{B9A6F9F9-3DF2-45E7-8EF7-998F7D16D775}" presName="composite" presStyleCnt="0"/>
      <dgm:spPr/>
    </dgm:pt>
    <dgm:pt modelId="{F6FD6DAD-6686-4E2A-B1AD-2680A1018AE2}" type="pres">
      <dgm:prSet presAssocID="{B9A6F9F9-3DF2-45E7-8EF7-998F7D16D775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8D71843-6E6D-4ADD-9921-BE6C1F38E639}" type="pres">
      <dgm:prSet presAssocID="{B9A6F9F9-3DF2-45E7-8EF7-998F7D16D775}" presName="parSh" presStyleLbl="node1" presStyleIdx="1" presStyleCnt="3"/>
      <dgm:spPr/>
    </dgm:pt>
    <dgm:pt modelId="{5B68B0AB-599A-4CCB-A298-CF8D901A79F3}" type="pres">
      <dgm:prSet presAssocID="{B9A6F9F9-3DF2-45E7-8EF7-998F7D16D775}" presName="desTx" presStyleLbl="fgAcc1" presStyleIdx="1" presStyleCnt="3">
        <dgm:presLayoutVars>
          <dgm:bulletEnabled val="1"/>
        </dgm:presLayoutVars>
      </dgm:prSet>
      <dgm:spPr/>
    </dgm:pt>
    <dgm:pt modelId="{519D80C7-A3A5-4E23-9E76-1458CF549C51}" type="pres">
      <dgm:prSet presAssocID="{11CE9111-B166-4E43-B0C3-FD330D06B79E}" presName="sibTrans" presStyleLbl="sibTrans2D1" presStyleIdx="1" presStyleCnt="2"/>
      <dgm:spPr/>
    </dgm:pt>
    <dgm:pt modelId="{7FB02D8F-B8E2-4DD2-A77F-C852CA14120B}" type="pres">
      <dgm:prSet presAssocID="{11CE9111-B166-4E43-B0C3-FD330D06B79E}" presName="connTx" presStyleLbl="sibTrans2D1" presStyleIdx="1" presStyleCnt="2"/>
      <dgm:spPr/>
    </dgm:pt>
    <dgm:pt modelId="{17900DE9-EFE7-4596-958E-EF94F9DFE6FF}" type="pres">
      <dgm:prSet presAssocID="{E92B7EE2-0C38-4062-99AF-919752D7FF19}" presName="composite" presStyleCnt="0"/>
      <dgm:spPr/>
    </dgm:pt>
    <dgm:pt modelId="{302CC9E9-89C2-4ABC-9369-408A7289A048}" type="pres">
      <dgm:prSet presAssocID="{E92B7EE2-0C38-4062-99AF-919752D7FF19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9C54E31-B9F6-47A9-BD1A-FDC9F24011C9}" type="pres">
      <dgm:prSet presAssocID="{E92B7EE2-0C38-4062-99AF-919752D7FF19}" presName="parSh" presStyleLbl="node1" presStyleIdx="2" presStyleCnt="3"/>
      <dgm:spPr/>
    </dgm:pt>
    <dgm:pt modelId="{6225CB5B-66B5-4BF0-95C1-C5B256130E21}" type="pres">
      <dgm:prSet presAssocID="{E92B7EE2-0C38-4062-99AF-919752D7FF19}" presName="desTx" presStyleLbl="fgAcc1" presStyleIdx="2" presStyleCnt="3">
        <dgm:presLayoutVars>
          <dgm:bulletEnabled val="1"/>
        </dgm:presLayoutVars>
      </dgm:prSet>
      <dgm:spPr/>
    </dgm:pt>
  </dgm:ptLst>
  <dgm:cxnLst>
    <dgm:cxn modelId="{5D5D64E7-7BA3-4A47-803F-CED1AF057FB6}" srcId="{3A8A9CBA-AF3B-4C99-82BF-4F65C5BECB70}" destId="{B9A6F9F9-3DF2-45E7-8EF7-998F7D16D775}" srcOrd="1" destOrd="0" parTransId="{049CB0B2-319D-4E33-9BE9-503D261553ED}" sibTransId="{11CE9111-B166-4E43-B0C3-FD330D06B79E}"/>
    <dgm:cxn modelId="{7702CC42-55F2-4F70-A6DF-325BB6254EA1}" srcId="{3A8A9CBA-AF3B-4C99-82BF-4F65C5BECB70}" destId="{520100CD-66AF-4B76-AC9D-63FD3A5BBB34}" srcOrd="0" destOrd="0" parTransId="{A9A0ABFD-4FAB-4CF7-8FD1-60F8FE27F6D7}" sibTransId="{97160E58-3B99-4B42-A9FE-CF46A15B40B5}"/>
    <dgm:cxn modelId="{34E5C673-06B1-4E53-AB69-C58ACEEAAFB0}" type="presOf" srcId="{11CE9111-B166-4E43-B0C3-FD330D06B79E}" destId="{7FB02D8F-B8E2-4DD2-A77F-C852CA14120B}" srcOrd="1" destOrd="0" presId="urn:microsoft.com/office/officeart/2005/8/layout/process3"/>
    <dgm:cxn modelId="{B9953C3F-E177-4DAB-A54A-1C4B3DD95F9D}" type="presOf" srcId="{E92B7EE2-0C38-4062-99AF-919752D7FF19}" destId="{302CC9E9-89C2-4ABC-9369-408A7289A048}" srcOrd="0" destOrd="0" presId="urn:microsoft.com/office/officeart/2005/8/layout/process3"/>
    <dgm:cxn modelId="{49B26902-714B-4650-BEB4-2105317E5C12}" srcId="{E92B7EE2-0C38-4062-99AF-919752D7FF19}" destId="{E536B315-DE20-43A5-837D-518423BDFE37}" srcOrd="1" destOrd="0" parTransId="{53D5EAF2-E527-427A-A0A3-1620D78844D5}" sibTransId="{EDE04078-405C-42C5-93F6-757EC4C902AA}"/>
    <dgm:cxn modelId="{29F80451-E54E-4A32-BE5F-F3929761F314}" type="presOf" srcId="{FE4DCFDA-BA8C-4F84-AAD3-91E7F176D67F}" destId="{5B68B0AB-599A-4CCB-A298-CF8D901A79F3}" srcOrd="0" destOrd="0" presId="urn:microsoft.com/office/officeart/2005/8/layout/process3"/>
    <dgm:cxn modelId="{D7EDCA6C-5D4E-44EC-9FC0-A55DA645A7C7}" type="presOf" srcId="{3A8A9CBA-AF3B-4C99-82BF-4F65C5BECB70}" destId="{30D574DB-11C2-4A42-9DC5-4EC50C590EA9}" srcOrd="0" destOrd="0" presId="urn:microsoft.com/office/officeart/2005/8/layout/process3"/>
    <dgm:cxn modelId="{CE779DCC-4A8B-4BC1-AEED-BCD61E2425F9}" srcId="{E92B7EE2-0C38-4062-99AF-919752D7FF19}" destId="{CB849673-41C6-4800-A77C-52B80803517B}" srcOrd="2" destOrd="0" parTransId="{2BAB953E-3A59-40F3-AD1E-4C7F36478486}" sibTransId="{1B035968-FEB3-496A-8EE1-1C90D1BAA814}"/>
    <dgm:cxn modelId="{7C2F6674-09A0-462B-BD97-24C1014EBD86}" type="presOf" srcId="{2C404BB1-3CFB-4B34-85AC-366BA850E07C}" destId="{6225CB5B-66B5-4BF0-95C1-C5B256130E21}" srcOrd="0" destOrd="0" presId="urn:microsoft.com/office/officeart/2005/8/layout/process3"/>
    <dgm:cxn modelId="{0BB00635-BA49-455C-AF65-CD1071FA4878}" type="presOf" srcId="{E92B7EE2-0C38-4062-99AF-919752D7FF19}" destId="{49C54E31-B9F6-47A9-BD1A-FDC9F24011C9}" srcOrd="1" destOrd="0" presId="urn:microsoft.com/office/officeart/2005/8/layout/process3"/>
    <dgm:cxn modelId="{9FD894F4-D8D9-4E57-AC4D-78F0BE9E1436}" type="presOf" srcId="{DD7B1F84-2B4B-4AF6-82C6-2DEC99845F96}" destId="{5B68B0AB-599A-4CCB-A298-CF8D901A79F3}" srcOrd="0" destOrd="1" presId="urn:microsoft.com/office/officeart/2005/8/layout/process3"/>
    <dgm:cxn modelId="{D55221D1-FCD3-4E18-BA89-8FCAD8C88EC5}" type="presOf" srcId="{11CE9111-B166-4E43-B0C3-FD330D06B79E}" destId="{519D80C7-A3A5-4E23-9E76-1458CF549C51}" srcOrd="0" destOrd="0" presId="urn:microsoft.com/office/officeart/2005/8/layout/process3"/>
    <dgm:cxn modelId="{AA7B3F96-904E-4CDA-837C-47FE788EBB55}" type="presOf" srcId="{E536B315-DE20-43A5-837D-518423BDFE37}" destId="{6225CB5B-66B5-4BF0-95C1-C5B256130E21}" srcOrd="0" destOrd="1" presId="urn:microsoft.com/office/officeart/2005/8/layout/process3"/>
    <dgm:cxn modelId="{5EB9E260-6D38-4A22-A977-0BAAC7FCD254}" srcId="{3A8A9CBA-AF3B-4C99-82BF-4F65C5BECB70}" destId="{E92B7EE2-0C38-4062-99AF-919752D7FF19}" srcOrd="2" destOrd="0" parTransId="{699C53CC-608C-4AFA-B095-CADB6E5AF207}" sibTransId="{8CEB544D-722D-430A-84C7-0AABD4C472AA}"/>
    <dgm:cxn modelId="{DE541552-F51E-4CA8-BE58-0B82976150F7}" srcId="{E92B7EE2-0C38-4062-99AF-919752D7FF19}" destId="{2C404BB1-3CFB-4B34-85AC-366BA850E07C}" srcOrd="0" destOrd="0" parTransId="{238303F1-5C24-4DB0-882F-8E8BE36FBE85}" sibTransId="{83ED8382-3BDE-4566-B437-A563C5F1D97C}"/>
    <dgm:cxn modelId="{9BB0B0DD-6B5F-4228-B62A-D90C4D555265}" type="presOf" srcId="{B9A6F9F9-3DF2-45E7-8EF7-998F7D16D775}" destId="{F6FD6DAD-6686-4E2A-B1AD-2680A1018AE2}" srcOrd="0" destOrd="0" presId="urn:microsoft.com/office/officeart/2005/8/layout/process3"/>
    <dgm:cxn modelId="{BB67BA3B-13A1-4D36-AFA9-77C7C7AB0D64}" type="presOf" srcId="{5B20C32F-B541-4897-AE0F-2B34EC2410B6}" destId="{C53CA295-D49C-484F-B9C1-1C1C187E2D92}" srcOrd="0" destOrd="0" presId="urn:microsoft.com/office/officeart/2005/8/layout/process3"/>
    <dgm:cxn modelId="{943943FD-3865-46BA-BB87-326F5AAB34A6}" type="presOf" srcId="{520100CD-66AF-4B76-AC9D-63FD3A5BBB34}" destId="{45DB52A0-5B53-4084-BD0A-15BD7AA9ABC5}" srcOrd="1" destOrd="0" presId="urn:microsoft.com/office/officeart/2005/8/layout/process3"/>
    <dgm:cxn modelId="{FB05C830-EFDF-401F-94E5-9464877D336F}" type="presOf" srcId="{97160E58-3B99-4B42-A9FE-CF46A15B40B5}" destId="{0547105C-1D5F-4E00-8A55-19A940799793}" srcOrd="0" destOrd="0" presId="urn:microsoft.com/office/officeart/2005/8/layout/process3"/>
    <dgm:cxn modelId="{58E049EE-97F7-42E7-B2C9-CD13B24AB9CF}" type="presOf" srcId="{CB849673-41C6-4800-A77C-52B80803517B}" destId="{6225CB5B-66B5-4BF0-95C1-C5B256130E21}" srcOrd="0" destOrd="2" presId="urn:microsoft.com/office/officeart/2005/8/layout/process3"/>
    <dgm:cxn modelId="{A98BB268-F93E-46BF-BB7C-27335ADB1726}" srcId="{B9A6F9F9-3DF2-45E7-8EF7-998F7D16D775}" destId="{FE4DCFDA-BA8C-4F84-AAD3-91E7F176D67F}" srcOrd="0" destOrd="0" parTransId="{DBB1A529-52E2-492D-BAC5-247D5064F0F6}" sibTransId="{9F16DA79-438E-4517-ACEB-7EB07358E492}"/>
    <dgm:cxn modelId="{0B717A7C-3A2C-4748-9C4C-9BA73D6B4B4E}" type="presOf" srcId="{520100CD-66AF-4B76-AC9D-63FD3A5BBB34}" destId="{8EE42957-8290-44DF-AD7B-EE9AE91D91F0}" srcOrd="0" destOrd="0" presId="urn:microsoft.com/office/officeart/2005/8/layout/process3"/>
    <dgm:cxn modelId="{960C6E20-EA3C-4E7B-9153-97883CB77771}" srcId="{520100CD-66AF-4B76-AC9D-63FD3A5BBB34}" destId="{5B20C32F-B541-4897-AE0F-2B34EC2410B6}" srcOrd="0" destOrd="0" parTransId="{8B92C1AA-C93C-493C-8A25-6C3B8BFF83FB}" sibTransId="{2F803146-8083-45E3-A3CD-82D437219B97}"/>
    <dgm:cxn modelId="{02D5A380-AC7B-4520-A4B7-137A87659FF9}" type="presOf" srcId="{B9A6F9F9-3DF2-45E7-8EF7-998F7D16D775}" destId="{08D71843-6E6D-4ADD-9921-BE6C1F38E639}" srcOrd="1" destOrd="0" presId="urn:microsoft.com/office/officeart/2005/8/layout/process3"/>
    <dgm:cxn modelId="{68EECFCA-E0F9-4665-89AF-094C97A8BDCB}" type="presOf" srcId="{7F518582-69B1-492D-B0EA-EB9C7296099C}" destId="{C53CA295-D49C-484F-B9C1-1C1C187E2D92}" srcOrd="0" destOrd="1" presId="urn:microsoft.com/office/officeart/2005/8/layout/process3"/>
    <dgm:cxn modelId="{EC3277A0-BFD5-4223-8A8B-AB8EFB753B54}" srcId="{520100CD-66AF-4B76-AC9D-63FD3A5BBB34}" destId="{7F518582-69B1-492D-B0EA-EB9C7296099C}" srcOrd="1" destOrd="0" parTransId="{82C82683-9163-42E5-A1BB-C41E351482CB}" sibTransId="{610112DD-8EF2-42FC-AAB1-5EA330F0FD7C}"/>
    <dgm:cxn modelId="{5C680647-8464-403F-9379-9678F4816014}" type="presOf" srcId="{97160E58-3B99-4B42-A9FE-CF46A15B40B5}" destId="{D8FC3A8D-47EF-4D67-A6C6-8EFB24457E4C}" srcOrd="1" destOrd="0" presId="urn:microsoft.com/office/officeart/2005/8/layout/process3"/>
    <dgm:cxn modelId="{3B004506-0AE0-4D63-8BA1-FC746093F9A1}" srcId="{B9A6F9F9-3DF2-45E7-8EF7-998F7D16D775}" destId="{DD7B1F84-2B4B-4AF6-82C6-2DEC99845F96}" srcOrd="1" destOrd="0" parTransId="{85A11DFB-9D36-4487-9FD3-4C2DE0971510}" sibTransId="{3BD83B82-5179-49C5-8C38-B67F5923AA9A}"/>
    <dgm:cxn modelId="{42BF5838-3F1E-41A8-90DF-91FF297CEBF2}" type="presParOf" srcId="{30D574DB-11C2-4A42-9DC5-4EC50C590EA9}" destId="{04CC3CED-D5C7-4861-9320-9D7E5FB8551D}" srcOrd="0" destOrd="0" presId="urn:microsoft.com/office/officeart/2005/8/layout/process3"/>
    <dgm:cxn modelId="{A974A524-6BE7-4A7A-A755-5D7F82E37677}" type="presParOf" srcId="{04CC3CED-D5C7-4861-9320-9D7E5FB8551D}" destId="{8EE42957-8290-44DF-AD7B-EE9AE91D91F0}" srcOrd="0" destOrd="0" presId="urn:microsoft.com/office/officeart/2005/8/layout/process3"/>
    <dgm:cxn modelId="{1ED1D12C-2247-4463-AE09-EBB9AEEC940D}" type="presParOf" srcId="{04CC3CED-D5C7-4861-9320-9D7E5FB8551D}" destId="{45DB52A0-5B53-4084-BD0A-15BD7AA9ABC5}" srcOrd="1" destOrd="0" presId="urn:microsoft.com/office/officeart/2005/8/layout/process3"/>
    <dgm:cxn modelId="{F60B42D8-C8DA-43CF-BA70-46F5CEA6312B}" type="presParOf" srcId="{04CC3CED-D5C7-4861-9320-9D7E5FB8551D}" destId="{C53CA295-D49C-484F-B9C1-1C1C187E2D92}" srcOrd="2" destOrd="0" presId="urn:microsoft.com/office/officeart/2005/8/layout/process3"/>
    <dgm:cxn modelId="{2FCE0B55-B8A9-469D-9C41-AD83846333E1}" type="presParOf" srcId="{30D574DB-11C2-4A42-9DC5-4EC50C590EA9}" destId="{0547105C-1D5F-4E00-8A55-19A940799793}" srcOrd="1" destOrd="0" presId="urn:microsoft.com/office/officeart/2005/8/layout/process3"/>
    <dgm:cxn modelId="{59FD6808-2B2F-4018-95E0-162D8E13DC4C}" type="presParOf" srcId="{0547105C-1D5F-4E00-8A55-19A940799793}" destId="{D8FC3A8D-47EF-4D67-A6C6-8EFB24457E4C}" srcOrd="0" destOrd="0" presId="urn:microsoft.com/office/officeart/2005/8/layout/process3"/>
    <dgm:cxn modelId="{B8E05DE1-E467-4094-B669-0F70CB1925C3}" type="presParOf" srcId="{30D574DB-11C2-4A42-9DC5-4EC50C590EA9}" destId="{540844A9-1038-401A-B667-023D0A3B12FA}" srcOrd="2" destOrd="0" presId="urn:microsoft.com/office/officeart/2005/8/layout/process3"/>
    <dgm:cxn modelId="{6961158D-499A-4146-90E0-0424D451B69A}" type="presParOf" srcId="{540844A9-1038-401A-B667-023D0A3B12FA}" destId="{F6FD6DAD-6686-4E2A-B1AD-2680A1018AE2}" srcOrd="0" destOrd="0" presId="urn:microsoft.com/office/officeart/2005/8/layout/process3"/>
    <dgm:cxn modelId="{F4A9DCA9-F798-4E6C-9DA0-0A97EE6A2282}" type="presParOf" srcId="{540844A9-1038-401A-B667-023D0A3B12FA}" destId="{08D71843-6E6D-4ADD-9921-BE6C1F38E639}" srcOrd="1" destOrd="0" presId="urn:microsoft.com/office/officeart/2005/8/layout/process3"/>
    <dgm:cxn modelId="{85F28112-426B-4B67-B2E7-E4256C335D70}" type="presParOf" srcId="{540844A9-1038-401A-B667-023D0A3B12FA}" destId="{5B68B0AB-599A-4CCB-A298-CF8D901A79F3}" srcOrd="2" destOrd="0" presId="urn:microsoft.com/office/officeart/2005/8/layout/process3"/>
    <dgm:cxn modelId="{367FE7B2-CD3C-4D9B-B29E-6DF97D797524}" type="presParOf" srcId="{30D574DB-11C2-4A42-9DC5-4EC50C590EA9}" destId="{519D80C7-A3A5-4E23-9E76-1458CF549C51}" srcOrd="3" destOrd="0" presId="urn:microsoft.com/office/officeart/2005/8/layout/process3"/>
    <dgm:cxn modelId="{A1D7D6F0-622A-4685-B307-8754E81FB997}" type="presParOf" srcId="{519D80C7-A3A5-4E23-9E76-1458CF549C51}" destId="{7FB02D8F-B8E2-4DD2-A77F-C852CA14120B}" srcOrd="0" destOrd="0" presId="urn:microsoft.com/office/officeart/2005/8/layout/process3"/>
    <dgm:cxn modelId="{3950F058-B9CE-423D-94D2-BEB2CB46953B}" type="presParOf" srcId="{30D574DB-11C2-4A42-9DC5-4EC50C590EA9}" destId="{17900DE9-EFE7-4596-958E-EF94F9DFE6FF}" srcOrd="4" destOrd="0" presId="urn:microsoft.com/office/officeart/2005/8/layout/process3"/>
    <dgm:cxn modelId="{C89C019A-1B3A-4EAE-9FEC-07C5056863FD}" type="presParOf" srcId="{17900DE9-EFE7-4596-958E-EF94F9DFE6FF}" destId="{302CC9E9-89C2-4ABC-9369-408A7289A048}" srcOrd="0" destOrd="0" presId="urn:microsoft.com/office/officeart/2005/8/layout/process3"/>
    <dgm:cxn modelId="{4CC2D9D2-9B60-4563-86DA-EA30AE968AB2}" type="presParOf" srcId="{17900DE9-EFE7-4596-958E-EF94F9DFE6FF}" destId="{49C54E31-B9F6-47A9-BD1A-FDC9F24011C9}" srcOrd="1" destOrd="0" presId="urn:microsoft.com/office/officeart/2005/8/layout/process3"/>
    <dgm:cxn modelId="{6027FAF6-7B92-42D6-B536-60007B5F355C}" type="presParOf" srcId="{17900DE9-EFE7-4596-958E-EF94F9DFE6FF}" destId="{6225CB5B-66B5-4BF0-95C1-C5B256130E2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D856BE-B79A-4CB6-8DAD-FDB586584C92}" type="doc">
      <dgm:prSet loTypeId="urn:microsoft.com/office/officeart/2005/8/layout/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C21915F4-E152-4114-BA3C-026F63905067}">
      <dgm:prSet phldrT="[Text]"/>
      <dgm:spPr/>
      <dgm:t>
        <a:bodyPr/>
        <a:lstStyle/>
        <a:p>
          <a:r>
            <a:rPr lang="id-ID" dirty="0" smtClean="0"/>
            <a:t>Engaging</a:t>
          </a:r>
          <a:endParaRPr lang="id-ID" dirty="0"/>
        </a:p>
      </dgm:t>
    </dgm:pt>
    <dgm:pt modelId="{8305D282-E297-4BD1-B167-3739AFE06916}" type="parTrans" cxnId="{BEBC9625-78E3-4204-9D0A-EA941EF6C018}">
      <dgm:prSet/>
      <dgm:spPr/>
      <dgm:t>
        <a:bodyPr/>
        <a:lstStyle/>
        <a:p>
          <a:endParaRPr lang="id-ID"/>
        </a:p>
      </dgm:t>
    </dgm:pt>
    <dgm:pt modelId="{9A708AB6-C983-4068-97EE-923A7A4AFCFF}" type="sibTrans" cxnId="{BEBC9625-78E3-4204-9D0A-EA941EF6C018}">
      <dgm:prSet/>
      <dgm:spPr/>
      <dgm:t>
        <a:bodyPr/>
        <a:lstStyle/>
        <a:p>
          <a:endParaRPr lang="id-ID"/>
        </a:p>
      </dgm:t>
    </dgm:pt>
    <dgm:pt modelId="{B78452C8-F642-4B51-96DD-4627C4DF496D}">
      <dgm:prSet phldrT="[Text]"/>
      <dgm:spPr/>
      <dgm:t>
        <a:bodyPr/>
        <a:lstStyle/>
        <a:p>
          <a:r>
            <a:rPr lang="id-ID" dirty="0" smtClean="0"/>
            <a:t>Guessing the topic</a:t>
          </a:r>
          <a:endParaRPr lang="id-ID" dirty="0"/>
        </a:p>
      </dgm:t>
    </dgm:pt>
    <dgm:pt modelId="{3167ADD0-37CD-461E-9683-EBF04CC706E9}" type="parTrans" cxnId="{768F279F-24C9-420F-B86E-31DFDC4FD3F0}">
      <dgm:prSet/>
      <dgm:spPr/>
      <dgm:t>
        <a:bodyPr/>
        <a:lstStyle/>
        <a:p>
          <a:endParaRPr lang="id-ID"/>
        </a:p>
      </dgm:t>
    </dgm:pt>
    <dgm:pt modelId="{BB68321A-05BD-4591-9E73-1FA70B62FABF}" type="sibTrans" cxnId="{768F279F-24C9-420F-B86E-31DFDC4FD3F0}">
      <dgm:prSet/>
      <dgm:spPr/>
      <dgm:t>
        <a:bodyPr/>
        <a:lstStyle/>
        <a:p>
          <a:endParaRPr lang="id-ID"/>
        </a:p>
      </dgm:t>
    </dgm:pt>
    <dgm:pt modelId="{1C854272-E6BE-4EC5-BC0A-6FADC95FC467}">
      <dgm:prSet phldrT="[Text]"/>
      <dgm:spPr/>
      <dgm:t>
        <a:bodyPr/>
        <a:lstStyle/>
        <a:p>
          <a:r>
            <a:rPr lang="id-ID" dirty="0" smtClean="0"/>
            <a:t>Answering questions</a:t>
          </a:r>
          <a:endParaRPr lang="id-ID" dirty="0"/>
        </a:p>
      </dgm:t>
    </dgm:pt>
    <dgm:pt modelId="{0C06A792-B28B-4911-A1F2-A0D3DC3F4E8A}" type="parTrans" cxnId="{8D897A65-6684-4C1A-AF64-4B0C29324184}">
      <dgm:prSet/>
      <dgm:spPr/>
      <dgm:t>
        <a:bodyPr/>
        <a:lstStyle/>
        <a:p>
          <a:endParaRPr lang="id-ID"/>
        </a:p>
      </dgm:t>
    </dgm:pt>
    <dgm:pt modelId="{6EEDB7F1-C89B-4612-A36C-0EF25B7F0C0E}" type="sibTrans" cxnId="{8D897A65-6684-4C1A-AF64-4B0C29324184}">
      <dgm:prSet/>
      <dgm:spPr/>
      <dgm:t>
        <a:bodyPr/>
        <a:lstStyle/>
        <a:p>
          <a:endParaRPr lang="id-ID"/>
        </a:p>
      </dgm:t>
    </dgm:pt>
    <dgm:pt modelId="{C981E7D5-7242-4B22-8EFD-DA4147001351}">
      <dgm:prSet phldrT="[Text]"/>
      <dgm:spPr/>
      <dgm:t>
        <a:bodyPr/>
        <a:lstStyle/>
        <a:p>
          <a:r>
            <a:rPr lang="id-ID" dirty="0" smtClean="0"/>
            <a:t>Immersing</a:t>
          </a:r>
          <a:endParaRPr lang="id-ID" dirty="0"/>
        </a:p>
      </dgm:t>
    </dgm:pt>
    <dgm:pt modelId="{71375833-35FE-4C4F-BF02-86C5E12632A1}" type="parTrans" cxnId="{084CB75F-D637-4F48-97C8-A5B418394C47}">
      <dgm:prSet/>
      <dgm:spPr/>
      <dgm:t>
        <a:bodyPr/>
        <a:lstStyle/>
        <a:p>
          <a:endParaRPr lang="id-ID"/>
        </a:p>
      </dgm:t>
    </dgm:pt>
    <dgm:pt modelId="{3939AE97-2548-41D3-9A34-EE47218E07AB}" type="sibTrans" cxnId="{084CB75F-D637-4F48-97C8-A5B418394C47}">
      <dgm:prSet/>
      <dgm:spPr/>
      <dgm:t>
        <a:bodyPr/>
        <a:lstStyle/>
        <a:p>
          <a:endParaRPr lang="id-ID"/>
        </a:p>
      </dgm:t>
    </dgm:pt>
    <dgm:pt modelId="{A93B306A-D179-478F-AC69-1BBFE8B73FF3}">
      <dgm:prSet phldrT="[Text]"/>
      <dgm:spPr/>
      <dgm:t>
        <a:bodyPr/>
        <a:lstStyle/>
        <a:p>
          <a:r>
            <a:rPr lang="id-ID" dirty="0" smtClean="0"/>
            <a:t>Rearranging jumled words</a:t>
          </a:r>
          <a:endParaRPr lang="id-ID" dirty="0"/>
        </a:p>
      </dgm:t>
    </dgm:pt>
    <dgm:pt modelId="{A7534FE6-2758-47D9-9CC5-C460101FB706}" type="parTrans" cxnId="{45DC954D-AAF6-4A7B-A627-1FA5644CAB64}">
      <dgm:prSet/>
      <dgm:spPr/>
      <dgm:t>
        <a:bodyPr/>
        <a:lstStyle/>
        <a:p>
          <a:endParaRPr lang="id-ID"/>
        </a:p>
      </dgm:t>
    </dgm:pt>
    <dgm:pt modelId="{143400D1-3819-4E85-BA55-7E6D9BDBFB32}" type="sibTrans" cxnId="{45DC954D-AAF6-4A7B-A627-1FA5644CAB64}">
      <dgm:prSet/>
      <dgm:spPr/>
      <dgm:t>
        <a:bodyPr/>
        <a:lstStyle/>
        <a:p>
          <a:endParaRPr lang="id-ID"/>
        </a:p>
      </dgm:t>
    </dgm:pt>
    <dgm:pt modelId="{6D6A1C6A-67DB-4810-BB33-2B606083312D}">
      <dgm:prSet phldrT="[Text]"/>
      <dgm:spPr/>
      <dgm:t>
        <a:bodyPr/>
        <a:lstStyle/>
        <a:p>
          <a:r>
            <a:rPr lang="id-ID" dirty="0" smtClean="0"/>
            <a:t>Interacting</a:t>
          </a:r>
          <a:endParaRPr lang="id-ID" dirty="0"/>
        </a:p>
      </dgm:t>
    </dgm:pt>
    <dgm:pt modelId="{22285585-880F-4491-BFFD-0D723C231ACB}" type="parTrans" cxnId="{3F0E4467-1592-4A94-A56E-1010D211F188}">
      <dgm:prSet/>
      <dgm:spPr/>
      <dgm:t>
        <a:bodyPr/>
        <a:lstStyle/>
        <a:p>
          <a:endParaRPr lang="id-ID"/>
        </a:p>
      </dgm:t>
    </dgm:pt>
    <dgm:pt modelId="{08C2567D-C5F8-4D40-9C1C-CA0C423355E9}" type="sibTrans" cxnId="{3F0E4467-1592-4A94-A56E-1010D211F188}">
      <dgm:prSet/>
      <dgm:spPr/>
      <dgm:t>
        <a:bodyPr/>
        <a:lstStyle/>
        <a:p>
          <a:endParaRPr lang="id-ID"/>
        </a:p>
      </dgm:t>
    </dgm:pt>
    <dgm:pt modelId="{DCBAE534-F8A0-455C-B235-948C8A8BAAB3}">
      <dgm:prSet phldrT="[Text]"/>
      <dgm:spPr/>
      <dgm:t>
        <a:bodyPr/>
        <a:lstStyle/>
        <a:p>
          <a:r>
            <a:rPr lang="id-ID" dirty="0" smtClean="0"/>
            <a:t>If I were ...</a:t>
          </a:r>
          <a:endParaRPr lang="id-ID" dirty="0"/>
        </a:p>
      </dgm:t>
    </dgm:pt>
    <dgm:pt modelId="{6D788934-98F3-44AA-87E9-05C239042DC1}" type="parTrans" cxnId="{56470740-2446-4DDE-8825-6B55E8F1079E}">
      <dgm:prSet/>
      <dgm:spPr/>
      <dgm:t>
        <a:bodyPr/>
        <a:lstStyle/>
        <a:p>
          <a:endParaRPr lang="id-ID"/>
        </a:p>
      </dgm:t>
    </dgm:pt>
    <dgm:pt modelId="{DC5666D9-5BE2-4939-8534-F670105CA1A4}" type="sibTrans" cxnId="{56470740-2446-4DDE-8825-6B55E8F1079E}">
      <dgm:prSet/>
      <dgm:spPr/>
      <dgm:t>
        <a:bodyPr/>
        <a:lstStyle/>
        <a:p>
          <a:endParaRPr lang="id-ID"/>
        </a:p>
      </dgm:t>
    </dgm:pt>
    <dgm:pt modelId="{A53FE7B4-B369-4EA8-AA3B-80ACE0E606DD}">
      <dgm:prSet phldrT="[Text]"/>
      <dgm:spPr/>
      <dgm:t>
        <a:bodyPr/>
        <a:lstStyle/>
        <a:p>
          <a:r>
            <a:rPr lang="id-ID" dirty="0" smtClean="0"/>
            <a:t>Completing missing information </a:t>
          </a:r>
          <a:endParaRPr lang="id-ID" dirty="0"/>
        </a:p>
      </dgm:t>
    </dgm:pt>
    <dgm:pt modelId="{67300C4D-BB48-4F42-92D6-A8B4AA64392E}" type="parTrans" cxnId="{0AC7B8F2-75F5-4D2D-98AC-8227EC4D74E8}">
      <dgm:prSet/>
      <dgm:spPr/>
      <dgm:t>
        <a:bodyPr/>
        <a:lstStyle/>
        <a:p>
          <a:endParaRPr lang="id-ID"/>
        </a:p>
      </dgm:t>
    </dgm:pt>
    <dgm:pt modelId="{EE6A5274-9B8A-4218-91E0-26C9311CCDFB}" type="sibTrans" cxnId="{0AC7B8F2-75F5-4D2D-98AC-8227EC4D74E8}">
      <dgm:prSet/>
      <dgm:spPr/>
      <dgm:t>
        <a:bodyPr/>
        <a:lstStyle/>
        <a:p>
          <a:endParaRPr lang="id-ID"/>
        </a:p>
      </dgm:t>
    </dgm:pt>
    <dgm:pt modelId="{827E1E41-9276-4A9E-902C-D94867E7F37E}">
      <dgm:prSet phldrT="[Text]"/>
      <dgm:spPr/>
      <dgm:t>
        <a:bodyPr/>
        <a:lstStyle/>
        <a:p>
          <a:r>
            <a:rPr lang="id-ID" dirty="0" smtClean="0"/>
            <a:t>Supplying responses</a:t>
          </a:r>
          <a:endParaRPr lang="id-ID" dirty="0"/>
        </a:p>
      </dgm:t>
    </dgm:pt>
    <dgm:pt modelId="{4C9223E3-E2E2-43E3-9F5B-AE8C17CC66E2}" type="parTrans" cxnId="{2F3138C6-06C6-4010-B8E7-BFF9F40A0C9D}">
      <dgm:prSet/>
      <dgm:spPr/>
      <dgm:t>
        <a:bodyPr/>
        <a:lstStyle/>
        <a:p>
          <a:endParaRPr lang="id-ID"/>
        </a:p>
      </dgm:t>
    </dgm:pt>
    <dgm:pt modelId="{3D72548D-AAA5-4EBB-99A5-0FF7345240C8}" type="sibTrans" cxnId="{2F3138C6-06C6-4010-B8E7-BFF9F40A0C9D}">
      <dgm:prSet/>
      <dgm:spPr/>
      <dgm:t>
        <a:bodyPr/>
        <a:lstStyle/>
        <a:p>
          <a:endParaRPr lang="id-ID"/>
        </a:p>
      </dgm:t>
    </dgm:pt>
    <dgm:pt modelId="{9E502635-E1C4-4DDD-8BAF-815545005654}">
      <dgm:prSet phldrT="[Text]"/>
      <dgm:spPr/>
      <dgm:t>
        <a:bodyPr/>
        <a:lstStyle/>
        <a:p>
          <a:r>
            <a:rPr lang="id-ID" dirty="0" smtClean="0"/>
            <a:t>Asking question</a:t>
          </a:r>
          <a:endParaRPr lang="id-ID" dirty="0"/>
        </a:p>
      </dgm:t>
    </dgm:pt>
    <dgm:pt modelId="{70B4EE24-9B5D-4056-832F-86E1D4452E17}" type="parTrans" cxnId="{37010EEE-AF9E-431C-BC20-0A209ED05181}">
      <dgm:prSet/>
      <dgm:spPr/>
      <dgm:t>
        <a:bodyPr/>
        <a:lstStyle/>
        <a:p>
          <a:endParaRPr lang="id-ID"/>
        </a:p>
      </dgm:t>
    </dgm:pt>
    <dgm:pt modelId="{3CFC7D1F-80A0-4BB2-91FB-A8F78F81BAB2}" type="sibTrans" cxnId="{37010EEE-AF9E-431C-BC20-0A209ED05181}">
      <dgm:prSet/>
      <dgm:spPr/>
      <dgm:t>
        <a:bodyPr/>
        <a:lstStyle/>
        <a:p>
          <a:endParaRPr lang="id-ID"/>
        </a:p>
      </dgm:t>
    </dgm:pt>
    <dgm:pt modelId="{93B594E1-BE32-4D55-8932-FD89DF1A4143}">
      <dgm:prSet phldrT="[Text]"/>
      <dgm:spPr/>
      <dgm:t>
        <a:bodyPr/>
        <a:lstStyle/>
        <a:p>
          <a:r>
            <a:rPr lang="id-ID" smtClean="0"/>
            <a:t>Rearranging strips</a:t>
          </a:r>
          <a:endParaRPr lang="id-ID" dirty="0"/>
        </a:p>
      </dgm:t>
    </dgm:pt>
    <dgm:pt modelId="{3DA5CE28-E109-4A3B-9E49-DDA0333B6519}" type="sibTrans" cxnId="{2CFB69F3-4ADF-4488-BF8B-6B9A221F28B6}">
      <dgm:prSet/>
      <dgm:spPr/>
      <dgm:t>
        <a:bodyPr/>
        <a:lstStyle/>
        <a:p>
          <a:endParaRPr lang="id-ID"/>
        </a:p>
      </dgm:t>
    </dgm:pt>
    <dgm:pt modelId="{21815D3C-034F-4CF5-8ABB-5790DDE006C4}" type="parTrans" cxnId="{2CFB69F3-4ADF-4488-BF8B-6B9A221F28B6}">
      <dgm:prSet/>
      <dgm:spPr/>
      <dgm:t>
        <a:bodyPr/>
        <a:lstStyle/>
        <a:p>
          <a:endParaRPr lang="id-ID"/>
        </a:p>
      </dgm:t>
    </dgm:pt>
    <dgm:pt modelId="{8DA4601F-E59A-43ED-9D92-369E8B897B7E}">
      <dgm:prSet phldrT="[Text]"/>
      <dgm:spPr/>
      <dgm:t>
        <a:bodyPr/>
        <a:lstStyle/>
        <a:p>
          <a:r>
            <a:rPr lang="id-ID" dirty="0" smtClean="0"/>
            <a:t>Picture puzzle</a:t>
          </a:r>
          <a:endParaRPr lang="id-ID" dirty="0"/>
        </a:p>
      </dgm:t>
    </dgm:pt>
    <dgm:pt modelId="{D206877B-60BD-45FF-8432-B44A5A616B7E}" type="parTrans" cxnId="{A5956ABF-D65F-4513-8938-75A26C49A6BB}">
      <dgm:prSet/>
      <dgm:spPr/>
      <dgm:t>
        <a:bodyPr/>
        <a:lstStyle/>
        <a:p>
          <a:endParaRPr lang="id-ID"/>
        </a:p>
      </dgm:t>
    </dgm:pt>
    <dgm:pt modelId="{0BCEBF27-2A14-485F-878E-F37234E79250}" type="sibTrans" cxnId="{A5956ABF-D65F-4513-8938-75A26C49A6BB}">
      <dgm:prSet/>
      <dgm:spPr/>
      <dgm:t>
        <a:bodyPr/>
        <a:lstStyle/>
        <a:p>
          <a:endParaRPr lang="id-ID"/>
        </a:p>
      </dgm:t>
    </dgm:pt>
    <dgm:pt modelId="{11124A36-BBB6-4187-9621-E6B59B2F71F9}">
      <dgm:prSet phldrT="[Text]"/>
      <dgm:spPr/>
      <dgm:t>
        <a:bodyPr/>
        <a:lstStyle/>
        <a:p>
          <a:r>
            <a:rPr lang="id-ID" dirty="0" smtClean="0"/>
            <a:t>Giving advice</a:t>
          </a:r>
          <a:endParaRPr lang="id-ID" dirty="0"/>
        </a:p>
      </dgm:t>
    </dgm:pt>
    <dgm:pt modelId="{18FC6E61-DDFF-4A37-A1D3-786548809C14}" type="parTrans" cxnId="{A00DA9C7-1414-4930-9BCC-3EB9E6FBB9CE}">
      <dgm:prSet/>
      <dgm:spPr/>
    </dgm:pt>
    <dgm:pt modelId="{7E07F49E-6E9F-4340-B851-A4318C10AF0E}" type="sibTrans" cxnId="{A00DA9C7-1414-4930-9BCC-3EB9E6FBB9CE}">
      <dgm:prSet/>
      <dgm:spPr/>
    </dgm:pt>
    <dgm:pt modelId="{AAD6418D-D235-422F-B63B-74C3BC6FF2F0}">
      <dgm:prSet phldrT="[Text]"/>
      <dgm:spPr/>
      <dgm:t>
        <a:bodyPr/>
        <a:lstStyle/>
        <a:p>
          <a:r>
            <a:rPr lang="id-ID" dirty="0" smtClean="0"/>
            <a:t>Drawing</a:t>
          </a:r>
          <a:endParaRPr lang="id-ID" dirty="0"/>
        </a:p>
      </dgm:t>
    </dgm:pt>
    <dgm:pt modelId="{CEA2A4F0-043B-49DE-93E9-8A1285380912}" type="parTrans" cxnId="{9FFCA5D4-0D89-4E4A-8427-7109F41F7A6B}">
      <dgm:prSet/>
      <dgm:spPr/>
    </dgm:pt>
    <dgm:pt modelId="{93CFDCD2-665A-4FB2-98D1-16375D42C801}" type="sibTrans" cxnId="{9FFCA5D4-0D89-4E4A-8427-7109F41F7A6B}">
      <dgm:prSet/>
      <dgm:spPr/>
    </dgm:pt>
    <dgm:pt modelId="{8EE9C877-45B5-468E-A27A-A590802C03FB}">
      <dgm:prSet phldrT="[Text]"/>
      <dgm:spPr/>
      <dgm:t>
        <a:bodyPr/>
        <a:lstStyle/>
        <a:p>
          <a:r>
            <a:rPr lang="id-ID" dirty="0" smtClean="0"/>
            <a:t>A letter to ...</a:t>
          </a:r>
          <a:endParaRPr lang="id-ID" dirty="0"/>
        </a:p>
      </dgm:t>
    </dgm:pt>
    <dgm:pt modelId="{BCF6DE98-3A15-4389-87E8-48BE83EE7082}" type="parTrans" cxnId="{9263C691-D5F3-43F3-820A-1D5A92A723B4}">
      <dgm:prSet/>
      <dgm:spPr/>
    </dgm:pt>
    <dgm:pt modelId="{EC6671D4-D63C-43D1-9E2C-7A5C3C727E05}" type="sibTrans" cxnId="{9263C691-D5F3-43F3-820A-1D5A92A723B4}">
      <dgm:prSet/>
      <dgm:spPr/>
    </dgm:pt>
    <dgm:pt modelId="{7123A64B-FC24-4712-9EEA-34971691DC49}">
      <dgm:prSet phldrT="[Text]"/>
      <dgm:spPr/>
      <dgm:t>
        <a:bodyPr/>
        <a:lstStyle/>
        <a:p>
          <a:r>
            <a:rPr lang="id-ID" dirty="0" smtClean="0"/>
            <a:t>Brainstorming</a:t>
          </a:r>
          <a:endParaRPr lang="id-ID" dirty="0"/>
        </a:p>
      </dgm:t>
    </dgm:pt>
    <dgm:pt modelId="{6355139C-3F9E-4595-B970-95919D1703EF}" type="parTrans" cxnId="{7F18105A-D0AF-4DD6-A2DB-6DBC3B109339}">
      <dgm:prSet/>
      <dgm:spPr/>
    </dgm:pt>
    <dgm:pt modelId="{87260ABF-3DD4-4214-910C-B8ED1C536FA8}" type="sibTrans" cxnId="{7F18105A-D0AF-4DD6-A2DB-6DBC3B109339}">
      <dgm:prSet/>
      <dgm:spPr/>
    </dgm:pt>
    <dgm:pt modelId="{18887A9E-CF85-4DB6-95AE-72F7A3850E3D}">
      <dgm:prSet phldrT="[Text]"/>
      <dgm:spPr/>
      <dgm:t>
        <a:bodyPr/>
        <a:lstStyle/>
        <a:p>
          <a:endParaRPr lang="id-ID" dirty="0"/>
        </a:p>
      </dgm:t>
    </dgm:pt>
    <dgm:pt modelId="{E57F9B5F-DF4C-4B4B-8DA1-A7EAC5A9100E}" type="parTrans" cxnId="{C6167A3D-DDF8-4888-B96E-146701F961AB}">
      <dgm:prSet/>
      <dgm:spPr/>
    </dgm:pt>
    <dgm:pt modelId="{2FC10241-E678-4BF0-AE06-5B3A2A68D550}" type="sibTrans" cxnId="{C6167A3D-DDF8-4888-B96E-146701F961AB}">
      <dgm:prSet/>
      <dgm:spPr/>
    </dgm:pt>
    <dgm:pt modelId="{35A5698A-D588-469C-9F42-1A083AD2D90D}">
      <dgm:prSet phldrT="[Text]"/>
      <dgm:spPr/>
      <dgm:t>
        <a:bodyPr/>
        <a:lstStyle/>
        <a:p>
          <a:r>
            <a:rPr lang="id-ID" dirty="0" smtClean="0"/>
            <a:t>Summarizing</a:t>
          </a:r>
          <a:endParaRPr lang="id-ID" dirty="0"/>
        </a:p>
      </dgm:t>
    </dgm:pt>
    <dgm:pt modelId="{DBD14A43-603C-4C8A-8712-92FC7FEAEBE6}" type="parTrans" cxnId="{FF010EA0-F46B-46AD-B1A1-A1346EDE4C3D}">
      <dgm:prSet/>
      <dgm:spPr/>
    </dgm:pt>
    <dgm:pt modelId="{AC61C302-16EF-4C9A-9221-782EA016C994}" type="sibTrans" cxnId="{FF010EA0-F46B-46AD-B1A1-A1346EDE4C3D}">
      <dgm:prSet/>
      <dgm:spPr/>
    </dgm:pt>
    <dgm:pt modelId="{5F132F45-4DD0-4839-99F5-1F414D942172}">
      <dgm:prSet phldrT="[Text]"/>
      <dgm:spPr/>
      <dgm:t>
        <a:bodyPr/>
        <a:lstStyle/>
        <a:p>
          <a:r>
            <a:rPr lang="id-ID" smtClean="0"/>
            <a:t>Role </a:t>
          </a:r>
          <a:r>
            <a:rPr lang="id-ID" dirty="0" smtClean="0"/>
            <a:t>playing</a:t>
          </a:r>
          <a:endParaRPr lang="id-ID" dirty="0"/>
        </a:p>
      </dgm:t>
    </dgm:pt>
    <dgm:pt modelId="{55B64A22-A588-4D9C-875D-0414721A9EE2}" type="sibTrans" cxnId="{92B182F0-0813-4B92-9D61-B457E694654E}">
      <dgm:prSet/>
      <dgm:spPr/>
    </dgm:pt>
    <dgm:pt modelId="{F63A402F-ED7C-4123-A1B6-90132EE7EBFE}" type="parTrans" cxnId="{92B182F0-0813-4B92-9D61-B457E694654E}">
      <dgm:prSet/>
      <dgm:spPr/>
    </dgm:pt>
    <dgm:pt modelId="{0E5013B1-B883-40CD-B23E-A3FF086DD935}">
      <dgm:prSet phldrT="[Text]"/>
      <dgm:spPr/>
      <dgm:t>
        <a:bodyPr/>
        <a:lstStyle/>
        <a:p>
          <a:r>
            <a:rPr lang="id-ID" dirty="0" smtClean="0"/>
            <a:t>Modifying context</a:t>
          </a:r>
          <a:endParaRPr lang="id-ID" dirty="0"/>
        </a:p>
      </dgm:t>
    </dgm:pt>
    <dgm:pt modelId="{260E5E9A-405F-41B2-8EA3-66FDDEE60E82}" type="sibTrans" cxnId="{E2627060-E10D-48C3-9360-76A8E5F4E2B2}">
      <dgm:prSet/>
      <dgm:spPr/>
    </dgm:pt>
    <dgm:pt modelId="{A4E09EC1-F7E6-4BB2-9205-30C9E52CC634}" type="parTrans" cxnId="{E2627060-E10D-48C3-9360-76A8E5F4E2B2}">
      <dgm:prSet/>
      <dgm:spPr/>
    </dgm:pt>
    <dgm:pt modelId="{D81DF1EB-C847-4FF5-ADE6-EFF4BC3D6105}">
      <dgm:prSet phldrT="[Text]"/>
      <dgm:spPr/>
      <dgm:t>
        <a:bodyPr/>
        <a:lstStyle/>
        <a:p>
          <a:endParaRPr lang="id-ID" dirty="0"/>
        </a:p>
      </dgm:t>
    </dgm:pt>
    <dgm:pt modelId="{4FDEEFEB-8B7B-4BBA-8AB0-F0F1C1155358}" type="parTrans" cxnId="{BD3426DB-1F3A-4612-86C8-C3DDE0561EAB}">
      <dgm:prSet/>
      <dgm:spPr/>
    </dgm:pt>
    <dgm:pt modelId="{CF6FD7B5-C484-406C-AA1D-DF59D73D59EB}" type="sibTrans" cxnId="{BD3426DB-1F3A-4612-86C8-C3DDE0561EAB}">
      <dgm:prSet/>
      <dgm:spPr/>
    </dgm:pt>
    <dgm:pt modelId="{01620961-91B7-4B59-B061-FC6A45539405}" type="pres">
      <dgm:prSet presAssocID="{B1D856BE-B79A-4CB6-8DAD-FDB586584C92}" presName="linearFlow" presStyleCnt="0">
        <dgm:presLayoutVars>
          <dgm:dir/>
          <dgm:animLvl val="lvl"/>
          <dgm:resizeHandles val="exact"/>
        </dgm:presLayoutVars>
      </dgm:prSet>
      <dgm:spPr/>
    </dgm:pt>
    <dgm:pt modelId="{1DA526D9-D123-4D2C-B5B6-D0D16B7D3970}" type="pres">
      <dgm:prSet presAssocID="{C21915F4-E152-4114-BA3C-026F63905067}" presName="composite" presStyleCnt="0"/>
      <dgm:spPr/>
    </dgm:pt>
    <dgm:pt modelId="{7A7C71FC-3ACC-429B-BCFE-07CD651FC0C5}" type="pres">
      <dgm:prSet presAssocID="{C21915F4-E152-4114-BA3C-026F63905067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AC0B2E6-8098-4F91-BD37-FB2DDF7AD643}" type="pres">
      <dgm:prSet presAssocID="{C21915F4-E152-4114-BA3C-026F63905067}" presName="parSh" presStyleLbl="node1" presStyleIdx="0" presStyleCnt="3"/>
      <dgm:spPr/>
    </dgm:pt>
    <dgm:pt modelId="{3690C4DA-8EAD-4FB4-AE15-4D556F3CA16F}" type="pres">
      <dgm:prSet presAssocID="{C21915F4-E152-4114-BA3C-026F63905067}" presName="desTx" presStyleLbl="fgAcc1" presStyleIdx="0" presStyleCnt="3">
        <dgm:presLayoutVars>
          <dgm:bulletEnabled val="1"/>
        </dgm:presLayoutVars>
      </dgm:prSet>
      <dgm:spPr/>
    </dgm:pt>
    <dgm:pt modelId="{882EDB62-08B4-4466-B8DE-23429EE6C0D1}" type="pres">
      <dgm:prSet presAssocID="{9A708AB6-C983-4068-97EE-923A7A4AFCFF}" presName="sibTrans" presStyleLbl="sibTrans2D1" presStyleIdx="0" presStyleCnt="2"/>
      <dgm:spPr/>
    </dgm:pt>
    <dgm:pt modelId="{AA5794F4-B5A1-45CD-9D06-6318DC4014B0}" type="pres">
      <dgm:prSet presAssocID="{9A708AB6-C983-4068-97EE-923A7A4AFCFF}" presName="connTx" presStyleLbl="sibTrans2D1" presStyleIdx="0" presStyleCnt="2"/>
      <dgm:spPr/>
    </dgm:pt>
    <dgm:pt modelId="{A7A33A3F-E684-4E30-8C0D-03E323AB174E}" type="pres">
      <dgm:prSet presAssocID="{C981E7D5-7242-4B22-8EFD-DA4147001351}" presName="composite" presStyleCnt="0"/>
      <dgm:spPr/>
    </dgm:pt>
    <dgm:pt modelId="{1FD2CC37-C5C5-4A8B-9B82-0DF46E206836}" type="pres">
      <dgm:prSet presAssocID="{C981E7D5-7242-4B22-8EFD-DA4147001351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598969C-F911-45D7-86B0-4639CA6D9D36}" type="pres">
      <dgm:prSet presAssocID="{C981E7D5-7242-4B22-8EFD-DA4147001351}" presName="parSh" presStyleLbl="node1" presStyleIdx="1" presStyleCnt="3"/>
      <dgm:spPr/>
    </dgm:pt>
    <dgm:pt modelId="{B6CAFDD0-B3FE-4B55-96F1-D09BE559D013}" type="pres">
      <dgm:prSet presAssocID="{C981E7D5-7242-4B22-8EFD-DA4147001351}" presName="desTx" presStyleLbl="fgAcc1" presStyleIdx="1" presStyleCnt="3">
        <dgm:presLayoutVars>
          <dgm:bulletEnabled val="1"/>
        </dgm:presLayoutVars>
      </dgm:prSet>
      <dgm:spPr/>
    </dgm:pt>
    <dgm:pt modelId="{59E8EADA-CB68-4EE0-AC3E-EE5C22EE242B}" type="pres">
      <dgm:prSet presAssocID="{3939AE97-2548-41D3-9A34-EE47218E07AB}" presName="sibTrans" presStyleLbl="sibTrans2D1" presStyleIdx="1" presStyleCnt="2"/>
      <dgm:spPr/>
    </dgm:pt>
    <dgm:pt modelId="{C4F21819-8713-43D3-AC12-F0FCDCAF0AD7}" type="pres">
      <dgm:prSet presAssocID="{3939AE97-2548-41D3-9A34-EE47218E07AB}" presName="connTx" presStyleLbl="sibTrans2D1" presStyleIdx="1" presStyleCnt="2"/>
      <dgm:spPr/>
    </dgm:pt>
    <dgm:pt modelId="{F6E4CAE4-1CA9-44AB-8050-BC910F804160}" type="pres">
      <dgm:prSet presAssocID="{6D6A1C6A-67DB-4810-BB33-2B606083312D}" presName="composite" presStyleCnt="0"/>
      <dgm:spPr/>
    </dgm:pt>
    <dgm:pt modelId="{438CF808-0721-40DB-9275-84B397D9781B}" type="pres">
      <dgm:prSet presAssocID="{6D6A1C6A-67DB-4810-BB33-2B606083312D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1D4CD1E-1FB4-4B6A-96F8-4FE81E93419E}" type="pres">
      <dgm:prSet presAssocID="{6D6A1C6A-67DB-4810-BB33-2B606083312D}" presName="parSh" presStyleLbl="node1" presStyleIdx="2" presStyleCnt="3"/>
      <dgm:spPr/>
    </dgm:pt>
    <dgm:pt modelId="{EA041ECE-6ED2-412F-94C0-3D3544B644EE}" type="pres">
      <dgm:prSet presAssocID="{6D6A1C6A-67DB-4810-BB33-2B606083312D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ACE3EA4-634F-4ECB-A782-08A85D15BFC7}" type="presOf" srcId="{C981E7D5-7242-4B22-8EFD-DA4147001351}" destId="{1FD2CC37-C5C5-4A8B-9B82-0DF46E206836}" srcOrd="0" destOrd="0" presId="urn:microsoft.com/office/officeart/2005/8/layout/process3"/>
    <dgm:cxn modelId="{BEBC9625-78E3-4204-9D0A-EA941EF6C018}" srcId="{B1D856BE-B79A-4CB6-8DAD-FDB586584C92}" destId="{C21915F4-E152-4114-BA3C-026F63905067}" srcOrd="0" destOrd="0" parTransId="{8305D282-E297-4BD1-B167-3739AFE06916}" sibTransId="{9A708AB6-C983-4068-97EE-923A7A4AFCFF}"/>
    <dgm:cxn modelId="{A5956ABF-D65F-4513-8938-75A26C49A6BB}" srcId="{C981E7D5-7242-4B22-8EFD-DA4147001351}" destId="{8DA4601F-E59A-43ED-9D92-369E8B897B7E}" srcOrd="5" destOrd="0" parTransId="{D206877B-60BD-45FF-8432-B44A5A616B7E}" sibTransId="{0BCEBF27-2A14-485F-878E-F37234E79250}"/>
    <dgm:cxn modelId="{2F3138C6-06C6-4010-B8E7-BFF9F40A0C9D}" srcId="{C981E7D5-7242-4B22-8EFD-DA4147001351}" destId="{827E1E41-9276-4A9E-902C-D94867E7F37E}" srcOrd="3" destOrd="0" parTransId="{4C9223E3-E2E2-43E3-9F5B-AE8C17CC66E2}" sibTransId="{3D72548D-AAA5-4EBB-99A5-0FF7345240C8}"/>
    <dgm:cxn modelId="{084CB75F-D637-4F48-97C8-A5B418394C47}" srcId="{B1D856BE-B79A-4CB6-8DAD-FDB586584C92}" destId="{C981E7D5-7242-4B22-8EFD-DA4147001351}" srcOrd="1" destOrd="0" parTransId="{71375833-35FE-4C4F-BF02-86C5E12632A1}" sibTransId="{3939AE97-2548-41D3-9A34-EE47218E07AB}"/>
    <dgm:cxn modelId="{23C5E5B6-DCEB-4D70-8471-EB45E561E640}" type="presOf" srcId="{6D6A1C6A-67DB-4810-BB33-2B606083312D}" destId="{11D4CD1E-1FB4-4B6A-96F8-4FE81E93419E}" srcOrd="1" destOrd="0" presId="urn:microsoft.com/office/officeart/2005/8/layout/process3"/>
    <dgm:cxn modelId="{75F20748-A9F2-41A3-9253-DC7636E630E8}" type="presOf" srcId="{B1D856BE-B79A-4CB6-8DAD-FDB586584C92}" destId="{01620961-91B7-4B59-B061-FC6A45539405}" srcOrd="0" destOrd="0" presId="urn:microsoft.com/office/officeart/2005/8/layout/process3"/>
    <dgm:cxn modelId="{A00DA9C7-1414-4930-9BCC-3EB9E6FBB9CE}" srcId="{6D6A1C6A-67DB-4810-BB33-2B606083312D}" destId="{11124A36-BBB6-4187-9621-E6B59B2F71F9}" srcOrd="4" destOrd="0" parTransId="{18FC6E61-DDFF-4A37-A1D3-786548809C14}" sibTransId="{7E07F49E-6E9F-4340-B851-A4318C10AF0E}"/>
    <dgm:cxn modelId="{3C1BEBA6-05C2-4AAC-BA49-A1C183DE5420}" type="presOf" srcId="{9A708AB6-C983-4068-97EE-923A7A4AFCFF}" destId="{AA5794F4-B5A1-45CD-9D06-6318DC4014B0}" srcOrd="1" destOrd="0" presId="urn:microsoft.com/office/officeart/2005/8/layout/process3"/>
    <dgm:cxn modelId="{7E679449-E2C1-491B-A90A-30E875A64C29}" type="presOf" srcId="{D81DF1EB-C847-4FF5-ADE6-EFF4BC3D6105}" destId="{EA041ECE-6ED2-412F-94C0-3D3544B644EE}" srcOrd="0" destOrd="7" presId="urn:microsoft.com/office/officeart/2005/8/layout/process3"/>
    <dgm:cxn modelId="{56470740-2446-4DDE-8825-6B55E8F1079E}" srcId="{6D6A1C6A-67DB-4810-BB33-2B606083312D}" destId="{DCBAE534-F8A0-455C-B235-948C8A8BAAB3}" srcOrd="0" destOrd="0" parTransId="{6D788934-98F3-44AA-87E9-05C239042DC1}" sibTransId="{DC5666D9-5BE2-4939-8534-F670105CA1A4}"/>
    <dgm:cxn modelId="{49C823D5-8278-4311-A870-A510D12F121F}" type="presOf" srcId="{35A5698A-D588-469C-9F42-1A083AD2D90D}" destId="{EA041ECE-6ED2-412F-94C0-3D3544B644EE}" srcOrd="0" destOrd="3" presId="urn:microsoft.com/office/officeart/2005/8/layout/process3"/>
    <dgm:cxn modelId="{40603E32-C012-4725-9988-E42E09673778}" type="presOf" srcId="{18887A9E-CF85-4DB6-95AE-72F7A3850E3D}" destId="{EA041ECE-6ED2-412F-94C0-3D3544B644EE}" srcOrd="0" destOrd="8" presId="urn:microsoft.com/office/officeart/2005/8/layout/process3"/>
    <dgm:cxn modelId="{84D944F6-8E04-4F59-BE84-0C96365624C7}" type="presOf" srcId="{3939AE97-2548-41D3-9A34-EE47218E07AB}" destId="{C4F21819-8713-43D3-AC12-F0FCDCAF0AD7}" srcOrd="1" destOrd="0" presId="urn:microsoft.com/office/officeart/2005/8/layout/process3"/>
    <dgm:cxn modelId="{5A1DB0E7-6C1A-4A51-BE88-700AEE1DF745}" type="presOf" srcId="{8EE9C877-45B5-468E-A27A-A590802C03FB}" destId="{EA041ECE-6ED2-412F-94C0-3D3544B644EE}" srcOrd="0" destOrd="6" presId="urn:microsoft.com/office/officeart/2005/8/layout/process3"/>
    <dgm:cxn modelId="{9263C691-D5F3-43F3-820A-1D5A92A723B4}" srcId="{6D6A1C6A-67DB-4810-BB33-2B606083312D}" destId="{8EE9C877-45B5-468E-A27A-A590802C03FB}" srcOrd="6" destOrd="0" parTransId="{BCF6DE98-3A15-4389-87E8-48BE83EE7082}" sibTransId="{EC6671D4-D63C-43D1-9E2C-7A5C3C727E05}"/>
    <dgm:cxn modelId="{7F18105A-D0AF-4DD6-A2DB-6DBC3B109339}" srcId="{C21915F4-E152-4114-BA3C-026F63905067}" destId="{7123A64B-FC24-4712-9EEA-34971691DC49}" srcOrd="2" destOrd="0" parTransId="{6355139C-3F9E-4595-B970-95919D1703EF}" sibTransId="{87260ABF-3DD4-4214-910C-B8ED1C536FA8}"/>
    <dgm:cxn modelId="{C6167A3D-DDF8-4888-B96E-146701F961AB}" srcId="{6D6A1C6A-67DB-4810-BB33-2B606083312D}" destId="{18887A9E-CF85-4DB6-95AE-72F7A3850E3D}" srcOrd="8" destOrd="0" parTransId="{E57F9B5F-DF4C-4B4B-8DA1-A7EAC5A9100E}" sibTransId="{2FC10241-E678-4BF0-AE06-5B3A2A68D550}"/>
    <dgm:cxn modelId="{5FA5168A-B0EE-4733-8D00-5D8FE1FCE94D}" type="presOf" srcId="{9E502635-E1C4-4DDD-8BAF-815545005654}" destId="{B6CAFDD0-B3FE-4B55-96F1-D09BE559D013}" srcOrd="0" destOrd="4" presId="urn:microsoft.com/office/officeart/2005/8/layout/process3"/>
    <dgm:cxn modelId="{01857667-E8C8-4F66-B505-8789D36F6483}" type="presOf" srcId="{9A708AB6-C983-4068-97EE-923A7A4AFCFF}" destId="{882EDB62-08B4-4466-B8DE-23429EE6C0D1}" srcOrd="0" destOrd="0" presId="urn:microsoft.com/office/officeart/2005/8/layout/process3"/>
    <dgm:cxn modelId="{AD80ED57-259B-4AF9-B531-B45CF42B6A8E}" type="presOf" srcId="{8DA4601F-E59A-43ED-9D92-369E8B897B7E}" destId="{B6CAFDD0-B3FE-4B55-96F1-D09BE559D013}" srcOrd="0" destOrd="5" presId="urn:microsoft.com/office/officeart/2005/8/layout/process3"/>
    <dgm:cxn modelId="{4DC04EEA-696F-4695-B156-B8E9B0A243AD}" type="presOf" srcId="{6D6A1C6A-67DB-4810-BB33-2B606083312D}" destId="{438CF808-0721-40DB-9275-84B397D9781B}" srcOrd="0" destOrd="0" presId="urn:microsoft.com/office/officeart/2005/8/layout/process3"/>
    <dgm:cxn modelId="{778D0A3F-21B8-4C47-9507-9D02D0125857}" type="presOf" srcId="{AAD6418D-D235-422F-B63B-74C3BC6FF2F0}" destId="{EA041ECE-6ED2-412F-94C0-3D3544B644EE}" srcOrd="0" destOrd="5" presId="urn:microsoft.com/office/officeart/2005/8/layout/process3"/>
    <dgm:cxn modelId="{A0F1D666-DCDF-4EEF-BD4C-69A6B415B494}" type="presOf" srcId="{DCBAE534-F8A0-455C-B235-948C8A8BAAB3}" destId="{EA041ECE-6ED2-412F-94C0-3D3544B644EE}" srcOrd="0" destOrd="0" presId="urn:microsoft.com/office/officeart/2005/8/layout/process3"/>
    <dgm:cxn modelId="{B9775A33-36D4-4724-A511-FF3A228EFB13}" type="presOf" srcId="{5F132F45-4DD0-4839-99F5-1F414D942172}" destId="{EA041ECE-6ED2-412F-94C0-3D3544B644EE}" srcOrd="0" destOrd="2" presId="urn:microsoft.com/office/officeart/2005/8/layout/process3"/>
    <dgm:cxn modelId="{AD7BA182-E163-4F9D-B98F-2D277176BE7D}" type="presOf" srcId="{3939AE97-2548-41D3-9A34-EE47218E07AB}" destId="{59E8EADA-CB68-4EE0-AC3E-EE5C22EE242B}" srcOrd="0" destOrd="0" presId="urn:microsoft.com/office/officeart/2005/8/layout/process3"/>
    <dgm:cxn modelId="{580AA1AC-74CE-49BA-A39E-D833E15A29D4}" type="presOf" srcId="{C21915F4-E152-4114-BA3C-026F63905067}" destId="{7A7C71FC-3ACC-429B-BCFE-07CD651FC0C5}" srcOrd="0" destOrd="0" presId="urn:microsoft.com/office/officeart/2005/8/layout/process3"/>
    <dgm:cxn modelId="{8D6094B6-9224-401B-952F-D3C68F020644}" type="presOf" srcId="{7123A64B-FC24-4712-9EEA-34971691DC49}" destId="{3690C4DA-8EAD-4FB4-AE15-4D556F3CA16F}" srcOrd="0" destOrd="2" presId="urn:microsoft.com/office/officeart/2005/8/layout/process3"/>
    <dgm:cxn modelId="{3F0E4467-1592-4A94-A56E-1010D211F188}" srcId="{B1D856BE-B79A-4CB6-8DAD-FDB586584C92}" destId="{6D6A1C6A-67DB-4810-BB33-2B606083312D}" srcOrd="2" destOrd="0" parTransId="{22285585-880F-4491-BFFD-0D723C231ACB}" sibTransId="{08C2567D-C5F8-4D40-9C1C-CA0C423355E9}"/>
    <dgm:cxn modelId="{E2627060-E10D-48C3-9360-76A8E5F4E2B2}" srcId="{6D6A1C6A-67DB-4810-BB33-2B606083312D}" destId="{0E5013B1-B883-40CD-B23E-A3FF086DD935}" srcOrd="1" destOrd="0" parTransId="{A4E09EC1-F7E6-4BB2-9205-30C9E52CC634}" sibTransId="{260E5E9A-405F-41B2-8EA3-66FDDEE60E82}"/>
    <dgm:cxn modelId="{45DC954D-AAF6-4A7B-A627-1FA5644CAB64}" srcId="{C981E7D5-7242-4B22-8EFD-DA4147001351}" destId="{A93B306A-D179-478F-AC69-1BBFE8B73FF3}" srcOrd="0" destOrd="0" parTransId="{A7534FE6-2758-47D9-9CC5-C460101FB706}" sibTransId="{143400D1-3819-4E85-BA55-7E6D9BDBFB32}"/>
    <dgm:cxn modelId="{79C2E492-87BB-44C8-83C6-BB45CA25C8F4}" type="presOf" srcId="{B78452C8-F642-4B51-96DD-4627C4DF496D}" destId="{3690C4DA-8EAD-4FB4-AE15-4D556F3CA16F}" srcOrd="0" destOrd="0" presId="urn:microsoft.com/office/officeart/2005/8/layout/process3"/>
    <dgm:cxn modelId="{8D897A65-6684-4C1A-AF64-4B0C29324184}" srcId="{C21915F4-E152-4114-BA3C-026F63905067}" destId="{1C854272-E6BE-4EC5-BC0A-6FADC95FC467}" srcOrd="1" destOrd="0" parTransId="{0C06A792-B28B-4911-A1F2-A0D3DC3F4E8A}" sibTransId="{6EEDB7F1-C89B-4612-A36C-0EF25B7F0C0E}"/>
    <dgm:cxn modelId="{768F279F-24C9-420F-B86E-31DFDC4FD3F0}" srcId="{C21915F4-E152-4114-BA3C-026F63905067}" destId="{B78452C8-F642-4B51-96DD-4627C4DF496D}" srcOrd="0" destOrd="0" parTransId="{3167ADD0-37CD-461E-9683-EBF04CC706E9}" sibTransId="{BB68321A-05BD-4591-9E73-1FA70B62FABF}"/>
    <dgm:cxn modelId="{2EDD3EFB-8A0F-4102-AD6A-778A820D9B7E}" type="presOf" srcId="{93B594E1-BE32-4D55-8932-FD89DF1A4143}" destId="{B6CAFDD0-B3FE-4B55-96F1-D09BE559D013}" srcOrd="0" destOrd="1" presId="urn:microsoft.com/office/officeart/2005/8/layout/process3"/>
    <dgm:cxn modelId="{9FFCA5D4-0D89-4E4A-8427-7109F41F7A6B}" srcId="{6D6A1C6A-67DB-4810-BB33-2B606083312D}" destId="{AAD6418D-D235-422F-B63B-74C3BC6FF2F0}" srcOrd="5" destOrd="0" parTransId="{CEA2A4F0-043B-49DE-93E9-8A1285380912}" sibTransId="{93CFDCD2-665A-4FB2-98D1-16375D42C801}"/>
    <dgm:cxn modelId="{73532574-5845-4DD4-A7CD-813A00C4CE39}" type="presOf" srcId="{0E5013B1-B883-40CD-B23E-A3FF086DD935}" destId="{EA041ECE-6ED2-412F-94C0-3D3544B644EE}" srcOrd="0" destOrd="1" presId="urn:microsoft.com/office/officeart/2005/8/layout/process3"/>
    <dgm:cxn modelId="{37010EEE-AF9E-431C-BC20-0A209ED05181}" srcId="{C981E7D5-7242-4B22-8EFD-DA4147001351}" destId="{9E502635-E1C4-4DDD-8BAF-815545005654}" srcOrd="4" destOrd="0" parTransId="{70B4EE24-9B5D-4056-832F-86E1D4452E17}" sibTransId="{3CFC7D1F-80A0-4BB2-91FB-A8F78F81BAB2}"/>
    <dgm:cxn modelId="{0CFC4460-B903-4AAE-B514-B6E34D47081F}" type="presOf" srcId="{A93B306A-D179-478F-AC69-1BBFE8B73FF3}" destId="{B6CAFDD0-B3FE-4B55-96F1-D09BE559D013}" srcOrd="0" destOrd="0" presId="urn:microsoft.com/office/officeart/2005/8/layout/process3"/>
    <dgm:cxn modelId="{308CC326-3AF9-4911-A174-782428269FB0}" type="presOf" srcId="{A53FE7B4-B369-4EA8-AA3B-80ACE0E606DD}" destId="{B6CAFDD0-B3FE-4B55-96F1-D09BE559D013}" srcOrd="0" destOrd="2" presId="urn:microsoft.com/office/officeart/2005/8/layout/process3"/>
    <dgm:cxn modelId="{92B182F0-0813-4B92-9D61-B457E694654E}" srcId="{6D6A1C6A-67DB-4810-BB33-2B606083312D}" destId="{5F132F45-4DD0-4839-99F5-1F414D942172}" srcOrd="2" destOrd="0" parTransId="{F63A402F-ED7C-4123-A1B6-90132EE7EBFE}" sibTransId="{55B64A22-A588-4D9C-875D-0414721A9EE2}"/>
    <dgm:cxn modelId="{1C76200E-832F-48C0-A833-70CE9E104D7D}" type="presOf" srcId="{11124A36-BBB6-4187-9621-E6B59B2F71F9}" destId="{EA041ECE-6ED2-412F-94C0-3D3544B644EE}" srcOrd="0" destOrd="4" presId="urn:microsoft.com/office/officeart/2005/8/layout/process3"/>
    <dgm:cxn modelId="{FF010EA0-F46B-46AD-B1A1-A1346EDE4C3D}" srcId="{6D6A1C6A-67DB-4810-BB33-2B606083312D}" destId="{35A5698A-D588-469C-9F42-1A083AD2D90D}" srcOrd="3" destOrd="0" parTransId="{DBD14A43-603C-4C8A-8712-92FC7FEAEBE6}" sibTransId="{AC61C302-16EF-4C9A-9221-782EA016C994}"/>
    <dgm:cxn modelId="{593EE1D8-4928-46B1-B047-75A6E9B13269}" type="presOf" srcId="{827E1E41-9276-4A9E-902C-D94867E7F37E}" destId="{B6CAFDD0-B3FE-4B55-96F1-D09BE559D013}" srcOrd="0" destOrd="3" presId="urn:microsoft.com/office/officeart/2005/8/layout/process3"/>
    <dgm:cxn modelId="{67D8F70D-C093-407D-980D-82092C9B08B4}" type="presOf" srcId="{1C854272-E6BE-4EC5-BC0A-6FADC95FC467}" destId="{3690C4DA-8EAD-4FB4-AE15-4D556F3CA16F}" srcOrd="0" destOrd="1" presId="urn:microsoft.com/office/officeart/2005/8/layout/process3"/>
    <dgm:cxn modelId="{22268510-D89C-43E9-B3FB-23C08E4DD98D}" type="presOf" srcId="{C21915F4-E152-4114-BA3C-026F63905067}" destId="{4AC0B2E6-8098-4F91-BD37-FB2DDF7AD643}" srcOrd="1" destOrd="0" presId="urn:microsoft.com/office/officeart/2005/8/layout/process3"/>
    <dgm:cxn modelId="{BD3426DB-1F3A-4612-86C8-C3DDE0561EAB}" srcId="{6D6A1C6A-67DB-4810-BB33-2B606083312D}" destId="{D81DF1EB-C847-4FF5-ADE6-EFF4BC3D6105}" srcOrd="7" destOrd="0" parTransId="{4FDEEFEB-8B7B-4BBA-8AB0-F0F1C1155358}" sibTransId="{CF6FD7B5-C484-406C-AA1D-DF59D73D59EB}"/>
    <dgm:cxn modelId="{53BF1C5B-99AA-4F6C-B53A-B5696E129F37}" type="presOf" srcId="{C981E7D5-7242-4B22-8EFD-DA4147001351}" destId="{B598969C-F911-45D7-86B0-4639CA6D9D36}" srcOrd="1" destOrd="0" presId="urn:microsoft.com/office/officeart/2005/8/layout/process3"/>
    <dgm:cxn modelId="{2CFB69F3-4ADF-4488-BF8B-6B9A221F28B6}" srcId="{C981E7D5-7242-4B22-8EFD-DA4147001351}" destId="{93B594E1-BE32-4D55-8932-FD89DF1A4143}" srcOrd="1" destOrd="0" parTransId="{21815D3C-034F-4CF5-8ABB-5790DDE006C4}" sibTransId="{3DA5CE28-E109-4A3B-9E49-DDA0333B6519}"/>
    <dgm:cxn modelId="{0AC7B8F2-75F5-4D2D-98AC-8227EC4D74E8}" srcId="{C981E7D5-7242-4B22-8EFD-DA4147001351}" destId="{A53FE7B4-B369-4EA8-AA3B-80ACE0E606DD}" srcOrd="2" destOrd="0" parTransId="{67300C4D-BB48-4F42-92D6-A8B4AA64392E}" sibTransId="{EE6A5274-9B8A-4218-91E0-26C9311CCDFB}"/>
    <dgm:cxn modelId="{E1CDDFC7-9B80-4B15-B1DC-F2B6AC3A1D94}" type="presParOf" srcId="{01620961-91B7-4B59-B061-FC6A45539405}" destId="{1DA526D9-D123-4D2C-B5B6-D0D16B7D3970}" srcOrd="0" destOrd="0" presId="urn:microsoft.com/office/officeart/2005/8/layout/process3"/>
    <dgm:cxn modelId="{2569A0A2-4826-4C7B-95D9-88805E19F12B}" type="presParOf" srcId="{1DA526D9-D123-4D2C-B5B6-D0D16B7D3970}" destId="{7A7C71FC-3ACC-429B-BCFE-07CD651FC0C5}" srcOrd="0" destOrd="0" presId="urn:microsoft.com/office/officeart/2005/8/layout/process3"/>
    <dgm:cxn modelId="{38D4CF8F-25FB-4836-82C0-394F4007C54D}" type="presParOf" srcId="{1DA526D9-D123-4D2C-B5B6-D0D16B7D3970}" destId="{4AC0B2E6-8098-4F91-BD37-FB2DDF7AD643}" srcOrd="1" destOrd="0" presId="urn:microsoft.com/office/officeart/2005/8/layout/process3"/>
    <dgm:cxn modelId="{48D584F9-B7D2-48FD-B41D-C409859470B3}" type="presParOf" srcId="{1DA526D9-D123-4D2C-B5B6-D0D16B7D3970}" destId="{3690C4DA-8EAD-4FB4-AE15-4D556F3CA16F}" srcOrd="2" destOrd="0" presId="urn:microsoft.com/office/officeart/2005/8/layout/process3"/>
    <dgm:cxn modelId="{751004CA-7D95-4DB7-81DF-7D2B7D5C8C03}" type="presParOf" srcId="{01620961-91B7-4B59-B061-FC6A45539405}" destId="{882EDB62-08B4-4466-B8DE-23429EE6C0D1}" srcOrd="1" destOrd="0" presId="urn:microsoft.com/office/officeart/2005/8/layout/process3"/>
    <dgm:cxn modelId="{0B533800-959B-4AF9-981C-68DFAB720685}" type="presParOf" srcId="{882EDB62-08B4-4466-B8DE-23429EE6C0D1}" destId="{AA5794F4-B5A1-45CD-9D06-6318DC4014B0}" srcOrd="0" destOrd="0" presId="urn:microsoft.com/office/officeart/2005/8/layout/process3"/>
    <dgm:cxn modelId="{B8AAA66D-0719-4B80-883C-C039CA2D5141}" type="presParOf" srcId="{01620961-91B7-4B59-B061-FC6A45539405}" destId="{A7A33A3F-E684-4E30-8C0D-03E323AB174E}" srcOrd="2" destOrd="0" presId="urn:microsoft.com/office/officeart/2005/8/layout/process3"/>
    <dgm:cxn modelId="{5BCD0D84-2DAF-4D5E-BB09-403B6F98FE18}" type="presParOf" srcId="{A7A33A3F-E684-4E30-8C0D-03E323AB174E}" destId="{1FD2CC37-C5C5-4A8B-9B82-0DF46E206836}" srcOrd="0" destOrd="0" presId="urn:microsoft.com/office/officeart/2005/8/layout/process3"/>
    <dgm:cxn modelId="{444F4DC7-F762-40E3-A095-02C915833A9B}" type="presParOf" srcId="{A7A33A3F-E684-4E30-8C0D-03E323AB174E}" destId="{B598969C-F911-45D7-86B0-4639CA6D9D36}" srcOrd="1" destOrd="0" presId="urn:microsoft.com/office/officeart/2005/8/layout/process3"/>
    <dgm:cxn modelId="{B8DD1305-5640-49D4-A2EB-8116F81FBF20}" type="presParOf" srcId="{A7A33A3F-E684-4E30-8C0D-03E323AB174E}" destId="{B6CAFDD0-B3FE-4B55-96F1-D09BE559D013}" srcOrd="2" destOrd="0" presId="urn:microsoft.com/office/officeart/2005/8/layout/process3"/>
    <dgm:cxn modelId="{9AAB635C-E35F-44F9-8C04-6EB8AB80A409}" type="presParOf" srcId="{01620961-91B7-4B59-B061-FC6A45539405}" destId="{59E8EADA-CB68-4EE0-AC3E-EE5C22EE242B}" srcOrd="3" destOrd="0" presId="urn:microsoft.com/office/officeart/2005/8/layout/process3"/>
    <dgm:cxn modelId="{7F8DF4A0-A026-42BC-84E9-BF333A0EC9B0}" type="presParOf" srcId="{59E8EADA-CB68-4EE0-AC3E-EE5C22EE242B}" destId="{C4F21819-8713-43D3-AC12-F0FCDCAF0AD7}" srcOrd="0" destOrd="0" presId="urn:microsoft.com/office/officeart/2005/8/layout/process3"/>
    <dgm:cxn modelId="{74E0AE7A-C8A7-4D6F-B468-937DA1A9FB27}" type="presParOf" srcId="{01620961-91B7-4B59-B061-FC6A45539405}" destId="{F6E4CAE4-1CA9-44AB-8050-BC910F804160}" srcOrd="4" destOrd="0" presId="urn:microsoft.com/office/officeart/2005/8/layout/process3"/>
    <dgm:cxn modelId="{E61669E4-708E-45C1-8F73-BAA2EECA3B3E}" type="presParOf" srcId="{F6E4CAE4-1CA9-44AB-8050-BC910F804160}" destId="{438CF808-0721-40DB-9275-84B397D9781B}" srcOrd="0" destOrd="0" presId="urn:microsoft.com/office/officeart/2005/8/layout/process3"/>
    <dgm:cxn modelId="{6E883F1D-0239-42E1-A055-68C073B22A28}" type="presParOf" srcId="{F6E4CAE4-1CA9-44AB-8050-BC910F804160}" destId="{11D4CD1E-1FB4-4B6A-96F8-4FE81E93419E}" srcOrd="1" destOrd="0" presId="urn:microsoft.com/office/officeart/2005/8/layout/process3"/>
    <dgm:cxn modelId="{4090A485-C6D4-43E9-9F33-D9C756C2E8EF}" type="presParOf" srcId="{F6E4CAE4-1CA9-44AB-8050-BC910F804160}" destId="{EA041ECE-6ED2-412F-94C0-3D3544B644E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4BAA7C-4F3A-4838-B9D0-5F95CC69CC07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1A58316A-A968-461F-AE6E-57797EA64ACE}">
      <dgm:prSet phldrT="[Text]"/>
      <dgm:spPr/>
      <dgm:t>
        <a:bodyPr/>
        <a:lstStyle/>
        <a:p>
          <a:r>
            <a:rPr lang="id-ID" dirty="0" smtClean="0"/>
            <a:t>Share</a:t>
          </a:r>
          <a:endParaRPr lang="id-ID" dirty="0"/>
        </a:p>
      </dgm:t>
    </dgm:pt>
    <dgm:pt modelId="{C8ECEE68-FED4-412E-BB86-6144F168C3B5}" type="parTrans" cxnId="{192813E7-9A9A-4164-B784-A48C69026721}">
      <dgm:prSet/>
      <dgm:spPr/>
      <dgm:t>
        <a:bodyPr/>
        <a:lstStyle/>
        <a:p>
          <a:endParaRPr lang="id-ID"/>
        </a:p>
      </dgm:t>
    </dgm:pt>
    <dgm:pt modelId="{21A7CEDD-CBAF-4B2E-8F04-39C49A082652}" type="sibTrans" cxnId="{192813E7-9A9A-4164-B784-A48C69026721}">
      <dgm:prSet/>
      <dgm:spPr/>
      <dgm:t>
        <a:bodyPr/>
        <a:lstStyle/>
        <a:p>
          <a:endParaRPr lang="id-ID"/>
        </a:p>
      </dgm:t>
    </dgm:pt>
    <dgm:pt modelId="{99EA64D3-B3E8-4146-B15A-3A2A8C70130B}">
      <dgm:prSet phldrT="[Text]"/>
      <dgm:spPr/>
      <dgm:t>
        <a:bodyPr/>
        <a:lstStyle/>
        <a:p>
          <a:r>
            <a:rPr lang="id-ID" dirty="0" smtClean="0"/>
            <a:t>Wall bulletin</a:t>
          </a:r>
          <a:endParaRPr lang="id-ID" dirty="0"/>
        </a:p>
      </dgm:t>
    </dgm:pt>
    <dgm:pt modelId="{8E6E6F07-E53A-434A-BD38-96E6B8A418F5}" type="parTrans" cxnId="{8F8A5385-5353-4FF1-B096-2108DCE5E6C8}">
      <dgm:prSet/>
      <dgm:spPr/>
      <dgm:t>
        <a:bodyPr/>
        <a:lstStyle/>
        <a:p>
          <a:endParaRPr lang="id-ID"/>
        </a:p>
      </dgm:t>
    </dgm:pt>
    <dgm:pt modelId="{5A177946-C013-44B2-9F35-72CE05AD40C7}" type="sibTrans" cxnId="{8F8A5385-5353-4FF1-B096-2108DCE5E6C8}">
      <dgm:prSet/>
      <dgm:spPr/>
      <dgm:t>
        <a:bodyPr/>
        <a:lstStyle/>
        <a:p>
          <a:endParaRPr lang="id-ID"/>
        </a:p>
      </dgm:t>
    </dgm:pt>
    <dgm:pt modelId="{FDCD6572-3D17-4156-BAA7-B3DAF88BE8DA}">
      <dgm:prSet phldrT="[Text]"/>
      <dgm:spPr/>
      <dgm:t>
        <a:bodyPr/>
        <a:lstStyle/>
        <a:p>
          <a:r>
            <a:rPr lang="id-ID" dirty="0" smtClean="0"/>
            <a:t>Do</a:t>
          </a:r>
          <a:endParaRPr lang="id-ID" dirty="0"/>
        </a:p>
      </dgm:t>
    </dgm:pt>
    <dgm:pt modelId="{A3DED45F-7855-4EC5-B504-BAD0D61247FA}" type="parTrans" cxnId="{61A768FB-7CE0-4594-911E-015B3BDCAA82}">
      <dgm:prSet/>
      <dgm:spPr/>
      <dgm:t>
        <a:bodyPr/>
        <a:lstStyle/>
        <a:p>
          <a:endParaRPr lang="id-ID"/>
        </a:p>
      </dgm:t>
    </dgm:pt>
    <dgm:pt modelId="{95974422-64AF-4351-B427-FF99D6678E82}" type="sibTrans" cxnId="{61A768FB-7CE0-4594-911E-015B3BDCAA82}">
      <dgm:prSet/>
      <dgm:spPr/>
      <dgm:t>
        <a:bodyPr/>
        <a:lstStyle/>
        <a:p>
          <a:endParaRPr lang="id-ID"/>
        </a:p>
      </dgm:t>
    </dgm:pt>
    <dgm:pt modelId="{7D18497B-583D-43C6-8786-938871C46DCB}">
      <dgm:prSet phldrT="[Text]"/>
      <dgm:spPr/>
      <dgm:t>
        <a:bodyPr/>
        <a:lstStyle/>
        <a:p>
          <a:r>
            <a:rPr lang="id-ID" dirty="0" smtClean="0"/>
            <a:t>Class Project</a:t>
          </a:r>
          <a:endParaRPr lang="id-ID" dirty="0"/>
        </a:p>
      </dgm:t>
    </dgm:pt>
    <dgm:pt modelId="{B18DFED8-4CB5-4EEB-87BE-4A9CEE0A182B}" type="parTrans" cxnId="{3D2F28E0-B8DF-4C4C-8E19-723F50E8684F}">
      <dgm:prSet/>
      <dgm:spPr/>
      <dgm:t>
        <a:bodyPr/>
        <a:lstStyle/>
        <a:p>
          <a:endParaRPr lang="id-ID"/>
        </a:p>
      </dgm:t>
    </dgm:pt>
    <dgm:pt modelId="{D4F02D62-E400-42EE-9194-EF194AD8DF39}" type="sibTrans" cxnId="{3D2F28E0-B8DF-4C4C-8E19-723F50E8684F}">
      <dgm:prSet/>
      <dgm:spPr/>
      <dgm:t>
        <a:bodyPr/>
        <a:lstStyle/>
        <a:p>
          <a:endParaRPr lang="id-ID"/>
        </a:p>
      </dgm:t>
    </dgm:pt>
    <dgm:pt modelId="{AEE6D976-726B-40A0-B0EF-28B74D7B2B3E}">
      <dgm:prSet phldrT="[Text]"/>
      <dgm:spPr/>
      <dgm:t>
        <a:bodyPr/>
        <a:lstStyle/>
        <a:p>
          <a:r>
            <a:rPr lang="id-ID" dirty="0" smtClean="0"/>
            <a:t>Community service</a:t>
          </a:r>
          <a:endParaRPr lang="id-ID" dirty="0"/>
        </a:p>
      </dgm:t>
    </dgm:pt>
    <dgm:pt modelId="{29333017-225E-4BC0-A8FD-D2F19D9A1693}" type="parTrans" cxnId="{24452104-B8FD-42CB-9347-B5CDDDC04B9F}">
      <dgm:prSet/>
      <dgm:spPr/>
      <dgm:t>
        <a:bodyPr/>
        <a:lstStyle/>
        <a:p>
          <a:endParaRPr lang="id-ID"/>
        </a:p>
      </dgm:t>
    </dgm:pt>
    <dgm:pt modelId="{5CDF1BEE-C49B-439B-B236-2CC084503702}" type="sibTrans" cxnId="{24452104-B8FD-42CB-9347-B5CDDDC04B9F}">
      <dgm:prSet/>
      <dgm:spPr/>
      <dgm:t>
        <a:bodyPr/>
        <a:lstStyle/>
        <a:p>
          <a:endParaRPr lang="id-ID"/>
        </a:p>
      </dgm:t>
    </dgm:pt>
    <dgm:pt modelId="{EAAECD57-32C1-44D0-8217-528562BCAC26}">
      <dgm:prSet phldrT="[Text]"/>
      <dgm:spPr/>
      <dgm:t>
        <a:bodyPr/>
        <a:lstStyle/>
        <a:p>
          <a:r>
            <a:rPr lang="id-ID" dirty="0" smtClean="0"/>
            <a:t>Poster</a:t>
          </a:r>
          <a:endParaRPr lang="id-ID" dirty="0"/>
        </a:p>
      </dgm:t>
    </dgm:pt>
    <dgm:pt modelId="{06927426-D06F-4118-93B6-704BAD7F6A73}" type="parTrans" cxnId="{C8AAE1B0-3E5A-452D-A38C-623CD0F34817}">
      <dgm:prSet/>
      <dgm:spPr/>
      <dgm:t>
        <a:bodyPr/>
        <a:lstStyle/>
        <a:p>
          <a:endParaRPr lang="id-ID"/>
        </a:p>
      </dgm:t>
    </dgm:pt>
    <dgm:pt modelId="{43D293D2-1D40-4BB2-9681-B8F154888D29}" type="sibTrans" cxnId="{C8AAE1B0-3E5A-452D-A38C-623CD0F34817}">
      <dgm:prSet/>
      <dgm:spPr/>
      <dgm:t>
        <a:bodyPr/>
        <a:lstStyle/>
        <a:p>
          <a:endParaRPr lang="id-ID"/>
        </a:p>
      </dgm:t>
    </dgm:pt>
    <dgm:pt modelId="{AFC0E903-97AC-4EC9-B2DE-903618591F15}">
      <dgm:prSet phldrT="[Text]"/>
      <dgm:spPr/>
      <dgm:t>
        <a:bodyPr/>
        <a:lstStyle/>
        <a:p>
          <a:r>
            <a:rPr lang="id-ID" dirty="0" smtClean="0"/>
            <a:t>Newsletter</a:t>
          </a:r>
          <a:endParaRPr lang="id-ID" dirty="0"/>
        </a:p>
      </dgm:t>
    </dgm:pt>
    <dgm:pt modelId="{B145F4CE-F93F-47C2-BCC5-9970F971EE5B}" type="parTrans" cxnId="{BA0AA18D-0CC0-4606-9D17-60945E66F037}">
      <dgm:prSet/>
      <dgm:spPr/>
      <dgm:t>
        <a:bodyPr/>
        <a:lstStyle/>
        <a:p>
          <a:endParaRPr lang="id-ID"/>
        </a:p>
      </dgm:t>
    </dgm:pt>
    <dgm:pt modelId="{C34BC110-947F-47B4-A63F-EF2079E9CD59}" type="sibTrans" cxnId="{BA0AA18D-0CC0-4606-9D17-60945E66F037}">
      <dgm:prSet/>
      <dgm:spPr/>
      <dgm:t>
        <a:bodyPr/>
        <a:lstStyle/>
        <a:p>
          <a:endParaRPr lang="id-ID"/>
        </a:p>
      </dgm:t>
    </dgm:pt>
    <dgm:pt modelId="{00C6DB4D-5F77-451E-B3B2-20A05222885A}">
      <dgm:prSet phldrT="[Text]"/>
      <dgm:spPr/>
      <dgm:t>
        <a:bodyPr/>
        <a:lstStyle/>
        <a:p>
          <a:r>
            <a:rPr lang="id-ID" dirty="0" smtClean="0"/>
            <a:t>Clasroom Wall of fame</a:t>
          </a:r>
          <a:endParaRPr lang="id-ID" dirty="0"/>
        </a:p>
      </dgm:t>
    </dgm:pt>
    <dgm:pt modelId="{901E47D5-32FB-4C78-9232-C160E33B2676}" type="parTrans" cxnId="{E8FAD75E-E792-4136-8F4A-E58F11C30E5D}">
      <dgm:prSet/>
      <dgm:spPr/>
      <dgm:t>
        <a:bodyPr/>
        <a:lstStyle/>
        <a:p>
          <a:endParaRPr lang="id-ID"/>
        </a:p>
      </dgm:t>
    </dgm:pt>
    <dgm:pt modelId="{288329EA-F901-475D-95E1-3C9E425D3FF2}" type="sibTrans" cxnId="{E8FAD75E-E792-4136-8F4A-E58F11C30E5D}">
      <dgm:prSet/>
      <dgm:spPr/>
      <dgm:t>
        <a:bodyPr/>
        <a:lstStyle/>
        <a:p>
          <a:endParaRPr lang="id-ID"/>
        </a:p>
      </dgm:t>
    </dgm:pt>
    <dgm:pt modelId="{40E9F024-456E-4AC3-BB39-2555CBE71540}">
      <dgm:prSet phldrT="[Text]"/>
      <dgm:spPr/>
      <dgm:t>
        <a:bodyPr/>
        <a:lstStyle/>
        <a:p>
          <a:r>
            <a:rPr lang="id-ID" dirty="0" smtClean="0"/>
            <a:t>Play or performance</a:t>
          </a:r>
          <a:endParaRPr lang="id-ID" dirty="0"/>
        </a:p>
      </dgm:t>
    </dgm:pt>
    <dgm:pt modelId="{AAD9D7A6-94B5-4693-9173-B435C4C56FAA}" type="parTrans" cxnId="{3498D802-9265-4A1C-AC66-5F6EFC1A0E2C}">
      <dgm:prSet/>
      <dgm:spPr/>
      <dgm:t>
        <a:bodyPr/>
        <a:lstStyle/>
        <a:p>
          <a:endParaRPr lang="id-ID"/>
        </a:p>
      </dgm:t>
    </dgm:pt>
    <dgm:pt modelId="{E2B070DE-4F1D-4C22-B5CE-14454CD07FC3}" type="sibTrans" cxnId="{3498D802-9265-4A1C-AC66-5F6EFC1A0E2C}">
      <dgm:prSet/>
      <dgm:spPr/>
      <dgm:t>
        <a:bodyPr/>
        <a:lstStyle/>
        <a:p>
          <a:endParaRPr lang="id-ID"/>
        </a:p>
      </dgm:t>
    </dgm:pt>
    <dgm:pt modelId="{FD178F53-D283-4B98-ABDF-B8F313D6840B}">
      <dgm:prSet phldrT="[Text]"/>
      <dgm:spPr/>
      <dgm:t>
        <a:bodyPr/>
        <a:lstStyle/>
        <a:p>
          <a:r>
            <a:rPr lang="id-ID" dirty="0" smtClean="0"/>
            <a:t>Games</a:t>
          </a:r>
          <a:endParaRPr lang="id-ID" dirty="0"/>
        </a:p>
      </dgm:t>
    </dgm:pt>
    <dgm:pt modelId="{FC070A67-0A0B-48C4-987E-ABDB86599500}" type="parTrans" cxnId="{CBE32F3A-1082-406C-8888-912292C06F89}">
      <dgm:prSet/>
      <dgm:spPr/>
      <dgm:t>
        <a:bodyPr/>
        <a:lstStyle/>
        <a:p>
          <a:endParaRPr lang="id-ID"/>
        </a:p>
      </dgm:t>
    </dgm:pt>
    <dgm:pt modelId="{2ACE4062-FE24-4845-A8E6-8AFA29129C15}" type="sibTrans" cxnId="{CBE32F3A-1082-406C-8888-912292C06F89}">
      <dgm:prSet/>
      <dgm:spPr/>
      <dgm:t>
        <a:bodyPr/>
        <a:lstStyle/>
        <a:p>
          <a:endParaRPr lang="id-ID"/>
        </a:p>
      </dgm:t>
    </dgm:pt>
    <dgm:pt modelId="{BEC02A9B-F2A5-4BC6-8825-5CB338577124}">
      <dgm:prSet phldrT="[Text]"/>
      <dgm:spPr/>
      <dgm:t>
        <a:bodyPr/>
        <a:lstStyle/>
        <a:p>
          <a:r>
            <a:rPr lang="id-ID" dirty="0" smtClean="0"/>
            <a:t>Inviting guest speaker</a:t>
          </a:r>
          <a:endParaRPr lang="id-ID" dirty="0"/>
        </a:p>
      </dgm:t>
    </dgm:pt>
    <dgm:pt modelId="{DF4D400A-B761-4085-B5BD-95B9C438566C}" type="parTrans" cxnId="{8C0801D3-35F5-477F-B501-40F3879C42A5}">
      <dgm:prSet/>
      <dgm:spPr/>
      <dgm:t>
        <a:bodyPr/>
        <a:lstStyle/>
        <a:p>
          <a:endParaRPr lang="id-ID"/>
        </a:p>
      </dgm:t>
    </dgm:pt>
    <dgm:pt modelId="{9A3852F8-42C0-4DFD-8345-605C8266F68E}" type="sibTrans" cxnId="{8C0801D3-35F5-477F-B501-40F3879C42A5}">
      <dgm:prSet/>
      <dgm:spPr/>
      <dgm:t>
        <a:bodyPr/>
        <a:lstStyle/>
        <a:p>
          <a:endParaRPr lang="id-ID"/>
        </a:p>
      </dgm:t>
    </dgm:pt>
    <dgm:pt modelId="{55C09BF3-377B-433F-BF87-1962223E611B}" type="pres">
      <dgm:prSet presAssocID="{9C4BAA7C-4F3A-4838-B9D0-5F95CC69CC07}" presName="Name0" presStyleCnt="0">
        <dgm:presLayoutVars>
          <dgm:dir/>
          <dgm:animLvl val="lvl"/>
          <dgm:resizeHandles val="exact"/>
        </dgm:presLayoutVars>
      </dgm:prSet>
      <dgm:spPr/>
    </dgm:pt>
    <dgm:pt modelId="{935F5A97-01C0-4D01-8A57-772B28CBC147}" type="pres">
      <dgm:prSet presAssocID="{1A58316A-A968-461F-AE6E-57797EA64ACE}" presName="composite" presStyleCnt="0"/>
      <dgm:spPr/>
    </dgm:pt>
    <dgm:pt modelId="{A83FCFFF-36AA-4D0B-988B-42F145ED7C29}" type="pres">
      <dgm:prSet presAssocID="{1A58316A-A968-461F-AE6E-57797EA64AC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5761DF2-CD13-4355-B36B-FB89C8BC3C33}" type="pres">
      <dgm:prSet presAssocID="{1A58316A-A968-461F-AE6E-57797EA64AC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A388D74-9841-4E20-A693-E5F986B9E16C}" type="pres">
      <dgm:prSet presAssocID="{21A7CEDD-CBAF-4B2E-8F04-39C49A082652}" presName="space" presStyleCnt="0"/>
      <dgm:spPr/>
    </dgm:pt>
    <dgm:pt modelId="{98B2CF5B-AF75-4E33-837A-E2F6AAB71C7A}" type="pres">
      <dgm:prSet presAssocID="{FDCD6572-3D17-4156-BAA7-B3DAF88BE8DA}" presName="composite" presStyleCnt="0"/>
      <dgm:spPr/>
    </dgm:pt>
    <dgm:pt modelId="{48CF0361-75D7-44C4-B73E-46BE15DB5601}" type="pres">
      <dgm:prSet presAssocID="{FDCD6572-3D17-4156-BAA7-B3DAF88BE8DA}" presName="parTx" presStyleLbl="alignNode1" presStyleIdx="1" presStyleCnt="2" custLinFactNeighborY="-18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9BAF6CA-86A4-4C6B-85BA-0578F3B2737A}" type="pres">
      <dgm:prSet presAssocID="{FDCD6572-3D17-4156-BAA7-B3DAF88BE8DA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5751D95-17A4-432D-B8EB-7E614E2F3DC0}" type="presOf" srcId="{FD178F53-D283-4B98-ABDF-B8F313D6840B}" destId="{B9BAF6CA-86A4-4C6B-85BA-0578F3B2737A}" srcOrd="0" destOrd="0" presId="urn:microsoft.com/office/officeart/2005/8/layout/hList1"/>
    <dgm:cxn modelId="{61A768FB-7CE0-4594-911E-015B3BDCAA82}" srcId="{9C4BAA7C-4F3A-4838-B9D0-5F95CC69CC07}" destId="{FDCD6572-3D17-4156-BAA7-B3DAF88BE8DA}" srcOrd="1" destOrd="0" parTransId="{A3DED45F-7855-4EC5-B504-BAD0D61247FA}" sibTransId="{95974422-64AF-4351-B427-FF99D6678E82}"/>
    <dgm:cxn modelId="{06D92969-EA45-4422-B86A-E3167274EFB2}" type="presOf" srcId="{1A58316A-A968-461F-AE6E-57797EA64ACE}" destId="{A83FCFFF-36AA-4D0B-988B-42F145ED7C29}" srcOrd="0" destOrd="0" presId="urn:microsoft.com/office/officeart/2005/8/layout/hList1"/>
    <dgm:cxn modelId="{BA0AA18D-0CC0-4606-9D17-60945E66F037}" srcId="{1A58316A-A968-461F-AE6E-57797EA64ACE}" destId="{AFC0E903-97AC-4EC9-B2DE-903618591F15}" srcOrd="2" destOrd="0" parTransId="{B145F4CE-F93F-47C2-BCC5-9970F971EE5B}" sibTransId="{C34BC110-947F-47B4-A63F-EF2079E9CD59}"/>
    <dgm:cxn modelId="{3D2F28E0-B8DF-4C4C-8E19-723F50E8684F}" srcId="{FDCD6572-3D17-4156-BAA7-B3DAF88BE8DA}" destId="{7D18497B-583D-43C6-8786-938871C46DCB}" srcOrd="1" destOrd="0" parTransId="{B18DFED8-4CB5-4EEB-87BE-4A9CEE0A182B}" sibTransId="{D4F02D62-E400-42EE-9194-EF194AD8DF39}"/>
    <dgm:cxn modelId="{E8FAD75E-E792-4136-8F4A-E58F11C30E5D}" srcId="{1A58316A-A968-461F-AE6E-57797EA64ACE}" destId="{00C6DB4D-5F77-451E-B3B2-20A05222885A}" srcOrd="3" destOrd="0" parTransId="{901E47D5-32FB-4C78-9232-C160E33B2676}" sibTransId="{288329EA-F901-475D-95E1-3C9E425D3FF2}"/>
    <dgm:cxn modelId="{63D27CD8-A079-45E8-BA33-DC98BDD19E67}" type="presOf" srcId="{99EA64D3-B3E8-4146-B15A-3A2A8C70130B}" destId="{05761DF2-CD13-4355-B36B-FB89C8BC3C33}" srcOrd="0" destOrd="0" presId="urn:microsoft.com/office/officeart/2005/8/layout/hList1"/>
    <dgm:cxn modelId="{0D489231-C25D-4239-913E-12C62A5CD59B}" type="presOf" srcId="{7D18497B-583D-43C6-8786-938871C46DCB}" destId="{B9BAF6CA-86A4-4C6B-85BA-0578F3B2737A}" srcOrd="0" destOrd="1" presId="urn:microsoft.com/office/officeart/2005/8/layout/hList1"/>
    <dgm:cxn modelId="{EB911AF0-056D-4EBC-A487-E00258590AA3}" type="presOf" srcId="{AEE6D976-726B-40A0-B0EF-28B74D7B2B3E}" destId="{B9BAF6CA-86A4-4C6B-85BA-0578F3B2737A}" srcOrd="0" destOrd="3" presId="urn:microsoft.com/office/officeart/2005/8/layout/hList1"/>
    <dgm:cxn modelId="{8C0801D3-35F5-477F-B501-40F3879C42A5}" srcId="{FDCD6572-3D17-4156-BAA7-B3DAF88BE8DA}" destId="{BEC02A9B-F2A5-4BC6-8825-5CB338577124}" srcOrd="4" destOrd="0" parTransId="{DF4D400A-B761-4085-B5BD-95B9C438566C}" sibTransId="{9A3852F8-42C0-4DFD-8345-605C8266F68E}"/>
    <dgm:cxn modelId="{15B95C3C-76C7-4A4E-8B02-D6008EC89293}" type="presOf" srcId="{00C6DB4D-5F77-451E-B3B2-20A05222885A}" destId="{05761DF2-CD13-4355-B36B-FB89C8BC3C33}" srcOrd="0" destOrd="3" presId="urn:microsoft.com/office/officeart/2005/8/layout/hList1"/>
    <dgm:cxn modelId="{8F8A5385-5353-4FF1-B096-2108DCE5E6C8}" srcId="{1A58316A-A968-461F-AE6E-57797EA64ACE}" destId="{99EA64D3-B3E8-4146-B15A-3A2A8C70130B}" srcOrd="0" destOrd="0" parTransId="{8E6E6F07-E53A-434A-BD38-96E6B8A418F5}" sibTransId="{5A177946-C013-44B2-9F35-72CE05AD40C7}"/>
    <dgm:cxn modelId="{192813E7-9A9A-4164-B784-A48C69026721}" srcId="{9C4BAA7C-4F3A-4838-B9D0-5F95CC69CC07}" destId="{1A58316A-A968-461F-AE6E-57797EA64ACE}" srcOrd="0" destOrd="0" parTransId="{C8ECEE68-FED4-412E-BB86-6144F168C3B5}" sibTransId="{21A7CEDD-CBAF-4B2E-8F04-39C49A082652}"/>
    <dgm:cxn modelId="{3498D802-9265-4A1C-AC66-5F6EFC1A0E2C}" srcId="{FDCD6572-3D17-4156-BAA7-B3DAF88BE8DA}" destId="{40E9F024-456E-4AC3-BB39-2555CBE71540}" srcOrd="2" destOrd="0" parTransId="{AAD9D7A6-94B5-4693-9173-B435C4C56FAA}" sibTransId="{E2B070DE-4F1D-4C22-B5CE-14454CD07FC3}"/>
    <dgm:cxn modelId="{936FA63B-8949-4762-80D2-38555543DD70}" type="presOf" srcId="{EAAECD57-32C1-44D0-8217-528562BCAC26}" destId="{05761DF2-CD13-4355-B36B-FB89C8BC3C33}" srcOrd="0" destOrd="1" presId="urn:microsoft.com/office/officeart/2005/8/layout/hList1"/>
    <dgm:cxn modelId="{FFAC4608-4B30-4DFA-B84B-1754D5C09CEE}" type="presOf" srcId="{9C4BAA7C-4F3A-4838-B9D0-5F95CC69CC07}" destId="{55C09BF3-377B-433F-BF87-1962223E611B}" srcOrd="0" destOrd="0" presId="urn:microsoft.com/office/officeart/2005/8/layout/hList1"/>
    <dgm:cxn modelId="{F2E154FA-2B7A-411E-9904-4AC1E52E3A82}" type="presOf" srcId="{BEC02A9B-F2A5-4BC6-8825-5CB338577124}" destId="{B9BAF6CA-86A4-4C6B-85BA-0578F3B2737A}" srcOrd="0" destOrd="4" presId="urn:microsoft.com/office/officeart/2005/8/layout/hList1"/>
    <dgm:cxn modelId="{24452104-B8FD-42CB-9347-B5CDDDC04B9F}" srcId="{FDCD6572-3D17-4156-BAA7-B3DAF88BE8DA}" destId="{AEE6D976-726B-40A0-B0EF-28B74D7B2B3E}" srcOrd="3" destOrd="0" parTransId="{29333017-225E-4BC0-A8FD-D2F19D9A1693}" sibTransId="{5CDF1BEE-C49B-439B-B236-2CC084503702}"/>
    <dgm:cxn modelId="{93BBDD82-2826-4243-8AA1-C647464999BF}" type="presOf" srcId="{FDCD6572-3D17-4156-BAA7-B3DAF88BE8DA}" destId="{48CF0361-75D7-44C4-B73E-46BE15DB5601}" srcOrd="0" destOrd="0" presId="urn:microsoft.com/office/officeart/2005/8/layout/hList1"/>
    <dgm:cxn modelId="{DD0CA0EA-7021-4BFF-A399-E85950E03BAB}" type="presOf" srcId="{AFC0E903-97AC-4EC9-B2DE-903618591F15}" destId="{05761DF2-CD13-4355-B36B-FB89C8BC3C33}" srcOrd="0" destOrd="2" presId="urn:microsoft.com/office/officeart/2005/8/layout/hList1"/>
    <dgm:cxn modelId="{0C128E83-170F-4706-97CB-8E4FF09728E2}" type="presOf" srcId="{40E9F024-456E-4AC3-BB39-2555CBE71540}" destId="{B9BAF6CA-86A4-4C6B-85BA-0578F3B2737A}" srcOrd="0" destOrd="2" presId="urn:microsoft.com/office/officeart/2005/8/layout/hList1"/>
    <dgm:cxn modelId="{CBE32F3A-1082-406C-8888-912292C06F89}" srcId="{FDCD6572-3D17-4156-BAA7-B3DAF88BE8DA}" destId="{FD178F53-D283-4B98-ABDF-B8F313D6840B}" srcOrd="0" destOrd="0" parTransId="{FC070A67-0A0B-48C4-987E-ABDB86599500}" sibTransId="{2ACE4062-FE24-4845-A8E6-8AFA29129C15}"/>
    <dgm:cxn modelId="{C8AAE1B0-3E5A-452D-A38C-623CD0F34817}" srcId="{1A58316A-A968-461F-AE6E-57797EA64ACE}" destId="{EAAECD57-32C1-44D0-8217-528562BCAC26}" srcOrd="1" destOrd="0" parTransId="{06927426-D06F-4118-93B6-704BAD7F6A73}" sibTransId="{43D293D2-1D40-4BB2-9681-B8F154888D29}"/>
    <dgm:cxn modelId="{3D4BBEF9-6F6E-4F04-A557-62503D631A8B}" type="presParOf" srcId="{55C09BF3-377B-433F-BF87-1962223E611B}" destId="{935F5A97-01C0-4D01-8A57-772B28CBC147}" srcOrd="0" destOrd="0" presId="urn:microsoft.com/office/officeart/2005/8/layout/hList1"/>
    <dgm:cxn modelId="{813EDB3E-4BF7-4E8F-8F73-E2CAA97ED302}" type="presParOf" srcId="{935F5A97-01C0-4D01-8A57-772B28CBC147}" destId="{A83FCFFF-36AA-4D0B-988B-42F145ED7C29}" srcOrd="0" destOrd="0" presId="urn:microsoft.com/office/officeart/2005/8/layout/hList1"/>
    <dgm:cxn modelId="{9F5060E1-4996-4182-A13D-51005715F2A9}" type="presParOf" srcId="{935F5A97-01C0-4D01-8A57-772B28CBC147}" destId="{05761DF2-CD13-4355-B36B-FB89C8BC3C33}" srcOrd="1" destOrd="0" presId="urn:microsoft.com/office/officeart/2005/8/layout/hList1"/>
    <dgm:cxn modelId="{E06DA6D8-7828-4877-A809-F256D338467A}" type="presParOf" srcId="{55C09BF3-377B-433F-BF87-1962223E611B}" destId="{7A388D74-9841-4E20-A693-E5F986B9E16C}" srcOrd="1" destOrd="0" presId="urn:microsoft.com/office/officeart/2005/8/layout/hList1"/>
    <dgm:cxn modelId="{D01D9F9A-5A3F-4185-A0D6-DB43E80C4BBF}" type="presParOf" srcId="{55C09BF3-377B-433F-BF87-1962223E611B}" destId="{98B2CF5B-AF75-4E33-837A-E2F6AAB71C7A}" srcOrd="2" destOrd="0" presId="urn:microsoft.com/office/officeart/2005/8/layout/hList1"/>
    <dgm:cxn modelId="{7CDE4F9A-BE9F-4E17-8538-8D020457EB58}" type="presParOf" srcId="{98B2CF5B-AF75-4E33-837A-E2F6AAB71C7A}" destId="{48CF0361-75D7-44C4-B73E-46BE15DB5601}" srcOrd="0" destOrd="0" presId="urn:microsoft.com/office/officeart/2005/8/layout/hList1"/>
    <dgm:cxn modelId="{6D3A9DD1-AA8E-45E1-8508-9D0588658890}" type="presParOf" srcId="{98B2CF5B-AF75-4E33-837A-E2F6AAB71C7A}" destId="{B9BAF6CA-86A4-4C6B-85BA-0578F3B2737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DB52A0-5B53-4084-BD0A-15BD7AA9ABC5}">
      <dsp:nvSpPr>
        <dsp:cNvPr id="0" name=""/>
        <dsp:cNvSpPr/>
      </dsp:nvSpPr>
      <dsp:spPr>
        <a:xfrm>
          <a:off x="13661" y="964012"/>
          <a:ext cx="1917451" cy="7722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Pre</a:t>
          </a:r>
          <a:endParaRPr lang="id-ID" sz="2000" kern="1200" dirty="0"/>
        </a:p>
      </dsp:txBody>
      <dsp:txXfrm>
        <a:off x="13661" y="964012"/>
        <a:ext cx="1917451" cy="514861"/>
      </dsp:txXfrm>
    </dsp:sp>
    <dsp:sp modelId="{C53CA295-D49C-484F-B9C1-1C1C187E2D92}">
      <dsp:nvSpPr>
        <dsp:cNvPr id="0" name=""/>
        <dsp:cNvSpPr/>
      </dsp:nvSpPr>
      <dsp:spPr>
        <a:xfrm>
          <a:off x="406008" y="1478874"/>
          <a:ext cx="1917451" cy="216562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/>
            <a:t>ENGAGE</a:t>
          </a:r>
          <a:endParaRPr lang="id-ID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/>
            <a:t>Preparing Students</a:t>
          </a:r>
          <a:endParaRPr lang="id-ID" sz="2000" kern="1200" dirty="0"/>
        </a:p>
      </dsp:txBody>
      <dsp:txXfrm>
        <a:off x="462168" y="1535034"/>
        <a:ext cx="1805131" cy="2053305"/>
      </dsp:txXfrm>
    </dsp:sp>
    <dsp:sp modelId="{0547105C-1D5F-4E00-8A55-19A940799793}">
      <dsp:nvSpPr>
        <dsp:cNvPr id="0" name=""/>
        <dsp:cNvSpPr/>
      </dsp:nvSpPr>
      <dsp:spPr>
        <a:xfrm>
          <a:off x="2221727" y="982708"/>
          <a:ext cx="616103" cy="47746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800" kern="1200"/>
        </a:p>
      </dsp:txBody>
      <dsp:txXfrm>
        <a:off x="2221727" y="1078202"/>
        <a:ext cx="472862" cy="286481"/>
      </dsp:txXfrm>
    </dsp:sp>
    <dsp:sp modelId="{08D71843-6E6D-4ADD-9921-BE6C1F38E639}">
      <dsp:nvSpPr>
        <dsp:cNvPr id="0" name=""/>
        <dsp:cNvSpPr/>
      </dsp:nvSpPr>
      <dsp:spPr>
        <a:xfrm>
          <a:off x="3093572" y="964012"/>
          <a:ext cx="1917451" cy="7722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During</a:t>
          </a:r>
          <a:endParaRPr lang="id-ID" sz="2000" kern="1200" dirty="0"/>
        </a:p>
      </dsp:txBody>
      <dsp:txXfrm>
        <a:off x="3093572" y="964012"/>
        <a:ext cx="1917451" cy="514861"/>
      </dsp:txXfrm>
    </dsp:sp>
    <dsp:sp modelId="{5B68B0AB-599A-4CCB-A298-CF8D901A79F3}">
      <dsp:nvSpPr>
        <dsp:cNvPr id="0" name=""/>
        <dsp:cNvSpPr/>
      </dsp:nvSpPr>
      <dsp:spPr>
        <a:xfrm>
          <a:off x="3485919" y="1478874"/>
          <a:ext cx="1917451" cy="216562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/>
            <a:t>IMMERSE</a:t>
          </a:r>
          <a:endParaRPr lang="id-ID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/>
            <a:t>Helping students understand</a:t>
          </a:r>
          <a:endParaRPr lang="id-ID" sz="2000" kern="1200" dirty="0"/>
        </a:p>
      </dsp:txBody>
      <dsp:txXfrm>
        <a:off x="3542079" y="1535034"/>
        <a:ext cx="1805131" cy="2053305"/>
      </dsp:txXfrm>
    </dsp:sp>
    <dsp:sp modelId="{519D80C7-A3A5-4E23-9E76-1458CF549C51}">
      <dsp:nvSpPr>
        <dsp:cNvPr id="0" name=""/>
        <dsp:cNvSpPr/>
      </dsp:nvSpPr>
      <dsp:spPr>
        <a:xfrm>
          <a:off x="5301638" y="982708"/>
          <a:ext cx="616103" cy="47746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800" kern="1200"/>
        </a:p>
      </dsp:txBody>
      <dsp:txXfrm>
        <a:off x="5301638" y="1078202"/>
        <a:ext cx="472862" cy="286481"/>
      </dsp:txXfrm>
    </dsp:sp>
    <dsp:sp modelId="{49C54E31-B9F6-47A9-BD1A-FDC9F24011C9}">
      <dsp:nvSpPr>
        <dsp:cNvPr id="0" name=""/>
        <dsp:cNvSpPr/>
      </dsp:nvSpPr>
      <dsp:spPr>
        <a:xfrm>
          <a:off x="6173483" y="964012"/>
          <a:ext cx="1917451" cy="7722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Post</a:t>
          </a:r>
          <a:endParaRPr lang="id-ID" sz="2000" kern="1200" dirty="0"/>
        </a:p>
      </dsp:txBody>
      <dsp:txXfrm>
        <a:off x="6173483" y="964012"/>
        <a:ext cx="1917451" cy="514861"/>
      </dsp:txXfrm>
    </dsp:sp>
    <dsp:sp modelId="{6225CB5B-66B5-4BF0-95C1-C5B256130E21}">
      <dsp:nvSpPr>
        <dsp:cNvPr id="0" name=""/>
        <dsp:cNvSpPr/>
      </dsp:nvSpPr>
      <dsp:spPr>
        <a:xfrm>
          <a:off x="6565831" y="1478874"/>
          <a:ext cx="1917451" cy="216562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/>
            <a:t>INTERACT</a:t>
          </a:r>
          <a:endParaRPr lang="id-ID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/>
            <a:t>Checking Understanding</a:t>
          </a:r>
          <a:endParaRPr lang="id-ID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/>
            <a:t>Applying skills</a:t>
          </a:r>
          <a:endParaRPr lang="id-ID" sz="2000" kern="1200" dirty="0"/>
        </a:p>
      </dsp:txBody>
      <dsp:txXfrm>
        <a:off x="6621991" y="1535034"/>
        <a:ext cx="1805131" cy="20533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C0B2E6-8098-4F91-BD37-FB2DDF7AD643}">
      <dsp:nvSpPr>
        <dsp:cNvPr id="0" name=""/>
        <dsp:cNvSpPr/>
      </dsp:nvSpPr>
      <dsp:spPr>
        <a:xfrm>
          <a:off x="4093" y="179256"/>
          <a:ext cx="1861062" cy="7775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Engaging</a:t>
          </a:r>
          <a:endParaRPr lang="id-ID" sz="1800" kern="1200" dirty="0"/>
        </a:p>
      </dsp:txBody>
      <dsp:txXfrm>
        <a:off x="4093" y="179256"/>
        <a:ext cx="1861062" cy="518400"/>
      </dsp:txXfrm>
    </dsp:sp>
    <dsp:sp modelId="{3690C4DA-8EAD-4FB4-AE15-4D556F3CA16F}">
      <dsp:nvSpPr>
        <dsp:cNvPr id="0" name=""/>
        <dsp:cNvSpPr/>
      </dsp:nvSpPr>
      <dsp:spPr>
        <a:xfrm>
          <a:off x="385274" y="697656"/>
          <a:ext cx="1861062" cy="3649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Guessing the topic</a:t>
          </a:r>
          <a:endParaRPr lang="id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Answering questions</a:t>
          </a:r>
          <a:endParaRPr lang="id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Brainstorming</a:t>
          </a:r>
          <a:endParaRPr lang="id-ID" sz="1800" kern="1200" dirty="0"/>
        </a:p>
      </dsp:txBody>
      <dsp:txXfrm>
        <a:off x="439783" y="752165"/>
        <a:ext cx="1752044" cy="3540032"/>
      </dsp:txXfrm>
    </dsp:sp>
    <dsp:sp modelId="{882EDB62-08B4-4466-B8DE-23429EE6C0D1}">
      <dsp:nvSpPr>
        <dsp:cNvPr id="0" name=""/>
        <dsp:cNvSpPr/>
      </dsp:nvSpPr>
      <dsp:spPr>
        <a:xfrm>
          <a:off x="2147286" y="206781"/>
          <a:ext cx="598116" cy="463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400" kern="1200"/>
        </a:p>
      </dsp:txBody>
      <dsp:txXfrm>
        <a:off x="2147286" y="299451"/>
        <a:ext cx="459111" cy="278010"/>
      </dsp:txXfrm>
    </dsp:sp>
    <dsp:sp modelId="{B598969C-F911-45D7-86B0-4639CA6D9D36}">
      <dsp:nvSpPr>
        <dsp:cNvPr id="0" name=""/>
        <dsp:cNvSpPr/>
      </dsp:nvSpPr>
      <dsp:spPr>
        <a:xfrm>
          <a:off x="2993677" y="179256"/>
          <a:ext cx="1861062" cy="7775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Immersing</a:t>
          </a:r>
          <a:endParaRPr lang="id-ID" sz="1800" kern="1200" dirty="0"/>
        </a:p>
      </dsp:txBody>
      <dsp:txXfrm>
        <a:off x="2993677" y="179256"/>
        <a:ext cx="1861062" cy="518400"/>
      </dsp:txXfrm>
    </dsp:sp>
    <dsp:sp modelId="{B6CAFDD0-B3FE-4B55-96F1-D09BE559D013}">
      <dsp:nvSpPr>
        <dsp:cNvPr id="0" name=""/>
        <dsp:cNvSpPr/>
      </dsp:nvSpPr>
      <dsp:spPr>
        <a:xfrm>
          <a:off x="3374859" y="697656"/>
          <a:ext cx="1861062" cy="3649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Rearranging jumled words</a:t>
          </a:r>
          <a:endParaRPr lang="id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smtClean="0"/>
            <a:t>Rearranging strips</a:t>
          </a:r>
          <a:endParaRPr lang="id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Completing missing information </a:t>
          </a:r>
          <a:endParaRPr lang="id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Supplying responses</a:t>
          </a:r>
          <a:endParaRPr lang="id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Asking question</a:t>
          </a:r>
          <a:endParaRPr lang="id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Picture puzzle</a:t>
          </a:r>
          <a:endParaRPr lang="id-ID" sz="1800" kern="1200" dirty="0"/>
        </a:p>
      </dsp:txBody>
      <dsp:txXfrm>
        <a:off x="3429368" y="752165"/>
        <a:ext cx="1752044" cy="3540032"/>
      </dsp:txXfrm>
    </dsp:sp>
    <dsp:sp modelId="{59E8EADA-CB68-4EE0-AC3E-EE5C22EE242B}">
      <dsp:nvSpPr>
        <dsp:cNvPr id="0" name=""/>
        <dsp:cNvSpPr/>
      </dsp:nvSpPr>
      <dsp:spPr>
        <a:xfrm>
          <a:off x="5136871" y="206781"/>
          <a:ext cx="598116" cy="463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400" kern="1200"/>
        </a:p>
      </dsp:txBody>
      <dsp:txXfrm>
        <a:off x="5136871" y="299451"/>
        <a:ext cx="459111" cy="278010"/>
      </dsp:txXfrm>
    </dsp:sp>
    <dsp:sp modelId="{11D4CD1E-1FB4-4B6A-96F8-4FE81E93419E}">
      <dsp:nvSpPr>
        <dsp:cNvPr id="0" name=""/>
        <dsp:cNvSpPr/>
      </dsp:nvSpPr>
      <dsp:spPr>
        <a:xfrm>
          <a:off x="5983262" y="179256"/>
          <a:ext cx="1861062" cy="7775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Interacting</a:t>
          </a:r>
          <a:endParaRPr lang="id-ID" sz="1800" kern="1200" dirty="0"/>
        </a:p>
      </dsp:txBody>
      <dsp:txXfrm>
        <a:off x="5983262" y="179256"/>
        <a:ext cx="1861062" cy="518400"/>
      </dsp:txXfrm>
    </dsp:sp>
    <dsp:sp modelId="{EA041ECE-6ED2-412F-94C0-3D3544B644EE}">
      <dsp:nvSpPr>
        <dsp:cNvPr id="0" name=""/>
        <dsp:cNvSpPr/>
      </dsp:nvSpPr>
      <dsp:spPr>
        <a:xfrm>
          <a:off x="6364443" y="697656"/>
          <a:ext cx="1861062" cy="3649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If I were ...</a:t>
          </a:r>
          <a:endParaRPr lang="id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Modifying context</a:t>
          </a:r>
          <a:endParaRPr lang="id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smtClean="0"/>
            <a:t>Role </a:t>
          </a:r>
          <a:r>
            <a:rPr lang="id-ID" sz="1800" kern="1200" dirty="0" smtClean="0"/>
            <a:t>playing</a:t>
          </a:r>
          <a:endParaRPr lang="id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Summarizing</a:t>
          </a:r>
          <a:endParaRPr lang="id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Giving advice</a:t>
          </a:r>
          <a:endParaRPr lang="id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Drawing</a:t>
          </a:r>
          <a:endParaRPr lang="id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A letter to ...</a:t>
          </a:r>
          <a:endParaRPr lang="id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d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d-ID" sz="1800" kern="1200" dirty="0"/>
        </a:p>
      </dsp:txBody>
      <dsp:txXfrm>
        <a:off x="6418952" y="752165"/>
        <a:ext cx="1752044" cy="35400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3FCFFF-36AA-4D0B-988B-42F145ED7C29}">
      <dsp:nvSpPr>
        <dsp:cNvPr id="0" name=""/>
        <dsp:cNvSpPr/>
      </dsp:nvSpPr>
      <dsp:spPr>
        <a:xfrm>
          <a:off x="30" y="59096"/>
          <a:ext cx="2912663" cy="8064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Share</a:t>
          </a:r>
          <a:endParaRPr lang="id-ID" sz="2800" kern="1200" dirty="0"/>
        </a:p>
      </dsp:txBody>
      <dsp:txXfrm>
        <a:off x="30" y="59096"/>
        <a:ext cx="2912663" cy="806400"/>
      </dsp:txXfrm>
    </dsp:sp>
    <dsp:sp modelId="{05761DF2-CD13-4355-B36B-FB89C8BC3C33}">
      <dsp:nvSpPr>
        <dsp:cNvPr id="0" name=""/>
        <dsp:cNvSpPr/>
      </dsp:nvSpPr>
      <dsp:spPr>
        <a:xfrm>
          <a:off x="30" y="865496"/>
          <a:ext cx="2912663" cy="380456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800" kern="1200" dirty="0" smtClean="0"/>
            <a:t>Wall bulletin</a:t>
          </a:r>
          <a:endParaRPr lang="id-ID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800" kern="1200" dirty="0" smtClean="0"/>
            <a:t>Poster</a:t>
          </a:r>
          <a:endParaRPr lang="id-ID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800" kern="1200" dirty="0" smtClean="0"/>
            <a:t>Newsletter</a:t>
          </a:r>
          <a:endParaRPr lang="id-ID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800" kern="1200" dirty="0" smtClean="0"/>
            <a:t>Clasroom Wall of fame</a:t>
          </a:r>
          <a:endParaRPr lang="id-ID" sz="2800" kern="1200" dirty="0"/>
        </a:p>
      </dsp:txBody>
      <dsp:txXfrm>
        <a:off x="30" y="865496"/>
        <a:ext cx="2912663" cy="3804569"/>
      </dsp:txXfrm>
    </dsp:sp>
    <dsp:sp modelId="{48CF0361-75D7-44C4-B73E-46BE15DB5601}">
      <dsp:nvSpPr>
        <dsp:cNvPr id="0" name=""/>
        <dsp:cNvSpPr/>
      </dsp:nvSpPr>
      <dsp:spPr>
        <a:xfrm>
          <a:off x="3320466" y="43855"/>
          <a:ext cx="2912663" cy="806400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Do</a:t>
          </a:r>
          <a:endParaRPr lang="id-ID" sz="2800" kern="1200" dirty="0"/>
        </a:p>
      </dsp:txBody>
      <dsp:txXfrm>
        <a:off x="3320466" y="43855"/>
        <a:ext cx="2912663" cy="806400"/>
      </dsp:txXfrm>
    </dsp:sp>
    <dsp:sp modelId="{B9BAF6CA-86A4-4C6B-85BA-0578F3B2737A}">
      <dsp:nvSpPr>
        <dsp:cNvPr id="0" name=""/>
        <dsp:cNvSpPr/>
      </dsp:nvSpPr>
      <dsp:spPr>
        <a:xfrm>
          <a:off x="3320466" y="865496"/>
          <a:ext cx="2912663" cy="3804569"/>
        </a:xfrm>
        <a:prstGeom prst="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800" kern="1200" dirty="0" smtClean="0"/>
            <a:t>Games</a:t>
          </a:r>
          <a:endParaRPr lang="id-ID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800" kern="1200" dirty="0" smtClean="0"/>
            <a:t>Class Project</a:t>
          </a:r>
          <a:endParaRPr lang="id-ID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800" kern="1200" dirty="0" smtClean="0"/>
            <a:t>Play or performance</a:t>
          </a:r>
          <a:endParaRPr lang="id-ID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800" kern="1200" dirty="0" smtClean="0"/>
            <a:t>Community service</a:t>
          </a:r>
          <a:endParaRPr lang="id-ID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800" kern="1200" dirty="0" smtClean="0"/>
            <a:t>Inviting guest speaker</a:t>
          </a:r>
          <a:endParaRPr lang="id-ID" sz="2800" kern="1200" dirty="0"/>
        </a:p>
      </dsp:txBody>
      <dsp:txXfrm>
        <a:off x="3320466" y="865496"/>
        <a:ext cx="2912663" cy="3804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53090-7996-4439-929E-8E859F4165DC}" type="datetimeFigureOut">
              <a:rPr lang="id-ID" smtClean="0"/>
              <a:t>22/05/2015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0EBD2-A3D6-4D8F-BC60-93844A709C3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00740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65917-F91C-4CD9-BC29-69F1B5A8C13C}" type="slidenum">
              <a:rPr lang="id-ID" smtClean="0"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2873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03-7270-45C2-A683-C5E353EF01A5}" type="datetime4">
              <a:rPr lang="en-US" smtClean="0"/>
              <a:pPr/>
              <a:t>May 22,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30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May 22,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91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May 22,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81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May 22,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6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May 22,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81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May 22,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63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May 22,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80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May 22,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49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May 22,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56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May 22,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40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May 22,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41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May 22,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0"/>
            <a:ext cx="8445500" cy="474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96420"/>
            <a:ext cx="7772400" cy="1673047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Not your ordinary English Lessons:</a:t>
            </a:r>
            <a:br>
              <a:rPr lang="en-US" sz="40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ucida Handwriting"/>
                <a:cs typeface="Lucida Handwriting"/>
              </a:rPr>
              <a:t>Three </a:t>
            </a:r>
            <a:r>
              <a:rPr lang="en-US" dirty="0" smtClean="0">
                <a:solidFill>
                  <a:srgbClr val="FF66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ucida Handwriting"/>
                <a:cs typeface="Lucida Handwriting"/>
              </a:rPr>
              <a:t>F</a:t>
            </a:r>
            <a:r>
              <a:rPr lang="en-US" dirty="0" smtClean="0">
                <a:solidFill>
                  <a:srgbClr val="008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ucida Handwriting"/>
                <a:cs typeface="Lucida Handwriting"/>
              </a:rPr>
              <a:t>u</a:t>
            </a:r>
            <a:r>
              <a:rPr lang="en-US" dirty="0" smtClean="0">
                <a:solidFill>
                  <a:srgbClr val="3366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ucida Handwriting"/>
                <a:cs typeface="Lucida Handwriting"/>
              </a:rPr>
              <a:t>n</a:t>
            </a:r>
            <a:r>
              <a:rPr lang="en-US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ucida Handwriting"/>
                <a:cs typeface="Lucida Handwriting"/>
              </a:rPr>
              <a:t> Strategies with Amazing Results</a:t>
            </a:r>
            <a:endParaRPr lang="en-US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Lucida Handwriting"/>
              <a:cs typeface="Lucida Handwriting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09732"/>
            <a:ext cx="6400800" cy="65546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Sandra Sembel</a:t>
            </a:r>
          </a:p>
          <a:p>
            <a:r>
              <a:rPr lang="id-ID" smtClean="0">
                <a:solidFill>
                  <a:schemeClr val="tx1"/>
                </a:solidFill>
              </a:rPr>
              <a:t>Learning</a:t>
            </a:r>
            <a:r>
              <a:rPr lang="id-ID" smtClean="0">
                <a:solidFill>
                  <a:schemeClr val="tx1"/>
                </a:solidFill>
              </a:rPr>
              <a:t>partnerships.weebly.com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7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640" y="1066800"/>
            <a:ext cx="5712862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2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600" y="1676400"/>
            <a:ext cx="51181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9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04" y="2820728"/>
            <a:ext cx="7849219" cy="218854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24713" y="736605"/>
            <a:ext cx="7222007" cy="25301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Three Fun Strategies with Amazing Results that apply the wisdoms of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4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Structure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7150395"/>
              </p:ext>
            </p:extLst>
          </p:nvPr>
        </p:nvGraphicFramePr>
        <p:xfrm>
          <a:off x="395536" y="620688"/>
          <a:ext cx="849694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3760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22313" y="2815273"/>
            <a:ext cx="2381233" cy="1619567"/>
          </a:xfrm>
        </p:spPr>
        <p:txBody>
          <a:bodyPr/>
          <a:lstStyle/>
          <a:p>
            <a:r>
              <a:rPr lang="en-US" dirty="0" smtClean="0"/>
              <a:t>With the </a:t>
            </a:r>
            <a:r>
              <a:rPr lang="id-ID" dirty="0" smtClean="0"/>
              <a:t>learning materials</a:t>
            </a:r>
            <a:endParaRPr lang="en-US" dirty="0" smtClean="0"/>
          </a:p>
          <a:p>
            <a:r>
              <a:rPr lang="en-US" dirty="0" smtClean="0"/>
              <a:t>With others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546" y="1732027"/>
            <a:ext cx="5391167" cy="357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86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8391" y="4406900"/>
            <a:ext cx="6746322" cy="1362075"/>
          </a:xfrm>
        </p:spPr>
        <p:txBody>
          <a:bodyPr/>
          <a:lstStyle/>
          <a:p>
            <a:r>
              <a:rPr lang="en-US" dirty="0" smtClean="0"/>
              <a:t>Immerse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748391" y="2906713"/>
            <a:ext cx="6746322" cy="1500187"/>
          </a:xfrm>
        </p:spPr>
        <p:txBody>
          <a:bodyPr>
            <a:normAutofit/>
          </a:bodyPr>
          <a:lstStyle/>
          <a:p>
            <a:r>
              <a:rPr lang="en-US" dirty="0" smtClean="0"/>
              <a:t>Internalize</a:t>
            </a:r>
          </a:p>
          <a:p>
            <a:r>
              <a:rPr lang="en-US" dirty="0" smtClean="0"/>
              <a:t>Experience</a:t>
            </a:r>
          </a:p>
          <a:p>
            <a:r>
              <a:rPr lang="en-US" dirty="0" smtClean="0"/>
              <a:t>Connect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103" y="1243964"/>
            <a:ext cx="3011189" cy="452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7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Apply</a:t>
            </a:r>
          </a:p>
          <a:p>
            <a:r>
              <a:rPr lang="en-US" dirty="0" smtClean="0"/>
              <a:t>Share</a:t>
            </a:r>
          </a:p>
          <a:p>
            <a:r>
              <a:rPr lang="en-US" dirty="0" smtClean="0"/>
              <a:t>Innovate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608" y="2906713"/>
            <a:ext cx="4945506" cy="21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From Reading Text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08760"/>
            <a:ext cx="3665984" cy="4892040"/>
          </a:xfrm>
        </p:spPr>
        <p:txBody>
          <a:bodyPr>
            <a:normAutofit fontScale="92500" lnSpcReduction="20000"/>
          </a:bodyPr>
          <a:lstStyle/>
          <a:p>
            <a:r>
              <a:rPr lang="id-ID" dirty="0" smtClean="0"/>
              <a:t>Engaging</a:t>
            </a:r>
          </a:p>
          <a:p>
            <a:pPr lvl="1"/>
            <a:r>
              <a:rPr lang="id-ID" dirty="0" smtClean="0"/>
              <a:t>Picture Talk</a:t>
            </a:r>
          </a:p>
          <a:p>
            <a:pPr lvl="1"/>
            <a:r>
              <a:rPr lang="id-ID" dirty="0" smtClean="0"/>
              <a:t>Guessing</a:t>
            </a:r>
          </a:p>
          <a:p>
            <a:pPr lvl="1"/>
            <a:r>
              <a:rPr lang="id-ID" dirty="0" smtClean="0"/>
              <a:t>Predicting</a:t>
            </a:r>
          </a:p>
          <a:p>
            <a:pPr lvl="1"/>
            <a:r>
              <a:rPr lang="id-ID" dirty="0" smtClean="0"/>
              <a:t>Asking questions</a:t>
            </a:r>
          </a:p>
          <a:p>
            <a:pPr lvl="1"/>
            <a:r>
              <a:rPr lang="id-ID" dirty="0" smtClean="0"/>
              <a:t>Word Search</a:t>
            </a:r>
          </a:p>
          <a:p>
            <a:r>
              <a:rPr lang="id-ID" dirty="0" smtClean="0"/>
              <a:t>Immersing</a:t>
            </a:r>
          </a:p>
          <a:p>
            <a:pPr lvl="1"/>
            <a:r>
              <a:rPr lang="id-ID" dirty="0" smtClean="0"/>
              <a:t>Completing grid (table)</a:t>
            </a:r>
          </a:p>
          <a:p>
            <a:pPr lvl="1"/>
            <a:r>
              <a:rPr lang="id-ID" dirty="0" smtClean="0"/>
              <a:t>Rearranging (events, paragraphs)</a:t>
            </a:r>
          </a:p>
          <a:p>
            <a:pPr lvl="1"/>
            <a:r>
              <a:rPr lang="id-ID" dirty="0" smtClean="0"/>
              <a:t>Jigsaw reading</a:t>
            </a:r>
          </a:p>
          <a:p>
            <a:pPr lvl="1"/>
            <a:r>
              <a:rPr lang="id-ID" dirty="0" smtClean="0"/>
              <a:t>Story book</a:t>
            </a:r>
          </a:p>
          <a:p>
            <a:pPr lvl="1"/>
            <a:r>
              <a:rPr lang="id-ID" dirty="0" smtClean="0"/>
              <a:t>Role play</a:t>
            </a:r>
          </a:p>
          <a:p>
            <a:pPr lvl="1"/>
            <a:r>
              <a:rPr lang="id-ID" dirty="0" smtClean="0"/>
              <a:t>Diorama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08760"/>
            <a:ext cx="3668216" cy="4403576"/>
          </a:xfrm>
        </p:spPr>
        <p:txBody>
          <a:bodyPr>
            <a:normAutofit fontScale="92500" lnSpcReduction="20000"/>
          </a:bodyPr>
          <a:lstStyle/>
          <a:p>
            <a:r>
              <a:rPr lang="id-ID" dirty="0" smtClean="0"/>
              <a:t>Interacting</a:t>
            </a:r>
          </a:p>
          <a:p>
            <a:pPr lvl="1"/>
            <a:r>
              <a:rPr lang="id-ID" dirty="0" smtClean="0"/>
              <a:t>Chain story</a:t>
            </a:r>
          </a:p>
          <a:p>
            <a:pPr lvl="1"/>
            <a:r>
              <a:rPr lang="id-ID" dirty="0" smtClean="0"/>
              <a:t>If I were ...</a:t>
            </a:r>
          </a:p>
          <a:p>
            <a:pPr lvl="1"/>
            <a:r>
              <a:rPr lang="id-ID" dirty="0" smtClean="0"/>
              <a:t>A different ending</a:t>
            </a:r>
          </a:p>
          <a:p>
            <a:pPr lvl="1"/>
            <a:r>
              <a:rPr lang="id-ID" dirty="0" smtClean="0"/>
              <a:t>Changes (people, places, activities)</a:t>
            </a:r>
          </a:p>
          <a:p>
            <a:pPr lvl="1"/>
            <a:r>
              <a:rPr lang="id-ID" dirty="0" smtClean="0"/>
              <a:t>Opinions</a:t>
            </a:r>
          </a:p>
          <a:p>
            <a:pPr lvl="1"/>
            <a:r>
              <a:rPr lang="id-ID" dirty="0" smtClean="0"/>
              <a:t>Likes/dislikes</a:t>
            </a:r>
          </a:p>
          <a:p>
            <a:pPr lvl="1"/>
            <a:r>
              <a:rPr lang="id-ID" dirty="0" smtClean="0"/>
              <a:t>Suggestions/advice</a:t>
            </a:r>
          </a:p>
          <a:p>
            <a:pPr lvl="1"/>
            <a:r>
              <a:rPr lang="id-ID" dirty="0" smtClean="0"/>
              <a:t>Reading games</a:t>
            </a:r>
          </a:p>
          <a:p>
            <a:pPr lvl="1"/>
            <a:r>
              <a:rPr lang="id-ID" dirty="0" smtClean="0"/>
              <a:t>Interviewing (the author, the characters)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76789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From Dialogs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61117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6326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Beyond the lessons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 smtClean="0"/>
          </a:p>
          <a:p>
            <a:endParaRPr lang="id-ID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62750533"/>
              </p:ext>
            </p:extLst>
          </p:nvPr>
        </p:nvGraphicFramePr>
        <p:xfrm>
          <a:off x="1524000" y="1396999"/>
          <a:ext cx="6233160" cy="4729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3438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280"/>
            <a:ext cx="9144000" cy="45600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701" y="4642912"/>
            <a:ext cx="77358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What is the goal of English Language Learning?</a:t>
            </a:r>
          </a:p>
          <a:p>
            <a:pPr algn="ctr"/>
            <a:r>
              <a:rPr lang="en-US" sz="2800" dirty="0" smtClean="0"/>
              <a:t>Why do people Learn English?</a:t>
            </a:r>
          </a:p>
          <a:p>
            <a:pPr algn="ctr"/>
            <a:r>
              <a:rPr lang="en-US" sz="2800" dirty="0" smtClean="0"/>
              <a:t>Why do Indonesians Learn English?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2104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Final Message</a:t>
            </a:r>
            <a:endParaRPr lang="id-ID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622" y="1717377"/>
            <a:ext cx="5481578" cy="4180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448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709160"/>
            <a:ext cx="8107680" cy="1676400"/>
          </a:xfrm>
        </p:spPr>
        <p:txBody>
          <a:bodyPr>
            <a:normAutofit/>
          </a:bodyPr>
          <a:lstStyle/>
          <a:p>
            <a:r>
              <a:rPr lang="id-ID" dirty="0" smtClean="0"/>
              <a:t>Visit us at </a:t>
            </a:r>
            <a:br>
              <a:rPr lang="id-ID" dirty="0" smtClean="0"/>
            </a:br>
            <a:r>
              <a:rPr lang="id-ID" dirty="0" smtClean="0"/>
              <a:t>learningpartnership</a:t>
            </a:r>
            <a:r>
              <a:rPr lang="id-ID" dirty="0" smtClean="0">
                <a:solidFill>
                  <a:srgbClr val="FF0000"/>
                </a:solidFill>
              </a:rPr>
              <a:t>s</a:t>
            </a:r>
            <a:r>
              <a:rPr lang="id-ID" dirty="0" smtClean="0"/>
              <a:t>.weebly.com</a:t>
            </a:r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32" y="639624"/>
            <a:ext cx="7199948" cy="406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840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677" y="0"/>
            <a:ext cx="389191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6037" y="1668361"/>
            <a:ext cx="184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Traveling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26037" y="2480582"/>
            <a:ext cx="184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Get hired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422458" y="4383569"/>
            <a:ext cx="18473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Get education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734530" y="522793"/>
            <a:ext cx="18473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Expand business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748381" y="3728693"/>
            <a:ext cx="23956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Enjoy entertainment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029039" y="1929971"/>
            <a:ext cx="25528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Perform for international audience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470622" y="5702640"/>
            <a:ext cx="2111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Immigration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98780" y="519936"/>
            <a:ext cx="184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Publish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98780" y="3314966"/>
            <a:ext cx="18473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Get promoted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878148" y="5490539"/>
            <a:ext cx="18473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Support job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518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658"/>
            <a:ext cx="8229600" cy="830560"/>
          </a:xfrm>
        </p:spPr>
        <p:txBody>
          <a:bodyPr/>
          <a:lstStyle/>
          <a:p>
            <a:r>
              <a:rPr lang="en-US" dirty="0" smtClean="0"/>
              <a:t>Top 15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5198"/>
            <a:ext cx="8229600" cy="5020965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Immigrate</a:t>
            </a:r>
            <a:r>
              <a:rPr lang="en-US" dirty="0" smtClean="0"/>
              <a:t> into an English speaking country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Get </a:t>
            </a:r>
            <a:r>
              <a:rPr lang="en-US" dirty="0" smtClean="0">
                <a:solidFill>
                  <a:srgbClr val="FF0000"/>
                </a:solidFill>
              </a:rPr>
              <a:t>hired</a:t>
            </a:r>
            <a:r>
              <a:rPr lang="en-US" dirty="0" smtClean="0"/>
              <a:t> at a first job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 hired at a better </a:t>
            </a:r>
            <a:r>
              <a:rPr lang="en-US" dirty="0" smtClean="0">
                <a:solidFill>
                  <a:srgbClr val="FF0000"/>
                </a:solidFill>
              </a:rPr>
              <a:t>company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 </a:t>
            </a:r>
            <a:r>
              <a:rPr lang="en-US" dirty="0" smtClean="0">
                <a:solidFill>
                  <a:srgbClr val="FF0000"/>
                </a:solidFill>
              </a:rPr>
              <a:t>promoted</a:t>
            </a:r>
            <a:r>
              <a:rPr lang="en-US" dirty="0" smtClean="0"/>
              <a:t> in your company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Sell and market </a:t>
            </a:r>
            <a:r>
              <a:rPr lang="en-US" dirty="0" smtClean="0"/>
              <a:t>your products to English speaking countries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 able to </a:t>
            </a:r>
            <a:r>
              <a:rPr lang="en-US" dirty="0" smtClean="0">
                <a:solidFill>
                  <a:srgbClr val="FF0000"/>
                </a:solidFill>
              </a:rPr>
              <a:t>operate a business </a:t>
            </a:r>
            <a:r>
              <a:rPr lang="en-US" dirty="0" smtClean="0"/>
              <a:t>completely in English.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Publish</a:t>
            </a:r>
            <a:r>
              <a:rPr lang="en-US" dirty="0" smtClean="0"/>
              <a:t> an authoritative business, scientific journal article in English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 admitted and </a:t>
            </a:r>
            <a:r>
              <a:rPr lang="en-US" dirty="0" smtClean="0">
                <a:solidFill>
                  <a:srgbClr val="FF0000"/>
                </a:solidFill>
              </a:rPr>
              <a:t>study</a:t>
            </a:r>
            <a:r>
              <a:rPr lang="en-US" dirty="0" smtClean="0"/>
              <a:t> in a North American university.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 admitted and study in a North American university graduate program.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Travel</a:t>
            </a:r>
            <a:r>
              <a:rPr lang="en-US" dirty="0" smtClean="0"/>
              <a:t> independently in English speaking countries.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 an Artist, </a:t>
            </a:r>
            <a:r>
              <a:rPr lang="en-US" dirty="0" smtClean="0">
                <a:solidFill>
                  <a:srgbClr val="FF0000"/>
                </a:solidFill>
              </a:rPr>
              <a:t>perform</a:t>
            </a:r>
            <a:r>
              <a:rPr lang="en-US" dirty="0" smtClean="0"/>
              <a:t> for English speaking audiences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Enjoy entertainment </a:t>
            </a:r>
            <a:r>
              <a:rPr lang="en-US" dirty="0" smtClean="0"/>
              <a:t>produced by English speaking artists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English instructions for </a:t>
            </a:r>
            <a:r>
              <a:rPr lang="en-US" dirty="0" smtClean="0">
                <a:solidFill>
                  <a:srgbClr val="FF0000"/>
                </a:solidFill>
              </a:rPr>
              <a:t>computer applications</a:t>
            </a:r>
            <a:r>
              <a:rPr lang="en-US" dirty="0" smtClean="0"/>
              <a:t>. Surf the net in English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Score 950 on the </a:t>
            </a:r>
            <a:r>
              <a:rPr lang="en-US" dirty="0" err="1" smtClean="0">
                <a:solidFill>
                  <a:srgbClr val="FF0000"/>
                </a:solidFill>
              </a:rPr>
              <a:t>Toeic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test or 280 on the new </a:t>
            </a:r>
            <a:r>
              <a:rPr lang="en-US" dirty="0" smtClean="0">
                <a:solidFill>
                  <a:srgbClr val="FF0000"/>
                </a:solidFill>
              </a:rPr>
              <a:t>TOEFL</a:t>
            </a:r>
            <a:r>
              <a:rPr lang="en-US" dirty="0" smtClean="0"/>
              <a:t> exam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Study English </a:t>
            </a:r>
            <a:r>
              <a:rPr lang="en-US" dirty="0" smtClean="0">
                <a:solidFill>
                  <a:srgbClr val="FF0000"/>
                </a:solidFill>
              </a:rPr>
              <a:t>Literature</a:t>
            </a:r>
            <a:r>
              <a:rPr lang="en-US" dirty="0" smtClean="0"/>
              <a:t> in original text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7299" y="6126163"/>
            <a:ext cx="8109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eslincanada.wordpress.com</a:t>
            </a:r>
            <a:r>
              <a:rPr lang="en-US" dirty="0"/>
              <a:t>/2007/09/08/top-15-goals-for-studying-english-as-a-second-language/</a:t>
            </a:r>
          </a:p>
        </p:txBody>
      </p:sp>
    </p:spTree>
    <p:extLst>
      <p:ext uri="{BB962C8B-B14F-4D97-AF65-F5344CB8AC3E}">
        <p14:creationId xmlns:p14="http://schemas.microsoft.com/office/powerpoint/2010/main" val="125212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Ministry of Education in Malaysia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2260"/>
            <a:ext cx="8383718" cy="4816540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Self-development. </a:t>
            </a:r>
            <a:r>
              <a:rPr lang="en-US" sz="1800" dirty="0" smtClean="0"/>
              <a:t>The student becomes a 'better' person through learning another language. </a:t>
            </a:r>
          </a:p>
          <a:p>
            <a:r>
              <a:rPr lang="en-US" sz="1800" b="1" dirty="0"/>
              <a:t>T</a:t>
            </a:r>
            <a:r>
              <a:rPr lang="en-US" sz="1800" b="1" dirty="0" smtClean="0"/>
              <a:t>raining new cognitive processes</a:t>
            </a:r>
            <a:r>
              <a:rPr lang="en-US" sz="1800" dirty="0" smtClean="0"/>
              <a:t>. By learning another language, students acquire methods of learning or new perspectives on themselves and their societies.</a:t>
            </a:r>
          </a:p>
          <a:p>
            <a:r>
              <a:rPr lang="en-US" sz="1800" b="1" dirty="0" smtClean="0"/>
              <a:t>Appreciation of native language: </a:t>
            </a:r>
            <a:r>
              <a:rPr lang="en-US" sz="1800" dirty="0" smtClean="0"/>
              <a:t>students' awareness of their first language is enhanced by learning a second language.</a:t>
            </a:r>
          </a:p>
          <a:p>
            <a:r>
              <a:rPr lang="en-US" sz="1800" b="1" dirty="0"/>
              <a:t>A</a:t>
            </a:r>
            <a:r>
              <a:rPr lang="en-US" sz="1800" b="1" dirty="0" smtClean="0"/>
              <a:t>n entrée to another culture</a:t>
            </a:r>
            <a:r>
              <a:rPr lang="en-US" sz="1800" dirty="0" smtClean="0"/>
              <a:t>. Students can come to understand other groups in the world and to appreciate the music and art of other cultures.</a:t>
            </a:r>
          </a:p>
          <a:p>
            <a:r>
              <a:rPr lang="en-US" sz="1800" b="1" dirty="0"/>
              <a:t>A</a:t>
            </a:r>
            <a:r>
              <a:rPr lang="en-US" sz="1800" b="1" dirty="0" smtClean="0"/>
              <a:t> form of religious observance. </a:t>
            </a:r>
            <a:r>
              <a:rPr lang="en-US" sz="1800" dirty="0" smtClean="0"/>
              <a:t>For many people a second language is part of their religion, whether Hebrew for the Jewish religion, Arabic for Muslims, or indeed English for Christians in some parts of the world.</a:t>
            </a:r>
          </a:p>
          <a:p>
            <a:r>
              <a:rPr lang="en-US" sz="1800" b="1" dirty="0"/>
              <a:t>C</a:t>
            </a:r>
            <a:r>
              <a:rPr lang="en-US" sz="1800" b="1" dirty="0" smtClean="0"/>
              <a:t>ommunicating </a:t>
            </a:r>
            <a:r>
              <a:rPr lang="en-US" sz="1800" dirty="0" smtClean="0"/>
              <a:t>with those who speak another language. We all need to cope with people from other parts of the world, whether for business or pleasure.</a:t>
            </a:r>
          </a:p>
          <a:p>
            <a:r>
              <a:rPr lang="en-US" sz="1800" b="1" dirty="0"/>
              <a:t>I</a:t>
            </a:r>
            <a:r>
              <a:rPr lang="en-US" sz="1800" b="1" dirty="0" smtClean="0"/>
              <a:t>ntercultural understanding and peace</a:t>
            </a:r>
            <a:r>
              <a:rPr lang="en-US" sz="1800" dirty="0" smtClean="0"/>
              <a:t>. For some the highest goals of language teaching are to foster negotiation rather than war or changes in the society outside the classroom. (see for example Gomes de Matos, 2002)</a:t>
            </a:r>
          </a:p>
        </p:txBody>
      </p:sp>
      <p:sp>
        <p:nvSpPr>
          <p:cNvPr id="4" name="Rectangle 3"/>
          <p:cNvSpPr/>
          <p:nvPr/>
        </p:nvSpPr>
        <p:spPr>
          <a:xfrm>
            <a:off x="247412" y="6397796"/>
            <a:ext cx="8325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http://</a:t>
            </a:r>
            <a:r>
              <a:rPr lang="en-US" dirty="0" err="1"/>
              <a:t>homepage.ntlworld.com</a:t>
            </a:r>
            <a:r>
              <a:rPr lang="en-US" dirty="0"/>
              <a:t>/</a:t>
            </a:r>
            <a:r>
              <a:rPr lang="en-US" dirty="0" err="1"/>
              <a:t>vivian.c</a:t>
            </a:r>
            <a:r>
              <a:rPr lang="en-US" dirty="0"/>
              <a:t>/Writings/Papers/</a:t>
            </a:r>
            <a:r>
              <a:rPr lang="en-US" dirty="0" err="1"/>
              <a:t>EFLGoals.htm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13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External and Internal Goals </a:t>
            </a:r>
            <a:br>
              <a:rPr lang="en-US" dirty="0" smtClean="0"/>
            </a:br>
            <a:r>
              <a:rPr lang="en-US" dirty="0" smtClean="0"/>
              <a:t>(Cook, 1983; 2002)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EXTERNAL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relate to the students' use of language </a:t>
            </a:r>
            <a:r>
              <a:rPr lang="en-US" sz="2400" b="1" dirty="0" smtClean="0"/>
              <a:t>outside</a:t>
            </a:r>
            <a:r>
              <a:rPr lang="en-US" sz="2400" dirty="0" smtClean="0"/>
              <a:t> the classroom: </a:t>
            </a:r>
          </a:p>
          <a:p>
            <a:r>
              <a:rPr lang="en-US" sz="2400" dirty="0" smtClean="0"/>
              <a:t>travelling about using the second language in shops and trains, reading books in another language or attending lectures in a different country, surviving as refugees in a strange new world.</a:t>
            </a:r>
          </a:p>
          <a:p>
            <a:endParaRPr lang="en-US" sz="200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INTERNAL GOALS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relate </a:t>
            </a:r>
            <a:r>
              <a:rPr lang="en-US" dirty="0"/>
              <a:t>to the students' mental </a:t>
            </a:r>
            <a:r>
              <a:rPr lang="en-US" b="1" dirty="0"/>
              <a:t>development</a:t>
            </a:r>
            <a:r>
              <a:rPr lang="en-US" dirty="0"/>
              <a:t> as individuals; </a:t>
            </a:r>
          </a:p>
          <a:p>
            <a:r>
              <a:rPr lang="en-US" dirty="0"/>
              <a:t>they may think differently, approach language in a different way, be better citizens, because of the effects that the second language has on their minds; heightened people's cultural awareness.</a:t>
            </a:r>
          </a:p>
        </p:txBody>
      </p:sp>
    </p:spTree>
    <p:extLst>
      <p:ext uri="{BB962C8B-B14F-4D97-AF65-F5344CB8AC3E}">
        <p14:creationId xmlns:p14="http://schemas.microsoft.com/office/powerpoint/2010/main" val="307128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9144000" cy="24204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2930" y="2919707"/>
            <a:ext cx="422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Bradley Hand ITC TT-Bold"/>
                <a:cs typeface="Bradley Hand ITC TT-Bold"/>
              </a:rPr>
              <a:t>of Learning</a:t>
            </a:r>
            <a:endParaRPr lang="en-US" sz="5400" dirty="0">
              <a:solidFill>
                <a:schemeClr val="bg1"/>
              </a:solidFill>
              <a:latin typeface="Bradley Hand ITC TT-Bold"/>
              <a:cs typeface="Bradley Hand ITC TT-Bold"/>
            </a:endParaRPr>
          </a:p>
        </p:txBody>
      </p:sp>
    </p:spTree>
    <p:extLst>
      <p:ext uri="{BB962C8B-B14F-4D97-AF65-F5344CB8AC3E}">
        <p14:creationId xmlns:p14="http://schemas.microsoft.com/office/powerpoint/2010/main" val="313036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0" y="125413"/>
            <a:ext cx="8686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d-ID" dirty="0" smtClean="0">
                <a:latin typeface="Calibri" charset="0"/>
              </a:rPr>
              <a:t>Wisdom 1: </a:t>
            </a:r>
            <a:r>
              <a:rPr lang="id-ID" dirty="0">
                <a:latin typeface="Calibri" charset="0"/>
              </a:rPr>
              <a:t/>
            </a:r>
            <a:br>
              <a:rPr lang="id-ID" dirty="0">
                <a:latin typeface="Calibri" charset="0"/>
              </a:rPr>
            </a:br>
            <a:r>
              <a:rPr lang="id-ID" dirty="0">
                <a:latin typeface="Calibri" charset="0"/>
              </a:rPr>
              <a:t>From Language skills to People Skills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9375" y="1535113"/>
            <a:ext cx="4040188" cy="639762"/>
          </a:xfrm>
        </p:spPr>
        <p:txBody>
          <a:bodyPr/>
          <a:lstStyle/>
          <a:p>
            <a:pPr eaLnBrk="1" hangingPunct="1"/>
            <a:r>
              <a:rPr lang="id-ID">
                <a:latin typeface="Calibri" charset="0"/>
              </a:rPr>
              <a:t>Language skills</a:t>
            </a:r>
          </a:p>
        </p:txBody>
      </p:sp>
      <p:pic>
        <p:nvPicPr>
          <p:cNvPr id="25603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3" b="4552"/>
          <a:stretch>
            <a:fillRect/>
          </a:stretch>
        </p:blipFill>
        <p:spPr>
          <a:xfrm>
            <a:off x="2559050" y="2565400"/>
            <a:ext cx="3621088" cy="3200400"/>
          </a:xfrm>
        </p:spPr>
      </p:pic>
      <p:pic>
        <p:nvPicPr>
          <p:cNvPr id="16386" name="Picture 2" descr="http://www.sdc.uwo.ca/learning/images/logo-LearningSkills-RGB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700213"/>
            <a:ext cx="5513387" cy="4105275"/>
          </a:xfr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484313"/>
            <a:ext cx="6350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484313"/>
            <a:ext cx="4824412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Box 1"/>
          <p:cNvSpPr txBox="1">
            <a:spLocks noChangeArrowheads="1"/>
          </p:cNvSpPr>
          <p:nvPr/>
        </p:nvSpPr>
        <p:spPr bwMode="auto">
          <a:xfrm>
            <a:off x="7956550" y="4724400"/>
            <a:ext cx="9366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LQ</a:t>
            </a:r>
          </a:p>
          <a:p>
            <a:pPr eaLnBrk="1" hangingPunct="1"/>
            <a:r>
              <a:rPr lang="en-US" sz="1800"/>
              <a:t>IQ</a:t>
            </a:r>
          </a:p>
          <a:p>
            <a:pPr eaLnBrk="1" hangingPunct="1"/>
            <a:r>
              <a:rPr lang="en-US" sz="1800"/>
              <a:t>EQ</a:t>
            </a:r>
          </a:p>
          <a:p>
            <a:pPr eaLnBrk="1" hangingPunct="1"/>
            <a:r>
              <a:rPr lang="en-US" sz="1800"/>
              <a:t>SQ</a:t>
            </a:r>
          </a:p>
          <a:p>
            <a:pPr eaLnBrk="1" hangingPunct="1"/>
            <a:r>
              <a:rPr lang="en-US" sz="1800"/>
              <a:t>ICQ</a:t>
            </a:r>
          </a:p>
        </p:txBody>
      </p:sp>
    </p:spTree>
    <p:extLst>
      <p:ext uri="{BB962C8B-B14F-4D97-AF65-F5344CB8AC3E}">
        <p14:creationId xmlns:p14="http://schemas.microsoft.com/office/powerpoint/2010/main" val="144903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d-ID" dirty="0" smtClean="0">
                <a:latin typeface="Calibri" charset="0"/>
              </a:rPr>
              <a:t>Wisdom 2: </a:t>
            </a:r>
            <a:r>
              <a:rPr lang="id-ID" dirty="0" smtClean="0">
                <a:latin typeface="Calibri" charset="0"/>
              </a:rPr>
              <a:t/>
            </a:r>
            <a:br>
              <a:rPr lang="id-ID" dirty="0" smtClean="0">
                <a:latin typeface="Calibri" charset="0"/>
              </a:rPr>
            </a:br>
            <a:r>
              <a:rPr lang="id-ID" dirty="0" smtClean="0">
                <a:latin typeface="Calibri" charset="0"/>
              </a:rPr>
              <a:t>Beyond </a:t>
            </a:r>
            <a:r>
              <a:rPr lang="id-ID" dirty="0" smtClean="0">
                <a:latin typeface="Calibri" charset="0"/>
              </a:rPr>
              <a:t>the Classroom</a:t>
            </a:r>
            <a:endParaRPr lang="id-ID" dirty="0">
              <a:latin typeface="Calibri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81175"/>
            <a:ext cx="4040188" cy="63976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id-ID" dirty="0" smtClean="0">
                <a:latin typeface="Calibri" charset="0"/>
              </a:rPr>
              <a:t>Language Learning in the Classroom</a:t>
            </a:r>
            <a:endParaRPr lang="id-ID" dirty="0">
              <a:latin typeface="Calibri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12875"/>
            <a:ext cx="4248150" cy="639763"/>
          </a:xfrm>
        </p:spPr>
        <p:txBody>
          <a:bodyPr/>
          <a:lstStyle/>
          <a:p>
            <a:pPr eaLnBrk="1" hangingPunct="1"/>
            <a:r>
              <a:rPr lang="id-ID">
                <a:solidFill>
                  <a:srgbClr val="FF0000"/>
                </a:solidFill>
                <a:latin typeface="Calibri" charset="0"/>
              </a:rPr>
              <a:t>Cultural values, skills, attitudes</a:t>
            </a:r>
          </a:p>
        </p:txBody>
      </p:sp>
      <p:pic>
        <p:nvPicPr>
          <p:cNvPr id="17416" name="Picture 8" descr="http://1.bp.blogspot.com/-CNghQpeASO0/TbhJ1ATu7uI/AAAAAAAAAEw/QpJmj98rp28/s1600/childrens-day-learn-69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641600"/>
            <a:ext cx="3643312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5724525" y="6372225"/>
            <a:ext cx="2938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/>
              <a:t>Sandrasembel.weebly.com</a:t>
            </a:r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7" b="7942"/>
          <a:stretch>
            <a:fillRect/>
          </a:stretch>
        </p:blipFill>
        <p:spPr>
          <a:xfrm>
            <a:off x="4643438" y="2184400"/>
            <a:ext cx="4041775" cy="4089400"/>
          </a:xfr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68313" y="5445125"/>
            <a:ext cx="38163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❝</a:t>
            </a:r>
            <a:r>
              <a:rPr lang="en-US" b="1"/>
              <a:t>Language is the road map of a culture. It tells you where its people come from and where they are going.</a:t>
            </a:r>
            <a:r>
              <a:rPr lang="en-US"/>
              <a:t>❞</a:t>
            </a:r>
            <a:br>
              <a:rPr lang="en-US"/>
            </a:br>
            <a:r>
              <a:rPr lang="en-US"/>
              <a:t>‒Rita Mae Brown</a:t>
            </a:r>
          </a:p>
        </p:txBody>
      </p:sp>
    </p:spTree>
    <p:extLst>
      <p:ext uri="{BB962C8B-B14F-4D97-AF65-F5344CB8AC3E}">
        <p14:creationId xmlns:p14="http://schemas.microsoft.com/office/powerpoint/2010/main" val="46237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</TotalTime>
  <Words>710</Words>
  <Application>Microsoft Office PowerPoint</Application>
  <PresentationFormat>On-screen Show (4:3)</PresentationFormat>
  <Paragraphs>144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Not your ordinary English Lessons: Three Fun Strategies with Amazing Results</vt:lpstr>
      <vt:lpstr>PowerPoint Presentation</vt:lpstr>
      <vt:lpstr>PowerPoint Presentation</vt:lpstr>
      <vt:lpstr>Top 15 Goals</vt:lpstr>
      <vt:lpstr>Ministry of Education in Malaysia</vt:lpstr>
      <vt:lpstr>External and Internal Goals  (Cook, 1983; 2002)</vt:lpstr>
      <vt:lpstr>PowerPoint Presentation</vt:lpstr>
      <vt:lpstr>Wisdom 1:  From Language skills to People Skills</vt:lpstr>
      <vt:lpstr>Wisdom 2:  Beyond the Classroom</vt:lpstr>
      <vt:lpstr>PowerPoint Presentation</vt:lpstr>
      <vt:lpstr>PowerPoint Presentation</vt:lpstr>
      <vt:lpstr>PowerPoint Presentation</vt:lpstr>
      <vt:lpstr>Structure</vt:lpstr>
      <vt:lpstr>Engage</vt:lpstr>
      <vt:lpstr>Immerse</vt:lpstr>
      <vt:lpstr>Grow</vt:lpstr>
      <vt:lpstr>From Reading Text</vt:lpstr>
      <vt:lpstr>From Dialogs</vt:lpstr>
      <vt:lpstr>Beyond the lessons</vt:lpstr>
      <vt:lpstr>Final Message</vt:lpstr>
      <vt:lpstr>Visit us at  learningpartnerships.weebly.com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Sembel</dc:creator>
  <cp:lastModifiedBy>ASUS</cp:lastModifiedBy>
  <cp:revision>26</cp:revision>
  <dcterms:created xsi:type="dcterms:W3CDTF">2014-05-09T23:44:22Z</dcterms:created>
  <dcterms:modified xsi:type="dcterms:W3CDTF">2015-05-22T09:00:00Z</dcterms:modified>
</cp:coreProperties>
</file>