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0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6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10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1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8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4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9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9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2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6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9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8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8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4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4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engucap syuk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2" y="471485"/>
            <a:ext cx="9952802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560" y="3879884"/>
            <a:ext cx="8825658" cy="1691284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MENGUCAP SYUKUR DALAM SEGALA HAL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560" y="5586412"/>
            <a:ext cx="8825658" cy="653773"/>
          </a:xfrm>
        </p:spPr>
        <p:txBody>
          <a:bodyPr>
            <a:norm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Tesalonika 5: 18)</a:t>
            </a:r>
            <a:endParaRPr lang="id-ID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4418" y="587085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Sandra Sembel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3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776470"/>
            <a:ext cx="8746284" cy="100946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Berakar, dibangun dan bertambah teguh dalam iman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2603500"/>
            <a:ext cx="5386387" cy="3911600"/>
          </a:xfrm>
        </p:spPr>
        <p:txBody>
          <a:bodyPr>
            <a:noAutofit/>
          </a:bodyPr>
          <a:lstStyle/>
          <a:p>
            <a:r>
              <a:rPr lang="id-ID" sz="2800" dirty="0"/>
              <a:t>Hendaklah kamu </a:t>
            </a:r>
            <a:r>
              <a:rPr lang="id-ID" sz="2800" b="1" dirty="0"/>
              <a:t>berakar di dalam Dia </a:t>
            </a:r>
            <a:r>
              <a:rPr lang="id-ID" sz="2800" dirty="0"/>
              <a:t>dan </a:t>
            </a:r>
            <a:r>
              <a:rPr lang="id-ID" sz="2800" b="1" dirty="0"/>
              <a:t>dibangun di atas Dia</a:t>
            </a:r>
            <a:r>
              <a:rPr lang="id-ID" sz="2800" dirty="0"/>
              <a:t>, hendaklah kamu </a:t>
            </a:r>
            <a:r>
              <a:rPr lang="id-ID" sz="2800" b="1" dirty="0"/>
              <a:t>bertambah teguh dalam iman </a:t>
            </a:r>
            <a:r>
              <a:rPr lang="id-ID" sz="2800" dirty="0"/>
              <a:t>yang telah diajarkan kepadamu, dan hendaklah hatimu melimpah dengan syukur</a:t>
            </a:r>
            <a:r>
              <a:rPr lang="id-ID" sz="2800" dirty="0" smtClean="0"/>
              <a:t>. (Kolose 2: 7)</a:t>
            </a:r>
            <a:endParaRPr lang="id-ID" sz="2800" dirty="0"/>
          </a:p>
        </p:txBody>
      </p:sp>
      <p:pic>
        <p:nvPicPr>
          <p:cNvPr id="4098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19" y="2246312"/>
            <a:ext cx="4083844" cy="40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Tesalonika 5: 18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417296" cy="3911600"/>
          </a:xfrm>
        </p:spPr>
        <p:txBody>
          <a:bodyPr>
            <a:noAutofit/>
          </a:bodyPr>
          <a:lstStyle/>
          <a:p>
            <a:r>
              <a:rPr lang="id-ID" sz="3600" b="1" dirty="0"/>
              <a:t>Mengucap syukurlah dalam segala hal</a:t>
            </a:r>
            <a:r>
              <a:rPr lang="id-ID" sz="3600" dirty="0"/>
              <a:t>, sebab itulah yang </a:t>
            </a:r>
            <a:r>
              <a:rPr lang="id-ID" sz="3600" b="1" dirty="0"/>
              <a:t>dikehendaki Allah </a:t>
            </a:r>
            <a:r>
              <a:rPr lang="id-ID" sz="3600" dirty="0"/>
              <a:t>di </a:t>
            </a:r>
            <a:r>
              <a:rPr lang="id-ID" sz="3600" b="1" dirty="0"/>
              <a:t>dalam Kristus Yesus </a:t>
            </a:r>
            <a:r>
              <a:rPr lang="id-ID" sz="3600" dirty="0"/>
              <a:t>bagi kamu.</a:t>
            </a:r>
            <a:endParaRPr lang="id-ID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409825"/>
            <a:ext cx="4000499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Bersyukur dalam suka</a:t>
            </a:r>
            <a:endParaRPr lang="id-ID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22999" y="2828925"/>
            <a:ext cx="5335589" cy="3380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dirty="0" smtClean="0"/>
              <a:t>Bersyukurlah kepada Tuhan, </a:t>
            </a:r>
            <a:r>
              <a:rPr lang="id-ID" sz="3200" b="1" dirty="0" smtClean="0"/>
              <a:t>sebab IA baik</a:t>
            </a:r>
            <a:r>
              <a:rPr lang="id-ID" sz="3200" dirty="0" smtClean="0"/>
              <a:t>! Bahwasanya untuk </a:t>
            </a:r>
            <a:r>
              <a:rPr lang="id-ID" sz="3200" b="1" dirty="0" smtClean="0"/>
              <a:t>selama-lamanya kasih setiaNya</a:t>
            </a:r>
            <a:r>
              <a:rPr lang="id-ID" sz="3200" dirty="0" smtClean="0"/>
              <a:t>. </a:t>
            </a:r>
          </a:p>
          <a:p>
            <a:r>
              <a:rPr lang="id-ID" sz="3200" dirty="0" smtClean="0"/>
              <a:t>(Mazmur 118: 1)</a:t>
            </a:r>
            <a:endParaRPr lang="id-ID" sz="3200" dirty="0"/>
          </a:p>
        </p:txBody>
      </p:sp>
      <p:pic>
        <p:nvPicPr>
          <p:cNvPr id="1026" name="Picture 2" descr="Image result for God is goo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831853"/>
            <a:ext cx="4829175" cy="29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Bersyukur dalam pergumulan hidup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98" y="2586038"/>
            <a:ext cx="6190423" cy="3848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9476" y="2586038"/>
            <a:ext cx="4400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Pekerjaan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Keluarga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Pelayanan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Hubungan dengan orang sekitar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Keuangan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Kesehatan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Pendidikan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Kegagalan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0984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232387"/>
            <a:ext cx="9669160" cy="64541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5227" y="638467"/>
            <a:ext cx="68531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KUASA dalam </a:t>
            </a:r>
          </a:p>
          <a:p>
            <a:pPr algn="ctr"/>
            <a:r>
              <a:rPr lang="id-I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MENGUCAP SYUKUR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9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Kuasa Pelipatgandaan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52046"/>
            <a:ext cx="5145834" cy="3943350"/>
          </a:xfrm>
        </p:spPr>
        <p:txBody>
          <a:bodyPr>
            <a:noAutofit/>
          </a:bodyPr>
          <a:lstStyle/>
          <a:p>
            <a:r>
              <a:rPr lang="id-ID" sz="2800" dirty="0"/>
              <a:t>Lalu Yesus mengambil roti itu, </a:t>
            </a:r>
            <a:r>
              <a:rPr lang="id-ID" sz="2800" b="1" dirty="0"/>
              <a:t>mengucap syukur </a:t>
            </a:r>
            <a:r>
              <a:rPr lang="id-ID" sz="2800" dirty="0"/>
              <a:t>dan membagi-bagikannya kepada mereka yang duduk di situ, demikian juga dibuat-Nya dengan ikan-ikan itu, sebanyak yang mereka kehendaki</a:t>
            </a:r>
            <a:r>
              <a:rPr lang="id-ID" sz="2800" dirty="0" smtClean="0"/>
              <a:t>. (Yohanes 6: 11)</a:t>
            </a:r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01" y="2371726"/>
            <a:ext cx="3489910" cy="360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4224" y="5972176"/>
            <a:ext cx="367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Yohanes 6: 1-13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4387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Lukas 9: 16-17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603500"/>
            <a:ext cx="9975009" cy="3925888"/>
          </a:xfrm>
        </p:spPr>
        <p:txBody>
          <a:bodyPr>
            <a:noAutofit/>
          </a:bodyPr>
          <a:lstStyle/>
          <a:p>
            <a:r>
              <a:rPr lang="id-ID" sz="2800" dirty="0"/>
              <a:t>Dan setelah Ia mengambil lima roti dan dua ikan itu, Ia </a:t>
            </a:r>
            <a:r>
              <a:rPr lang="id-ID" sz="2800" b="1" dirty="0"/>
              <a:t>menengadah ke langit</a:t>
            </a:r>
            <a:r>
              <a:rPr lang="id-ID" sz="2800" dirty="0"/>
              <a:t>, </a:t>
            </a:r>
            <a:r>
              <a:rPr lang="id-ID" sz="2800" b="1" dirty="0"/>
              <a:t>mengucap berkat</a:t>
            </a:r>
            <a:r>
              <a:rPr lang="id-ID" sz="2800" dirty="0"/>
              <a:t>, lalu memecah-mecahkan roti itu dan memberikannya kepada murid-murid-Nya supaya dibagi-bagikannya kepada orang banyak</a:t>
            </a:r>
            <a:r>
              <a:rPr lang="id-ID" sz="2800" dirty="0" smtClean="0"/>
              <a:t>.</a:t>
            </a:r>
          </a:p>
          <a:p>
            <a:r>
              <a:rPr lang="id-ID" sz="2800" dirty="0"/>
              <a:t>Dan mereka semuanya makan sampai kenyang. Kemudian dikumpulkan potongan-potongan roti yang </a:t>
            </a:r>
            <a:r>
              <a:rPr lang="id-ID" sz="2800" b="1" dirty="0"/>
              <a:t>sisa sebanyak dua belas bakul</a:t>
            </a:r>
            <a:r>
              <a:rPr lang="id-ID" sz="2800" dirty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2495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2. Kuasa Kemenangan</a:t>
            </a:r>
            <a:endParaRPr lang="id-ID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6487" y="2714626"/>
            <a:ext cx="5557838" cy="3438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/>
              <a:t>Ketika mereka mulai bersorak-sorai dan menyanyikan nyanyian pujian, dibuat Tuhanlah penghadangan terhadap bani Amon dan Moab, dan orang-orang dari pegunungan Seir, yang hendak menyerang Yehuda, sehingga mereka terpukul kalah</a:t>
            </a:r>
            <a:r>
              <a:rPr lang="id-ID" sz="2400" dirty="0" smtClean="0"/>
              <a:t>. </a:t>
            </a:r>
          </a:p>
          <a:p>
            <a:r>
              <a:rPr lang="id-ID" sz="2400" dirty="0" smtClean="0"/>
              <a:t>(2 Tawarikh 20: 22)</a:t>
            </a:r>
            <a:endParaRPr lang="id-ID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101760"/>
            <a:ext cx="4576762" cy="3432572"/>
          </a:xfrm>
          <a:prstGeom prst="rect">
            <a:avLst/>
          </a:prstGeom>
        </p:spPr>
      </p:pic>
      <p:pic>
        <p:nvPicPr>
          <p:cNvPr id="2050" name="Picture 2" descr="Image result for Jehoshaphat's batt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82" y="2543176"/>
            <a:ext cx="4054905" cy="20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Kuasa Kelepasan dari Keterikatan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1"/>
            <a:ext cx="5549902" cy="3697288"/>
          </a:xfrm>
        </p:spPr>
        <p:txBody>
          <a:bodyPr>
            <a:noAutofit/>
          </a:bodyPr>
          <a:lstStyle/>
          <a:p>
            <a:r>
              <a:rPr lang="id-ID" sz="2000" dirty="0"/>
              <a:t>Tetapi kira-kira tengah malam Paulus dan Silas berdoa dan menyanyikan puji-pujian kepada Allah dan orang-orang hukuman lain mendengarkan mereka</a:t>
            </a:r>
            <a:r>
              <a:rPr lang="id-ID" sz="2000" dirty="0" smtClean="0"/>
              <a:t>.</a:t>
            </a:r>
          </a:p>
          <a:p>
            <a:r>
              <a:rPr lang="id-ID" sz="2000" dirty="0"/>
              <a:t>Akan tetapi terjadilah gempa bumi yang hebat, sehingga sendi-sendi penjara itu goyah; dan seketika itu juga terbukalah semua pintu dan terlepaslah belenggu mereka semua</a:t>
            </a:r>
            <a:r>
              <a:rPr lang="id-ID" sz="2000" dirty="0" smtClean="0"/>
              <a:t>.</a:t>
            </a:r>
          </a:p>
          <a:p>
            <a:r>
              <a:rPr lang="id-ID" sz="2000" dirty="0" smtClean="0"/>
              <a:t>(Kisah 16: 25-26)</a:t>
            </a:r>
            <a:endParaRPr lang="id-ID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0888" y="2603500"/>
            <a:ext cx="4906962" cy="37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</TotalTime>
  <Words>325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MENGUCAP SYUKUR DALAM SEGALA HAL</vt:lpstr>
      <vt:lpstr>1 Tesalonika 5: 18</vt:lpstr>
      <vt:lpstr>Bersyukur dalam suka</vt:lpstr>
      <vt:lpstr>Bersyukur dalam pergumulan hidup</vt:lpstr>
      <vt:lpstr>PowerPoint Presentation</vt:lpstr>
      <vt:lpstr>1. Kuasa Pelipatgandaan</vt:lpstr>
      <vt:lpstr>Lukas 9: 16-17</vt:lpstr>
      <vt:lpstr>2. Kuasa Kemenangan</vt:lpstr>
      <vt:lpstr>3. Kuasa Kelepasan dari Keterikatan</vt:lpstr>
      <vt:lpstr>Berakar, dibangun dan bertambah teguh dalam iman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MENGUCAP SYUKUR DALAM SEGALA HAL</dc:title>
  <dc:creator>Asus</dc:creator>
  <cp:lastModifiedBy>Asus</cp:lastModifiedBy>
  <cp:revision>9</cp:revision>
  <dcterms:created xsi:type="dcterms:W3CDTF">2017-11-11T07:09:04Z</dcterms:created>
  <dcterms:modified xsi:type="dcterms:W3CDTF">2017-11-11T08:12:58Z</dcterms:modified>
</cp:coreProperties>
</file>