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D21B972A-FC07-4926-92DF-21E070505E5F}" type="presOf" srcId="{F673C64B-DAEC-4F0A-8BFB-0F2FDB218A1F}" destId="{123A174A-FD4D-402B-894C-5F9D78C3E4CC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41F77782-1E60-47BE-9C76-06F13F3E3AF4}" type="presOf" srcId="{4EC954DB-9B69-472D-B6AE-4663E3C283D4}" destId="{392F61E4-CF74-4F92-9551-6503068206D3}" srcOrd="0" destOrd="0" presId="urn:microsoft.com/office/officeart/2005/8/layout/hierarchy1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91F313FE-FEB6-4D51-9213-EB23D316AA3E}" type="presOf" srcId="{6CBF8BAB-19B3-4DFD-84FD-812D9E2390D4}" destId="{DCEA5A17-E5D4-42EB-A3CB-CA8F94162F2B}" srcOrd="0" destOrd="0" presId="urn:microsoft.com/office/officeart/2005/8/layout/hierarchy1"/>
    <dgm:cxn modelId="{A00CADB6-AD2F-4E34-8793-7F3FE34A5990}" type="presParOf" srcId="{DCEA5A17-E5D4-42EB-A3CB-CA8F94162F2B}" destId="{2260E84B-21DF-45E1-8D13-B16A292972DA}" srcOrd="0" destOrd="0" presId="urn:microsoft.com/office/officeart/2005/8/layout/hierarchy1"/>
    <dgm:cxn modelId="{6239FCC2-91A3-4D48-BF28-BB4194A70423}" type="presParOf" srcId="{2260E84B-21DF-45E1-8D13-B16A292972DA}" destId="{F589B4BE-00F3-4C16-94BB-9A890770B34B}" srcOrd="0" destOrd="0" presId="urn:microsoft.com/office/officeart/2005/8/layout/hierarchy1"/>
    <dgm:cxn modelId="{233DB25E-1008-4E07-BE77-26B9DE3641C6}" type="presParOf" srcId="{F589B4BE-00F3-4C16-94BB-9A890770B34B}" destId="{77AD5FE5-B9F9-454E-A7B7-478328FD716D}" srcOrd="0" destOrd="0" presId="urn:microsoft.com/office/officeart/2005/8/layout/hierarchy1"/>
    <dgm:cxn modelId="{7FC7F197-7927-4A4F-8457-E710B12E3104}" type="presParOf" srcId="{F589B4BE-00F3-4C16-94BB-9A890770B34B}" destId="{123A174A-FD4D-402B-894C-5F9D78C3E4CC}" srcOrd="1" destOrd="0" presId="urn:microsoft.com/office/officeart/2005/8/layout/hierarchy1"/>
    <dgm:cxn modelId="{4930C527-1006-4AA8-B3EC-FD5886E8A243}" type="presParOf" srcId="{2260E84B-21DF-45E1-8D13-B16A292972DA}" destId="{CCB4332A-EA7B-4388-B098-B063373E1AC0}" srcOrd="1" destOrd="0" presId="urn:microsoft.com/office/officeart/2005/8/layout/hierarchy1"/>
    <dgm:cxn modelId="{5A4FDBD5-D15D-4DE6-AD02-204C069EA54C}" type="presParOf" srcId="{DCEA5A17-E5D4-42EB-A3CB-CA8F94162F2B}" destId="{40F0749D-331B-4BA5-8E23-85164D6A4C01}" srcOrd="1" destOrd="0" presId="urn:microsoft.com/office/officeart/2005/8/layout/hierarchy1"/>
    <dgm:cxn modelId="{7CEFBB9A-BC6A-4F50-81A4-42805EBD3BBA}" type="presParOf" srcId="{40F0749D-331B-4BA5-8E23-85164D6A4C01}" destId="{BFC61624-AA50-4944-99AB-B2400BE1652B}" srcOrd="0" destOrd="0" presId="urn:microsoft.com/office/officeart/2005/8/layout/hierarchy1"/>
    <dgm:cxn modelId="{5B1972EB-219E-4192-82A0-419C6FE262C9}" type="presParOf" srcId="{BFC61624-AA50-4944-99AB-B2400BE1652B}" destId="{77B7EEA9-8D6F-4746-AEF9-06AE3807ECA4}" srcOrd="0" destOrd="0" presId="urn:microsoft.com/office/officeart/2005/8/layout/hierarchy1"/>
    <dgm:cxn modelId="{4228F3E6-09E6-4F67-8390-A2331A9CF8AA}" type="presParOf" srcId="{BFC61624-AA50-4944-99AB-B2400BE1652B}" destId="{392F61E4-CF74-4F92-9551-6503068206D3}" srcOrd="1" destOrd="0" presId="urn:microsoft.com/office/officeart/2005/8/layout/hierarchy1"/>
    <dgm:cxn modelId="{0BF56396-0BB6-4CC2-AF88-F256CC61ED91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BF8BAB-19B3-4DFD-84FD-812D9E2390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3C64B-DAEC-4F0A-8BFB-0F2FDB218A1F}">
      <dgm:prSet/>
      <dgm:spPr/>
      <dgm:t>
        <a:bodyPr/>
        <a:lstStyle/>
        <a:p>
          <a:r>
            <a:rPr lang="en-US" baseline="0" dirty="0"/>
            <a:t>Fact</a:t>
          </a:r>
          <a:endParaRPr lang="en-US" dirty="0"/>
        </a:p>
      </dgm:t>
    </dgm:pt>
    <dgm:pt modelId="{633151BF-6ECB-4B87-91B8-C62DB47258FC}" type="parTrans" cxnId="{4785855D-D053-4FC2-A9B9-414A188896DF}">
      <dgm:prSet/>
      <dgm:spPr/>
      <dgm:t>
        <a:bodyPr/>
        <a:lstStyle/>
        <a:p>
          <a:endParaRPr lang="en-US"/>
        </a:p>
      </dgm:t>
    </dgm:pt>
    <dgm:pt modelId="{D43EE40A-BBAF-4DB0-86DA-75F9B5048610}" type="sibTrans" cxnId="{4785855D-D053-4FC2-A9B9-414A188896DF}">
      <dgm:prSet/>
      <dgm:spPr/>
      <dgm:t>
        <a:bodyPr/>
        <a:lstStyle/>
        <a:p>
          <a:endParaRPr lang="en-US"/>
        </a:p>
      </dgm:t>
    </dgm:pt>
    <dgm:pt modelId="{4EC954DB-9B69-472D-B6AE-4663E3C283D4}">
      <dgm:prSet/>
      <dgm:spPr/>
      <dgm:t>
        <a:bodyPr/>
        <a:lstStyle/>
        <a:p>
          <a:r>
            <a:rPr lang="en-US" baseline="0" dirty="0"/>
            <a:t>Opinion</a:t>
          </a:r>
          <a:endParaRPr lang="en-US" dirty="0"/>
        </a:p>
      </dgm:t>
    </dgm:pt>
    <dgm:pt modelId="{CBA2F03E-B22D-4058-86A6-C5F351DB0A2F}" type="parTrans" cxnId="{15DCEABA-BEE7-4646-9BAB-4068671BDEBB}">
      <dgm:prSet/>
      <dgm:spPr/>
      <dgm:t>
        <a:bodyPr/>
        <a:lstStyle/>
        <a:p>
          <a:endParaRPr lang="en-US"/>
        </a:p>
      </dgm:t>
    </dgm:pt>
    <dgm:pt modelId="{E79970FE-348D-4778-A14C-806EAA756B1B}" type="sibTrans" cxnId="{15DCEABA-BEE7-4646-9BAB-4068671BDEBB}">
      <dgm:prSet/>
      <dgm:spPr/>
      <dgm:t>
        <a:bodyPr/>
        <a:lstStyle/>
        <a:p>
          <a:endParaRPr lang="en-US"/>
        </a:p>
      </dgm:t>
    </dgm:pt>
    <dgm:pt modelId="{DCEA5A17-E5D4-42EB-A3CB-CA8F94162F2B}" type="pres">
      <dgm:prSet presAssocID="{6CBF8BAB-19B3-4DFD-84FD-812D9E2390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60E84B-21DF-45E1-8D13-B16A292972DA}" type="pres">
      <dgm:prSet presAssocID="{F673C64B-DAEC-4F0A-8BFB-0F2FDB218A1F}" presName="hierRoot1" presStyleCnt="0"/>
      <dgm:spPr/>
    </dgm:pt>
    <dgm:pt modelId="{F589B4BE-00F3-4C16-94BB-9A890770B34B}" type="pres">
      <dgm:prSet presAssocID="{F673C64B-DAEC-4F0A-8BFB-0F2FDB218A1F}" presName="composite" presStyleCnt="0"/>
      <dgm:spPr/>
    </dgm:pt>
    <dgm:pt modelId="{77AD5FE5-B9F9-454E-A7B7-478328FD716D}" type="pres">
      <dgm:prSet presAssocID="{F673C64B-DAEC-4F0A-8BFB-0F2FDB218A1F}" presName="background" presStyleLbl="node0" presStyleIdx="0" presStyleCnt="2"/>
      <dgm:spPr/>
    </dgm:pt>
    <dgm:pt modelId="{123A174A-FD4D-402B-894C-5F9D78C3E4CC}" type="pres">
      <dgm:prSet presAssocID="{F673C64B-DAEC-4F0A-8BFB-0F2FDB218A1F}" presName="text" presStyleLbl="fgAcc0" presStyleIdx="0" presStyleCnt="2">
        <dgm:presLayoutVars>
          <dgm:chPref val="3"/>
        </dgm:presLayoutVars>
      </dgm:prSet>
      <dgm:spPr/>
    </dgm:pt>
    <dgm:pt modelId="{CCB4332A-EA7B-4388-B098-B063373E1AC0}" type="pres">
      <dgm:prSet presAssocID="{F673C64B-DAEC-4F0A-8BFB-0F2FDB218A1F}" presName="hierChild2" presStyleCnt="0"/>
      <dgm:spPr/>
    </dgm:pt>
    <dgm:pt modelId="{40F0749D-331B-4BA5-8E23-85164D6A4C01}" type="pres">
      <dgm:prSet presAssocID="{4EC954DB-9B69-472D-B6AE-4663E3C283D4}" presName="hierRoot1" presStyleCnt="0"/>
      <dgm:spPr/>
    </dgm:pt>
    <dgm:pt modelId="{BFC61624-AA50-4944-99AB-B2400BE1652B}" type="pres">
      <dgm:prSet presAssocID="{4EC954DB-9B69-472D-B6AE-4663E3C283D4}" presName="composite" presStyleCnt="0"/>
      <dgm:spPr/>
    </dgm:pt>
    <dgm:pt modelId="{77B7EEA9-8D6F-4746-AEF9-06AE3807ECA4}" type="pres">
      <dgm:prSet presAssocID="{4EC954DB-9B69-472D-B6AE-4663E3C283D4}" presName="background" presStyleLbl="node0" presStyleIdx="1" presStyleCnt="2"/>
      <dgm:spPr/>
    </dgm:pt>
    <dgm:pt modelId="{392F61E4-CF74-4F92-9551-6503068206D3}" type="pres">
      <dgm:prSet presAssocID="{4EC954DB-9B69-472D-B6AE-4663E3C283D4}" presName="text" presStyleLbl="fgAcc0" presStyleIdx="1" presStyleCnt="2">
        <dgm:presLayoutVars>
          <dgm:chPref val="3"/>
        </dgm:presLayoutVars>
      </dgm:prSet>
      <dgm:spPr/>
    </dgm:pt>
    <dgm:pt modelId="{F4A9C4DA-4AF4-4D41-BD9A-A96C08E70585}" type="pres">
      <dgm:prSet presAssocID="{4EC954DB-9B69-472D-B6AE-4663E3C283D4}" presName="hierChild2" presStyleCnt="0"/>
      <dgm:spPr/>
    </dgm:pt>
  </dgm:ptLst>
  <dgm:cxnLst>
    <dgm:cxn modelId="{41672D24-1BE3-4A52-969C-BDC4A8360C23}" type="presOf" srcId="{4EC954DB-9B69-472D-B6AE-4663E3C283D4}" destId="{392F61E4-CF74-4F92-9551-6503068206D3}" srcOrd="0" destOrd="0" presId="urn:microsoft.com/office/officeart/2005/8/layout/hierarchy1"/>
    <dgm:cxn modelId="{4785855D-D053-4FC2-A9B9-414A188896DF}" srcId="{6CBF8BAB-19B3-4DFD-84FD-812D9E2390D4}" destId="{F673C64B-DAEC-4F0A-8BFB-0F2FDB218A1F}" srcOrd="0" destOrd="0" parTransId="{633151BF-6ECB-4B87-91B8-C62DB47258FC}" sibTransId="{D43EE40A-BBAF-4DB0-86DA-75F9B5048610}"/>
    <dgm:cxn modelId="{15DCEABA-BEE7-4646-9BAB-4068671BDEBB}" srcId="{6CBF8BAB-19B3-4DFD-84FD-812D9E2390D4}" destId="{4EC954DB-9B69-472D-B6AE-4663E3C283D4}" srcOrd="1" destOrd="0" parTransId="{CBA2F03E-B22D-4058-86A6-C5F351DB0A2F}" sibTransId="{E79970FE-348D-4778-A14C-806EAA756B1B}"/>
    <dgm:cxn modelId="{2B1E97BB-EA73-4E1D-9A00-0528D0DCCFF0}" type="presOf" srcId="{F673C64B-DAEC-4F0A-8BFB-0F2FDB218A1F}" destId="{123A174A-FD4D-402B-894C-5F9D78C3E4CC}" srcOrd="0" destOrd="0" presId="urn:microsoft.com/office/officeart/2005/8/layout/hierarchy1"/>
    <dgm:cxn modelId="{99E195EB-571C-4D2D-8CED-7F7F363E4832}" type="presOf" srcId="{6CBF8BAB-19B3-4DFD-84FD-812D9E2390D4}" destId="{DCEA5A17-E5D4-42EB-A3CB-CA8F94162F2B}" srcOrd="0" destOrd="0" presId="urn:microsoft.com/office/officeart/2005/8/layout/hierarchy1"/>
    <dgm:cxn modelId="{6F2E1FA3-DD26-4D5D-A1C4-3375B66874EC}" type="presParOf" srcId="{DCEA5A17-E5D4-42EB-A3CB-CA8F94162F2B}" destId="{2260E84B-21DF-45E1-8D13-B16A292972DA}" srcOrd="0" destOrd="0" presId="urn:microsoft.com/office/officeart/2005/8/layout/hierarchy1"/>
    <dgm:cxn modelId="{16A0B5FE-75B9-485B-A8EC-4EEAE47A421C}" type="presParOf" srcId="{2260E84B-21DF-45E1-8D13-B16A292972DA}" destId="{F589B4BE-00F3-4C16-94BB-9A890770B34B}" srcOrd="0" destOrd="0" presId="urn:microsoft.com/office/officeart/2005/8/layout/hierarchy1"/>
    <dgm:cxn modelId="{2A651B5A-4838-46D4-9993-699328D74B01}" type="presParOf" srcId="{F589B4BE-00F3-4C16-94BB-9A890770B34B}" destId="{77AD5FE5-B9F9-454E-A7B7-478328FD716D}" srcOrd="0" destOrd="0" presId="urn:microsoft.com/office/officeart/2005/8/layout/hierarchy1"/>
    <dgm:cxn modelId="{10441C76-FFF0-4E05-B2B5-4D28749F770D}" type="presParOf" srcId="{F589B4BE-00F3-4C16-94BB-9A890770B34B}" destId="{123A174A-FD4D-402B-894C-5F9D78C3E4CC}" srcOrd="1" destOrd="0" presId="urn:microsoft.com/office/officeart/2005/8/layout/hierarchy1"/>
    <dgm:cxn modelId="{3F2BCBA1-F839-4585-8DF7-2E3462402C9A}" type="presParOf" srcId="{2260E84B-21DF-45E1-8D13-B16A292972DA}" destId="{CCB4332A-EA7B-4388-B098-B063373E1AC0}" srcOrd="1" destOrd="0" presId="urn:microsoft.com/office/officeart/2005/8/layout/hierarchy1"/>
    <dgm:cxn modelId="{5ACF7A0E-E1F2-4E40-B737-8D0FAEA7FB1C}" type="presParOf" srcId="{DCEA5A17-E5D4-42EB-A3CB-CA8F94162F2B}" destId="{40F0749D-331B-4BA5-8E23-85164D6A4C01}" srcOrd="1" destOrd="0" presId="urn:microsoft.com/office/officeart/2005/8/layout/hierarchy1"/>
    <dgm:cxn modelId="{58864042-0403-4CA2-A3A5-57763CBCE286}" type="presParOf" srcId="{40F0749D-331B-4BA5-8E23-85164D6A4C01}" destId="{BFC61624-AA50-4944-99AB-B2400BE1652B}" srcOrd="0" destOrd="0" presId="urn:microsoft.com/office/officeart/2005/8/layout/hierarchy1"/>
    <dgm:cxn modelId="{B0FE5189-85FB-4EC7-B551-F330135630FC}" type="presParOf" srcId="{BFC61624-AA50-4944-99AB-B2400BE1652B}" destId="{77B7EEA9-8D6F-4746-AEF9-06AE3807ECA4}" srcOrd="0" destOrd="0" presId="urn:microsoft.com/office/officeart/2005/8/layout/hierarchy1"/>
    <dgm:cxn modelId="{D4A1FE15-67B2-41DF-B078-7C1D13408FBF}" type="presParOf" srcId="{BFC61624-AA50-4944-99AB-B2400BE1652B}" destId="{392F61E4-CF74-4F92-9551-6503068206D3}" srcOrd="1" destOrd="0" presId="urn:microsoft.com/office/officeart/2005/8/layout/hierarchy1"/>
    <dgm:cxn modelId="{AC904B57-B2B9-4328-97AC-8B3A04CEFE4A}" type="presParOf" srcId="{40F0749D-331B-4BA5-8E23-85164D6A4C01}" destId="{F4A9C4DA-4AF4-4D41-BD9A-A96C08E705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5FE5-B9F9-454E-A7B7-478328FD716D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A174A-FD4D-402B-894C-5F9D78C3E4CC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Fact</a:t>
          </a:r>
          <a:endParaRPr lang="en-US" sz="6500" kern="1200" dirty="0"/>
        </a:p>
      </dsp:txBody>
      <dsp:txXfrm>
        <a:off x="534770" y="778196"/>
        <a:ext cx="3960775" cy="2459240"/>
      </dsp:txXfrm>
    </dsp:sp>
    <dsp:sp modelId="{77B7EEA9-8D6F-4746-AEF9-06AE3807ECA4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F61E4-CF74-4F92-9551-6503068206D3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baseline="0" dirty="0"/>
            <a:t>Opinion</a:t>
          </a:r>
          <a:endParaRPr lang="en-US" sz="6500" kern="1200" dirty="0"/>
        </a:p>
      </dsp:txBody>
      <dsp:txXfrm>
        <a:off x="5562742" y="778196"/>
        <a:ext cx="3960775" cy="245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8252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4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3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4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17621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9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5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6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219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36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794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EEA5E-5FB7-4E5E-B1E0-046D7D0E8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669" y="1480930"/>
            <a:ext cx="8447964" cy="3254321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Guided practice</a:t>
            </a:r>
            <a:br>
              <a:rPr lang="en-US" sz="6600" dirty="0"/>
            </a:br>
            <a:r>
              <a:rPr lang="en-US" sz="6600" dirty="0"/>
              <a:t>Fact or opinion?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91F33-E0F8-4A9C-B4E9-8CBBBF264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668" y="4804850"/>
            <a:ext cx="5957248" cy="108623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Meeting 5_Facts and Opinions</a:t>
            </a:r>
          </a:p>
        </p:txBody>
      </p:sp>
    </p:spTree>
    <p:extLst>
      <p:ext uri="{BB962C8B-B14F-4D97-AF65-F5344CB8AC3E}">
        <p14:creationId xmlns:p14="http://schemas.microsoft.com/office/powerpoint/2010/main" val="108605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7908"/>
            <a:ext cx="9929446" cy="2028092"/>
          </a:xfrm>
        </p:spPr>
        <p:txBody>
          <a:bodyPr>
            <a:normAutofit/>
          </a:bodyPr>
          <a:lstStyle/>
          <a:p>
            <a:r>
              <a:rPr lang="en-US" dirty="0"/>
              <a:t>9. There are 650 members of Parliament (MPs) in the UK House of Commons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297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7908"/>
            <a:ext cx="9929446" cy="2028092"/>
          </a:xfrm>
        </p:spPr>
        <p:txBody>
          <a:bodyPr>
            <a:normAutofit/>
          </a:bodyPr>
          <a:lstStyle/>
          <a:p>
            <a:r>
              <a:rPr lang="en-US" dirty="0"/>
              <a:t>10. Indonesian doctors puts too much emphasis on money. 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40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257908"/>
            <a:ext cx="10480430" cy="2028092"/>
          </a:xfrm>
        </p:spPr>
        <p:txBody>
          <a:bodyPr>
            <a:normAutofit/>
          </a:bodyPr>
          <a:lstStyle/>
          <a:p>
            <a:r>
              <a:rPr lang="en-US"/>
              <a:t>1. The quality of life has decreased in the last ten years.</a:t>
            </a:r>
            <a:br>
              <a:rPr lang="en-US"/>
            </a:br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43765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944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45477"/>
            <a:ext cx="9765323" cy="1726223"/>
          </a:xfrm>
        </p:spPr>
        <p:txBody>
          <a:bodyPr>
            <a:normAutofit fontScale="90000"/>
          </a:bodyPr>
          <a:lstStyle/>
          <a:p>
            <a:r>
              <a:rPr lang="en-US" dirty="0"/>
              <a:t>2. The written part of the driving test must be completed before the practical driving part.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71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1" y="257908"/>
            <a:ext cx="10597662" cy="2028092"/>
          </a:xfrm>
        </p:spPr>
        <p:txBody>
          <a:bodyPr>
            <a:normAutofit/>
          </a:bodyPr>
          <a:lstStyle/>
          <a:p>
            <a:r>
              <a:rPr lang="en-US" dirty="0"/>
              <a:t>3. Access courses are designed to prepare students for higher education.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09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4. Country living is the only way to live.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3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en-US" dirty="0"/>
              <a:t>5. If you live in Jakarta, you have to be able to use the </a:t>
            </a:r>
            <a:r>
              <a:rPr lang="en-US" dirty="0" err="1"/>
              <a:t>Transjakarta</a:t>
            </a:r>
            <a:r>
              <a:rPr lang="en-US" dirty="0"/>
              <a:t>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0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7908"/>
            <a:ext cx="9929446" cy="2028092"/>
          </a:xfrm>
        </p:spPr>
        <p:txBody>
          <a:bodyPr>
            <a:normAutofit/>
          </a:bodyPr>
          <a:lstStyle/>
          <a:p>
            <a:r>
              <a:rPr lang="en-US" dirty="0"/>
              <a:t>6. Local people representatives should spend more time listening to residents and less time listening to each other.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524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7908"/>
            <a:ext cx="9929446" cy="2028092"/>
          </a:xfrm>
        </p:spPr>
        <p:txBody>
          <a:bodyPr>
            <a:normAutofit/>
          </a:bodyPr>
          <a:lstStyle/>
          <a:p>
            <a:r>
              <a:rPr lang="en-US" dirty="0"/>
              <a:t>7. Local people representatives are elected for a period of five years.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95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D079-EBA6-4C25-8343-63E9704F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57908"/>
            <a:ext cx="9929446" cy="2028092"/>
          </a:xfrm>
        </p:spPr>
        <p:txBody>
          <a:bodyPr>
            <a:normAutofit/>
          </a:bodyPr>
          <a:lstStyle/>
          <a:p>
            <a:r>
              <a:rPr lang="en-US" dirty="0"/>
              <a:t>8. Finding somewhere to live is a long and frustrating business.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82FF456-72C8-434A-8D5F-F324E2425C9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9624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23</TotalTime>
  <Words>177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Guided practice Fact or opinion?</vt:lpstr>
      <vt:lpstr>1. The quality of life has decreased in the last ten years. </vt:lpstr>
      <vt:lpstr>2. The written part of the driving test must be completed before the practical driving part. </vt:lpstr>
      <vt:lpstr>3. Access courses are designed to prepare students for higher education. </vt:lpstr>
      <vt:lpstr>4. Country living is the only way to live. </vt:lpstr>
      <vt:lpstr>5. If you live in Jakarta, you have to be able to use the Transjakarta.</vt:lpstr>
      <vt:lpstr>6. Local people representatives should spend more time listening to residents and less time listening to each other.</vt:lpstr>
      <vt:lpstr>7. Local people representatives are elected for a period of five years.</vt:lpstr>
      <vt:lpstr>8. Finding somewhere to live is a long and frustrating business.</vt:lpstr>
      <vt:lpstr>9. There are 650 members of Parliament (MPs) in the UK House of Commons</vt:lpstr>
      <vt:lpstr>10. Indonesian doctors puts too much emphasis on money.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practice Fact or opinion?</dc:title>
  <dc:creator>UPH</dc:creator>
  <cp:lastModifiedBy>UPH</cp:lastModifiedBy>
  <cp:revision>4</cp:revision>
  <dcterms:created xsi:type="dcterms:W3CDTF">2019-02-01T02:55:20Z</dcterms:created>
  <dcterms:modified xsi:type="dcterms:W3CDTF">2019-02-01T03:20:22Z</dcterms:modified>
</cp:coreProperties>
</file>