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/>
            <a:t>Although</a:t>
          </a:r>
          <a:endParaRPr lang="en-US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/>
            <a:t>Because</a:t>
          </a:r>
          <a:endParaRPr lang="en-US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/>
            <a:t>Yet </a:t>
          </a:r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but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and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so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but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although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Because </a:t>
          </a:r>
          <a:endParaRPr lang="en-US" dirty="0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unless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therefore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Because </a:t>
          </a:r>
          <a:endParaRPr lang="en-US" dirty="0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Neither…nor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Either …or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Both…and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If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Unless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Because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since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Unless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even though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although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yet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because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Not only…but also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Either….or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Neither…nor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dirty="0"/>
            <a:t>Because …or</a:t>
          </a:r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dirty="0"/>
            <a:t>Because …and </a:t>
          </a:r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C4992FFD-3BFB-400A-9125-C48D33D581EF}">
      <dgm:prSet/>
      <dgm:spPr/>
      <dgm:t>
        <a:bodyPr/>
        <a:lstStyle/>
        <a:p>
          <a:r>
            <a:rPr lang="en-US" baseline="0" dirty="0"/>
            <a:t>Because…so</a:t>
          </a:r>
          <a:endParaRPr lang="en-US" dirty="0"/>
        </a:p>
      </dgm:t>
    </dgm:pt>
    <dgm:pt modelId="{CAA31DDC-CCD1-46ED-B365-681CB1119524}" type="sibTrans" cxnId="{EFCAC2CF-C9E5-4CC5-A81E-F22E809D275B}">
      <dgm:prSet/>
      <dgm:spPr/>
      <dgm:t>
        <a:bodyPr/>
        <a:lstStyle/>
        <a:p>
          <a:endParaRPr lang="en-US"/>
        </a:p>
      </dgm:t>
    </dgm:pt>
    <dgm:pt modelId="{BB6ED2FC-451A-407F-B2BB-0980A0213E07}" type="parTrans" cxnId="{EFCAC2CF-C9E5-4CC5-A81E-F22E809D275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3"/>
      <dgm:spPr/>
    </dgm:pt>
    <dgm:pt modelId="{123A174A-FD4D-402B-894C-5F9D78C3E4CC}" type="pres">
      <dgm:prSet presAssocID="{F673C64B-DAEC-4F0A-8BFB-0F2FDB218A1F}" presName="text" presStyleLbl="fgAcc0" presStyleIdx="0" presStyleCnt="3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3"/>
      <dgm:spPr/>
    </dgm:pt>
    <dgm:pt modelId="{392F61E4-CF74-4F92-9551-6503068206D3}" type="pres">
      <dgm:prSet presAssocID="{4EC954DB-9B69-472D-B6AE-4663E3C283D4}" presName="text" presStyleLbl="fgAcc0" presStyleIdx="1" presStyleCnt="3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  <dgm:pt modelId="{F3BE2E75-8635-47EE-9815-23CD768006CF}" type="pres">
      <dgm:prSet presAssocID="{C4992FFD-3BFB-400A-9125-C48D33D581EF}" presName="hierRoot1" presStyleCnt="0"/>
      <dgm:spPr/>
    </dgm:pt>
    <dgm:pt modelId="{9E44DCE7-2E37-4D99-9CA8-D5723F6E0BD0}" type="pres">
      <dgm:prSet presAssocID="{C4992FFD-3BFB-400A-9125-C48D33D581EF}" presName="composite" presStyleCnt="0"/>
      <dgm:spPr/>
    </dgm:pt>
    <dgm:pt modelId="{76A6E54D-A377-4CAA-9689-F977338548D5}" type="pres">
      <dgm:prSet presAssocID="{C4992FFD-3BFB-400A-9125-C48D33D581EF}" presName="background" presStyleLbl="node0" presStyleIdx="2" presStyleCnt="3"/>
      <dgm:spPr/>
    </dgm:pt>
    <dgm:pt modelId="{879515FE-F9D4-4B6B-B6E5-8DAB49586F49}" type="pres">
      <dgm:prSet presAssocID="{C4992FFD-3BFB-400A-9125-C48D33D581EF}" presName="text" presStyleLbl="fgAcc0" presStyleIdx="2" presStyleCnt="3">
        <dgm:presLayoutVars>
          <dgm:chPref val="3"/>
        </dgm:presLayoutVars>
      </dgm:prSet>
      <dgm:spPr/>
    </dgm:pt>
    <dgm:pt modelId="{58B38803-FA97-4C9A-981E-13176BDAF6C3}" type="pres">
      <dgm:prSet presAssocID="{C4992FFD-3BFB-400A-9125-C48D33D581EF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6DD17369-34FF-463D-BD54-873EF5FA66C0}" type="presOf" srcId="{C4992FFD-3BFB-400A-9125-C48D33D581EF}" destId="{879515FE-F9D4-4B6B-B6E5-8DAB49586F49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EFCAC2CF-C9E5-4CC5-A81E-F22E809D275B}" srcId="{6CBF8BAB-19B3-4DFD-84FD-812D9E2390D4}" destId="{C4992FFD-3BFB-400A-9125-C48D33D581EF}" srcOrd="2" destOrd="0" parTransId="{BB6ED2FC-451A-407F-B2BB-0980A0213E07}" sibTransId="{CAA31DDC-CCD1-46ED-B365-681CB1119524}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  <dgm:cxn modelId="{2FC188B4-7699-489B-92C0-51D017550F35}" type="presParOf" srcId="{DCEA5A17-E5D4-42EB-A3CB-CA8F94162F2B}" destId="{F3BE2E75-8635-47EE-9815-23CD768006CF}" srcOrd="2" destOrd="0" presId="urn:microsoft.com/office/officeart/2005/8/layout/hierarchy1"/>
    <dgm:cxn modelId="{84BDD087-3BA9-4D2F-AA74-D34BF5132782}" type="presParOf" srcId="{F3BE2E75-8635-47EE-9815-23CD768006CF}" destId="{9E44DCE7-2E37-4D99-9CA8-D5723F6E0BD0}" srcOrd="0" destOrd="0" presId="urn:microsoft.com/office/officeart/2005/8/layout/hierarchy1"/>
    <dgm:cxn modelId="{F7C04A58-359F-4206-9D8B-FAA41BC3BFD0}" type="presParOf" srcId="{9E44DCE7-2E37-4D99-9CA8-D5723F6E0BD0}" destId="{76A6E54D-A377-4CAA-9689-F977338548D5}" srcOrd="0" destOrd="0" presId="urn:microsoft.com/office/officeart/2005/8/layout/hierarchy1"/>
    <dgm:cxn modelId="{D4FC84FC-B3AF-49F2-B17C-1E0138D424CA}" type="presParOf" srcId="{9E44DCE7-2E37-4D99-9CA8-D5723F6E0BD0}" destId="{879515FE-F9D4-4B6B-B6E5-8DAB49586F49}" srcOrd="1" destOrd="0" presId="urn:microsoft.com/office/officeart/2005/8/layout/hierarchy1"/>
    <dgm:cxn modelId="{B66135C9-A231-4823-856B-38448802E8E8}" type="presParOf" srcId="{F3BE2E75-8635-47EE-9815-23CD768006CF}" destId="{58B38803-FA97-4C9A-981E-13176BDAF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Although</a:t>
          </a:r>
          <a:endParaRPr lang="en-US" sz="4700" kern="1200"/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Because</a:t>
          </a:r>
          <a:endParaRPr lang="en-US" sz="4700" kern="1200"/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Yet </a:t>
          </a:r>
          <a:endParaRPr lang="en-US" sz="4700" kern="1200"/>
        </a:p>
      </dsp:txBody>
      <dsp:txXfrm>
        <a:off x="6951084" y="1126082"/>
        <a:ext cx="2599893" cy="16142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but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and</a:t>
          </a:r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so</a:t>
          </a:r>
          <a:endParaRPr lang="en-US" sz="6500" kern="1200" dirty="0"/>
        </a:p>
      </dsp:txBody>
      <dsp:txXfrm>
        <a:off x="6951084" y="1126082"/>
        <a:ext cx="2599893" cy="1614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 dirty="0"/>
            <a:t>but</a:t>
          </a:r>
          <a:endParaRPr lang="en-US" sz="4700" kern="1200" dirty="0"/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although</a:t>
          </a:r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 dirty="0"/>
            <a:t>Because </a:t>
          </a:r>
          <a:endParaRPr lang="en-US" sz="4700" kern="1200" dirty="0"/>
        </a:p>
      </dsp:txBody>
      <dsp:txXfrm>
        <a:off x="6951084" y="1126082"/>
        <a:ext cx="2599893" cy="1614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unless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therefore</a:t>
          </a:r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baseline="0" dirty="0"/>
            <a:t>Because </a:t>
          </a:r>
          <a:endParaRPr lang="en-US" sz="4500" kern="1200" dirty="0"/>
        </a:p>
      </dsp:txBody>
      <dsp:txXfrm>
        <a:off x="6951084" y="1126082"/>
        <a:ext cx="2599893" cy="1614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Neither…nor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Either …or</a:t>
          </a:r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 dirty="0"/>
            <a:t>Both…and</a:t>
          </a:r>
          <a:endParaRPr lang="en-US" sz="3500" kern="1200" dirty="0"/>
        </a:p>
      </dsp:txBody>
      <dsp:txXfrm>
        <a:off x="6951084" y="1126082"/>
        <a:ext cx="2599893" cy="16142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If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49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Unless</a:t>
          </a:r>
        </a:p>
      </dsp:txBody>
      <dsp:txXfrm>
        <a:off x="3650671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baseline="0" dirty="0"/>
            <a:t>Because</a:t>
          </a:r>
          <a:endParaRPr lang="en-US" sz="4800" kern="1200" dirty="0"/>
        </a:p>
      </dsp:txBody>
      <dsp:txXfrm>
        <a:off x="6951084" y="1126082"/>
        <a:ext cx="2599893" cy="16142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since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49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Unless</a:t>
          </a:r>
        </a:p>
      </dsp:txBody>
      <dsp:txXfrm>
        <a:off x="3650671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baseline="0" dirty="0"/>
            <a:t>even though</a:t>
          </a:r>
          <a:endParaRPr lang="en-US" sz="4800" kern="1200" dirty="0"/>
        </a:p>
      </dsp:txBody>
      <dsp:txXfrm>
        <a:off x="6951084" y="1126082"/>
        <a:ext cx="2599893" cy="16142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although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yet</a:t>
          </a:r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 dirty="0"/>
            <a:t>because</a:t>
          </a:r>
          <a:endParaRPr lang="en-US" sz="4700" kern="1200" dirty="0"/>
        </a:p>
      </dsp:txBody>
      <dsp:txXfrm>
        <a:off x="6951084" y="1126082"/>
        <a:ext cx="2599893" cy="16142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Not only…but also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Either….or</a:t>
          </a:r>
        </a:p>
      </dsp:txBody>
      <dsp:txXfrm>
        <a:off x="3650672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baseline="0" dirty="0"/>
            <a:t>Neither…nor</a:t>
          </a:r>
          <a:endParaRPr lang="en-US" sz="3400" kern="1200" dirty="0"/>
        </a:p>
      </dsp:txBody>
      <dsp:txXfrm>
        <a:off x="6951084" y="1126082"/>
        <a:ext cx="2599893" cy="16142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Because …or</a:t>
          </a:r>
        </a:p>
      </dsp:txBody>
      <dsp:txXfrm>
        <a:off x="350259" y="1126082"/>
        <a:ext cx="2599893" cy="1614270"/>
      </dsp:txXfrm>
    </dsp:sp>
    <dsp:sp modelId="{77B7EEA9-8D6F-4746-AEF9-06AE3807ECA4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3600449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Because …and </a:t>
          </a:r>
        </a:p>
      </dsp:txBody>
      <dsp:txXfrm>
        <a:off x="3650671" y="1126082"/>
        <a:ext cx="2599893" cy="1614270"/>
      </dsp:txXfrm>
    </dsp:sp>
    <dsp:sp modelId="{76A6E54D-A377-4CAA-9689-F977338548D5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515FE-F9D4-4B6B-B6E5-8DAB49586F49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baseline="0" dirty="0"/>
            <a:t>Because…so</a:t>
          </a:r>
          <a:endParaRPr lang="en-US" sz="3400" kern="1200" dirty="0"/>
        </a:p>
      </dsp:txBody>
      <dsp:txXfrm>
        <a:off x="6951084" y="1126082"/>
        <a:ext cx="2599893" cy="1614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031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2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6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82142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9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2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28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15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719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E6630-41C1-4333-9332-10748F6F4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Guided-practice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AEF74-A699-4591-850F-F62BF0942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Meeting 4-Cohesive Device</a:t>
            </a:r>
          </a:p>
        </p:txBody>
      </p:sp>
    </p:spTree>
    <p:extLst>
      <p:ext uri="{BB962C8B-B14F-4D97-AF65-F5344CB8AC3E}">
        <p14:creationId xmlns:p14="http://schemas.microsoft.com/office/powerpoint/2010/main" val="132219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845527"/>
          </a:xfrm>
        </p:spPr>
        <p:txBody>
          <a:bodyPr>
            <a:normAutofit/>
          </a:bodyPr>
          <a:lstStyle/>
          <a:p>
            <a:r>
              <a:rPr lang="en-US" dirty="0"/>
              <a:t>9. Many patients dislike doctor Alice …..she is haughty ….rude.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53795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462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845527"/>
          </a:xfrm>
        </p:spPr>
        <p:txBody>
          <a:bodyPr>
            <a:normAutofit fontScale="90000"/>
          </a:bodyPr>
          <a:lstStyle/>
          <a:p>
            <a:r>
              <a:rPr lang="en-US" dirty="0"/>
              <a:t>10. She searched through all the papers in the drawer ….. the report is not there.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19516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6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/>
              <a:t>1. I cannot be a physician …….. I am afraid of blood</a:t>
            </a:r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42546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944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2. Jane can walk faster than her husband ….. She is eight months’ pregnant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94533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62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3. …….. He is afraid of the operations, he opts for alternative medicine.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20162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69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4. The doctor advised that the patients need her parents as her guardians, ……her mom ….. dad.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16014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87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845527"/>
          </a:xfrm>
        </p:spPr>
        <p:txBody>
          <a:bodyPr>
            <a:normAutofit fontScale="90000"/>
          </a:bodyPr>
          <a:lstStyle/>
          <a:p>
            <a:r>
              <a:rPr lang="en-US" dirty="0"/>
              <a:t>5. During the first tri-semester, a mother-to-be is not allowed to take any medications…..it may affect the baby.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11171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34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845527"/>
          </a:xfrm>
        </p:spPr>
        <p:txBody>
          <a:bodyPr>
            <a:normAutofit fontScale="90000"/>
          </a:bodyPr>
          <a:lstStyle/>
          <a:p>
            <a:r>
              <a:rPr lang="en-US" dirty="0"/>
              <a:t>6. You will never know that you are infected by a virus …. you do a thorough examination at the hospital.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25894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56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845527"/>
          </a:xfrm>
        </p:spPr>
        <p:txBody>
          <a:bodyPr>
            <a:normAutofit/>
          </a:bodyPr>
          <a:lstStyle/>
          <a:p>
            <a:r>
              <a:rPr lang="en-US" dirty="0"/>
              <a:t>7. The baby cried all ….. He was ill.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93142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84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845527"/>
          </a:xfrm>
        </p:spPr>
        <p:txBody>
          <a:bodyPr>
            <a:normAutofit/>
          </a:bodyPr>
          <a:lstStyle/>
          <a:p>
            <a:r>
              <a:rPr lang="en-US" dirty="0"/>
              <a:t>8. You must complete your assignment ….by today ….tomorrow the latest.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38860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14032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225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Guided-practice</vt:lpstr>
      <vt:lpstr>1. I cannot be a physician …….. I am afraid of blood</vt:lpstr>
      <vt:lpstr>2. Jane can walk faster than her husband ….. She is eight months’ pregnant</vt:lpstr>
      <vt:lpstr>3. …….. He is afraid of the operations, he opts for alternative medicine.</vt:lpstr>
      <vt:lpstr>4. The doctor advised that the patients need her parents as her guardians, ……her mom ….. dad. </vt:lpstr>
      <vt:lpstr>5. During the first tri-semester, a mother-to-be is not allowed to take any medications…..it may affect the baby.</vt:lpstr>
      <vt:lpstr>6. You will never know that you are infected by a virus …. you do a thorough examination at the hospital. </vt:lpstr>
      <vt:lpstr>7. The baby cried all ….. He was ill.</vt:lpstr>
      <vt:lpstr>8. You must complete your assignment ….by today ….tomorrow the latest.</vt:lpstr>
      <vt:lpstr>9. Many patients dislike doctor Alice …..she is haughty ….rude.</vt:lpstr>
      <vt:lpstr>10. She searched through all the papers in the drawer ….. the report is not there.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Guided-practice</dc:title>
  <dc:creator>UPH</dc:creator>
  <cp:lastModifiedBy>UPH</cp:lastModifiedBy>
  <cp:revision>3</cp:revision>
  <dcterms:created xsi:type="dcterms:W3CDTF">2019-01-24T11:02:36Z</dcterms:created>
  <dcterms:modified xsi:type="dcterms:W3CDTF">2019-01-24T11:38:56Z</dcterms:modified>
</cp:coreProperties>
</file>