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4" r:id="rId4"/>
    <p:sldId id="265" r:id="rId5"/>
    <p:sldId id="257" r:id="rId6"/>
    <p:sldId id="266" r:id="rId7"/>
    <p:sldId id="259" r:id="rId8"/>
    <p:sldId id="260" r:id="rId9"/>
    <p:sldId id="261" r:id="rId10"/>
    <p:sldId id="262" r:id="rId11"/>
    <p:sldId id="263"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43B483-7C3E-4C4C-BB0A-84219B9A5148}" type="doc">
      <dgm:prSet loTypeId="urn:microsoft.com/office/officeart/2005/8/layout/equation1" loCatId="process" qsTypeId="urn:microsoft.com/office/officeart/2005/8/quickstyle/simple1" qsCatId="simple" csTypeId="urn:microsoft.com/office/officeart/2005/8/colors/colorful1" csCatId="colorful" phldr="1"/>
      <dgm:spPr/>
    </dgm:pt>
    <dgm:pt modelId="{794D98AD-3692-4B69-970F-212612A63BD4}">
      <dgm:prSet phldrT="[Text]"/>
      <dgm:spPr/>
      <dgm:t>
        <a:bodyPr/>
        <a:lstStyle/>
        <a:p>
          <a:r>
            <a:rPr lang="en-US" dirty="0" smtClean="0"/>
            <a:t>Details from the text</a:t>
          </a:r>
          <a:endParaRPr lang="en-US" dirty="0"/>
        </a:p>
      </dgm:t>
    </dgm:pt>
    <dgm:pt modelId="{2CABF7FB-DCB3-4902-8EC6-8EFF629AFE73}" type="parTrans" cxnId="{CEA0BD8F-EAED-4B1E-948F-1478437B213C}">
      <dgm:prSet/>
      <dgm:spPr/>
      <dgm:t>
        <a:bodyPr/>
        <a:lstStyle/>
        <a:p>
          <a:endParaRPr lang="en-US"/>
        </a:p>
      </dgm:t>
    </dgm:pt>
    <dgm:pt modelId="{3221728A-D15F-4092-A4EF-6928D0255AB0}" type="sibTrans" cxnId="{CEA0BD8F-EAED-4B1E-948F-1478437B213C}">
      <dgm:prSet/>
      <dgm:spPr/>
      <dgm:t>
        <a:bodyPr/>
        <a:lstStyle/>
        <a:p>
          <a:endParaRPr lang="en-US"/>
        </a:p>
      </dgm:t>
    </dgm:pt>
    <dgm:pt modelId="{62D4199E-8629-4780-98CF-1C2262F8D49B}">
      <dgm:prSet phldrT="[Text]"/>
      <dgm:spPr/>
      <dgm:t>
        <a:bodyPr/>
        <a:lstStyle/>
        <a:p>
          <a:r>
            <a:rPr lang="en-US" dirty="0" smtClean="0"/>
            <a:t>What you know</a:t>
          </a:r>
          <a:endParaRPr lang="en-US" dirty="0"/>
        </a:p>
      </dgm:t>
    </dgm:pt>
    <dgm:pt modelId="{F5E3F0B6-0ED6-4A71-A423-79F142D6ACD0}" type="parTrans" cxnId="{E86668D1-3C85-4A54-B2A4-22A93B29DA11}">
      <dgm:prSet/>
      <dgm:spPr/>
      <dgm:t>
        <a:bodyPr/>
        <a:lstStyle/>
        <a:p>
          <a:endParaRPr lang="en-US"/>
        </a:p>
      </dgm:t>
    </dgm:pt>
    <dgm:pt modelId="{1FD17E92-10EE-4EAB-BCD6-8493762817F1}" type="sibTrans" cxnId="{E86668D1-3C85-4A54-B2A4-22A93B29DA11}">
      <dgm:prSet/>
      <dgm:spPr/>
      <dgm:t>
        <a:bodyPr/>
        <a:lstStyle/>
        <a:p>
          <a:endParaRPr lang="en-US"/>
        </a:p>
      </dgm:t>
    </dgm:pt>
    <dgm:pt modelId="{A45BAF51-3CFF-4E42-BE95-E71192353D7D}">
      <dgm:prSet phldrT="[Text]"/>
      <dgm:spPr/>
      <dgm:t>
        <a:bodyPr/>
        <a:lstStyle/>
        <a:p>
          <a:r>
            <a:rPr lang="en-US" dirty="0" smtClean="0"/>
            <a:t>Inferences</a:t>
          </a:r>
          <a:endParaRPr lang="en-US" dirty="0"/>
        </a:p>
      </dgm:t>
    </dgm:pt>
    <dgm:pt modelId="{20495A8E-1F71-471C-963F-B0248EBC2BA2}" type="parTrans" cxnId="{E16845FC-EED9-459B-BA56-EA72716AEFD2}">
      <dgm:prSet/>
      <dgm:spPr/>
      <dgm:t>
        <a:bodyPr/>
        <a:lstStyle/>
        <a:p>
          <a:endParaRPr lang="en-US"/>
        </a:p>
      </dgm:t>
    </dgm:pt>
    <dgm:pt modelId="{6D52962A-E80B-4527-A401-A0F4AD2269E9}" type="sibTrans" cxnId="{E16845FC-EED9-459B-BA56-EA72716AEFD2}">
      <dgm:prSet/>
      <dgm:spPr/>
      <dgm:t>
        <a:bodyPr/>
        <a:lstStyle/>
        <a:p>
          <a:endParaRPr lang="en-US"/>
        </a:p>
      </dgm:t>
    </dgm:pt>
    <dgm:pt modelId="{1A6E3449-B0C5-42C7-A38A-3ABB3E8788B6}" type="pres">
      <dgm:prSet presAssocID="{D343B483-7C3E-4C4C-BB0A-84219B9A5148}" presName="linearFlow" presStyleCnt="0">
        <dgm:presLayoutVars>
          <dgm:dir/>
          <dgm:resizeHandles val="exact"/>
        </dgm:presLayoutVars>
      </dgm:prSet>
      <dgm:spPr/>
    </dgm:pt>
    <dgm:pt modelId="{9BC17D04-0979-4061-937E-1FFD282381FB}" type="pres">
      <dgm:prSet presAssocID="{794D98AD-3692-4B69-970F-212612A63BD4}" presName="node" presStyleLbl="node1" presStyleIdx="0" presStyleCnt="3">
        <dgm:presLayoutVars>
          <dgm:bulletEnabled val="1"/>
        </dgm:presLayoutVars>
      </dgm:prSet>
      <dgm:spPr/>
      <dgm:t>
        <a:bodyPr/>
        <a:lstStyle/>
        <a:p>
          <a:endParaRPr lang="en-US"/>
        </a:p>
      </dgm:t>
    </dgm:pt>
    <dgm:pt modelId="{E4A76715-5580-4AA9-AA71-B008F1F4DAA8}" type="pres">
      <dgm:prSet presAssocID="{3221728A-D15F-4092-A4EF-6928D0255AB0}" presName="spacerL" presStyleCnt="0"/>
      <dgm:spPr/>
    </dgm:pt>
    <dgm:pt modelId="{6B1B71FB-9952-49AA-86F3-88913CDC163D}" type="pres">
      <dgm:prSet presAssocID="{3221728A-D15F-4092-A4EF-6928D0255AB0}" presName="sibTrans" presStyleLbl="sibTrans2D1" presStyleIdx="0" presStyleCnt="2"/>
      <dgm:spPr/>
      <dgm:t>
        <a:bodyPr/>
        <a:lstStyle/>
        <a:p>
          <a:endParaRPr lang="en-US"/>
        </a:p>
      </dgm:t>
    </dgm:pt>
    <dgm:pt modelId="{F8EF80E6-F65C-4F65-8CFA-786F8C121164}" type="pres">
      <dgm:prSet presAssocID="{3221728A-D15F-4092-A4EF-6928D0255AB0}" presName="spacerR" presStyleCnt="0"/>
      <dgm:spPr/>
    </dgm:pt>
    <dgm:pt modelId="{AE2DD220-2875-433D-9F24-4FB074D2EAEA}" type="pres">
      <dgm:prSet presAssocID="{62D4199E-8629-4780-98CF-1C2262F8D49B}" presName="node" presStyleLbl="node1" presStyleIdx="1" presStyleCnt="3">
        <dgm:presLayoutVars>
          <dgm:bulletEnabled val="1"/>
        </dgm:presLayoutVars>
      </dgm:prSet>
      <dgm:spPr/>
      <dgm:t>
        <a:bodyPr/>
        <a:lstStyle/>
        <a:p>
          <a:endParaRPr lang="en-US"/>
        </a:p>
      </dgm:t>
    </dgm:pt>
    <dgm:pt modelId="{196CAC17-7945-4A4F-81E8-4D37139A539B}" type="pres">
      <dgm:prSet presAssocID="{1FD17E92-10EE-4EAB-BCD6-8493762817F1}" presName="spacerL" presStyleCnt="0"/>
      <dgm:spPr/>
    </dgm:pt>
    <dgm:pt modelId="{9B7687A0-90FF-4176-A00A-F5A43B9DE8FB}" type="pres">
      <dgm:prSet presAssocID="{1FD17E92-10EE-4EAB-BCD6-8493762817F1}" presName="sibTrans" presStyleLbl="sibTrans2D1" presStyleIdx="1" presStyleCnt="2"/>
      <dgm:spPr/>
      <dgm:t>
        <a:bodyPr/>
        <a:lstStyle/>
        <a:p>
          <a:endParaRPr lang="en-US"/>
        </a:p>
      </dgm:t>
    </dgm:pt>
    <dgm:pt modelId="{E5A0392B-D32F-485C-AF25-EF69CD899E43}" type="pres">
      <dgm:prSet presAssocID="{1FD17E92-10EE-4EAB-BCD6-8493762817F1}" presName="spacerR" presStyleCnt="0"/>
      <dgm:spPr/>
    </dgm:pt>
    <dgm:pt modelId="{CB267348-7E8E-43E3-8D43-D92752D94E39}" type="pres">
      <dgm:prSet presAssocID="{A45BAF51-3CFF-4E42-BE95-E71192353D7D}" presName="node" presStyleLbl="node1" presStyleIdx="2" presStyleCnt="3">
        <dgm:presLayoutVars>
          <dgm:bulletEnabled val="1"/>
        </dgm:presLayoutVars>
      </dgm:prSet>
      <dgm:spPr/>
      <dgm:t>
        <a:bodyPr/>
        <a:lstStyle/>
        <a:p>
          <a:endParaRPr lang="en-US"/>
        </a:p>
      </dgm:t>
    </dgm:pt>
  </dgm:ptLst>
  <dgm:cxnLst>
    <dgm:cxn modelId="{AD4349BC-8F84-41AF-A12A-6056D8840C09}" type="presOf" srcId="{1FD17E92-10EE-4EAB-BCD6-8493762817F1}" destId="{9B7687A0-90FF-4176-A00A-F5A43B9DE8FB}" srcOrd="0" destOrd="0" presId="urn:microsoft.com/office/officeart/2005/8/layout/equation1"/>
    <dgm:cxn modelId="{89F994B7-A7DD-43B9-BEE4-6438612224B6}" type="presOf" srcId="{794D98AD-3692-4B69-970F-212612A63BD4}" destId="{9BC17D04-0979-4061-937E-1FFD282381FB}" srcOrd="0" destOrd="0" presId="urn:microsoft.com/office/officeart/2005/8/layout/equation1"/>
    <dgm:cxn modelId="{CEA0BD8F-EAED-4B1E-948F-1478437B213C}" srcId="{D343B483-7C3E-4C4C-BB0A-84219B9A5148}" destId="{794D98AD-3692-4B69-970F-212612A63BD4}" srcOrd="0" destOrd="0" parTransId="{2CABF7FB-DCB3-4902-8EC6-8EFF629AFE73}" sibTransId="{3221728A-D15F-4092-A4EF-6928D0255AB0}"/>
    <dgm:cxn modelId="{E86668D1-3C85-4A54-B2A4-22A93B29DA11}" srcId="{D343B483-7C3E-4C4C-BB0A-84219B9A5148}" destId="{62D4199E-8629-4780-98CF-1C2262F8D49B}" srcOrd="1" destOrd="0" parTransId="{F5E3F0B6-0ED6-4A71-A423-79F142D6ACD0}" sibTransId="{1FD17E92-10EE-4EAB-BCD6-8493762817F1}"/>
    <dgm:cxn modelId="{E16845FC-EED9-459B-BA56-EA72716AEFD2}" srcId="{D343B483-7C3E-4C4C-BB0A-84219B9A5148}" destId="{A45BAF51-3CFF-4E42-BE95-E71192353D7D}" srcOrd="2" destOrd="0" parTransId="{20495A8E-1F71-471C-963F-B0248EBC2BA2}" sibTransId="{6D52962A-E80B-4527-A401-A0F4AD2269E9}"/>
    <dgm:cxn modelId="{CE485911-6D96-44CC-AAC7-8CBAD27A9E2E}" type="presOf" srcId="{62D4199E-8629-4780-98CF-1C2262F8D49B}" destId="{AE2DD220-2875-433D-9F24-4FB074D2EAEA}" srcOrd="0" destOrd="0" presId="urn:microsoft.com/office/officeart/2005/8/layout/equation1"/>
    <dgm:cxn modelId="{7D815880-D981-406C-A15D-A43C7F2C4C92}" type="presOf" srcId="{3221728A-D15F-4092-A4EF-6928D0255AB0}" destId="{6B1B71FB-9952-49AA-86F3-88913CDC163D}" srcOrd="0" destOrd="0" presId="urn:microsoft.com/office/officeart/2005/8/layout/equation1"/>
    <dgm:cxn modelId="{250F9A15-F42A-4EAB-A2E9-54CAE301BBD2}" type="presOf" srcId="{A45BAF51-3CFF-4E42-BE95-E71192353D7D}" destId="{CB267348-7E8E-43E3-8D43-D92752D94E39}" srcOrd="0" destOrd="0" presId="urn:microsoft.com/office/officeart/2005/8/layout/equation1"/>
    <dgm:cxn modelId="{781F0AFB-677C-4BCA-9B43-EE45AC43509D}" type="presOf" srcId="{D343B483-7C3E-4C4C-BB0A-84219B9A5148}" destId="{1A6E3449-B0C5-42C7-A38A-3ABB3E8788B6}" srcOrd="0" destOrd="0" presId="urn:microsoft.com/office/officeart/2005/8/layout/equation1"/>
    <dgm:cxn modelId="{D759A9F9-DCCA-4450-8F12-462E522796D6}" type="presParOf" srcId="{1A6E3449-B0C5-42C7-A38A-3ABB3E8788B6}" destId="{9BC17D04-0979-4061-937E-1FFD282381FB}" srcOrd="0" destOrd="0" presId="urn:microsoft.com/office/officeart/2005/8/layout/equation1"/>
    <dgm:cxn modelId="{EE291AE3-D0F3-4131-9095-B78A9ABB4A87}" type="presParOf" srcId="{1A6E3449-B0C5-42C7-A38A-3ABB3E8788B6}" destId="{E4A76715-5580-4AA9-AA71-B008F1F4DAA8}" srcOrd="1" destOrd="0" presId="urn:microsoft.com/office/officeart/2005/8/layout/equation1"/>
    <dgm:cxn modelId="{0C1282BC-A2FA-4646-846E-6674D11DB4BC}" type="presParOf" srcId="{1A6E3449-B0C5-42C7-A38A-3ABB3E8788B6}" destId="{6B1B71FB-9952-49AA-86F3-88913CDC163D}" srcOrd="2" destOrd="0" presId="urn:microsoft.com/office/officeart/2005/8/layout/equation1"/>
    <dgm:cxn modelId="{0048E6C9-F828-4710-8521-16C6DB76235A}" type="presParOf" srcId="{1A6E3449-B0C5-42C7-A38A-3ABB3E8788B6}" destId="{F8EF80E6-F65C-4F65-8CFA-786F8C121164}" srcOrd="3" destOrd="0" presId="urn:microsoft.com/office/officeart/2005/8/layout/equation1"/>
    <dgm:cxn modelId="{886779B3-AFF6-459A-A495-7A01141B609A}" type="presParOf" srcId="{1A6E3449-B0C5-42C7-A38A-3ABB3E8788B6}" destId="{AE2DD220-2875-433D-9F24-4FB074D2EAEA}" srcOrd="4" destOrd="0" presId="urn:microsoft.com/office/officeart/2005/8/layout/equation1"/>
    <dgm:cxn modelId="{B1A53A65-0B93-431C-95A0-E47684E2A934}" type="presParOf" srcId="{1A6E3449-B0C5-42C7-A38A-3ABB3E8788B6}" destId="{196CAC17-7945-4A4F-81E8-4D37139A539B}" srcOrd="5" destOrd="0" presId="urn:microsoft.com/office/officeart/2005/8/layout/equation1"/>
    <dgm:cxn modelId="{1A8716E4-9ED9-4768-909C-36CB35E0593A}" type="presParOf" srcId="{1A6E3449-B0C5-42C7-A38A-3ABB3E8788B6}" destId="{9B7687A0-90FF-4176-A00A-F5A43B9DE8FB}" srcOrd="6" destOrd="0" presId="urn:microsoft.com/office/officeart/2005/8/layout/equation1"/>
    <dgm:cxn modelId="{24A88F95-D3EE-48F7-9ECB-BBDD72267D48}" type="presParOf" srcId="{1A6E3449-B0C5-42C7-A38A-3ABB3E8788B6}" destId="{E5A0392B-D32F-485C-AF25-EF69CD899E43}" srcOrd="7" destOrd="0" presId="urn:microsoft.com/office/officeart/2005/8/layout/equation1"/>
    <dgm:cxn modelId="{809C9515-3E1E-46CB-8CD8-AB2EB0169FEC}" type="presParOf" srcId="{1A6E3449-B0C5-42C7-A38A-3ABB3E8788B6}" destId="{CB267348-7E8E-43E3-8D43-D92752D94E39}"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C17D04-0979-4061-937E-1FFD282381FB}">
      <dsp:nvSpPr>
        <dsp:cNvPr id="0" name=""/>
        <dsp:cNvSpPr/>
      </dsp:nvSpPr>
      <dsp:spPr>
        <a:xfrm>
          <a:off x="1383" y="393290"/>
          <a:ext cx="1834381" cy="183438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Details from the text</a:t>
          </a:r>
          <a:endParaRPr lang="en-US" sz="2300" kern="1200" dirty="0"/>
        </a:p>
      </dsp:txBody>
      <dsp:txXfrm>
        <a:off x="270022" y="661929"/>
        <a:ext cx="1297103" cy="1297103"/>
      </dsp:txXfrm>
    </dsp:sp>
    <dsp:sp modelId="{6B1B71FB-9952-49AA-86F3-88913CDC163D}">
      <dsp:nvSpPr>
        <dsp:cNvPr id="0" name=""/>
        <dsp:cNvSpPr/>
      </dsp:nvSpPr>
      <dsp:spPr>
        <a:xfrm>
          <a:off x="1984716" y="778510"/>
          <a:ext cx="1063941" cy="1063941"/>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125741" y="1185361"/>
        <a:ext cx="781891" cy="250239"/>
      </dsp:txXfrm>
    </dsp:sp>
    <dsp:sp modelId="{AE2DD220-2875-433D-9F24-4FB074D2EAEA}">
      <dsp:nvSpPr>
        <dsp:cNvPr id="0" name=""/>
        <dsp:cNvSpPr/>
      </dsp:nvSpPr>
      <dsp:spPr>
        <a:xfrm>
          <a:off x="3197609" y="393290"/>
          <a:ext cx="1834381" cy="183438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What you know</a:t>
          </a:r>
          <a:endParaRPr lang="en-US" sz="2300" kern="1200" dirty="0"/>
        </a:p>
      </dsp:txBody>
      <dsp:txXfrm>
        <a:off x="3466248" y="661929"/>
        <a:ext cx="1297103" cy="1297103"/>
      </dsp:txXfrm>
    </dsp:sp>
    <dsp:sp modelId="{9B7687A0-90FF-4176-A00A-F5A43B9DE8FB}">
      <dsp:nvSpPr>
        <dsp:cNvPr id="0" name=""/>
        <dsp:cNvSpPr/>
      </dsp:nvSpPr>
      <dsp:spPr>
        <a:xfrm>
          <a:off x="5180942" y="778510"/>
          <a:ext cx="1063941" cy="1063941"/>
        </a:xfrm>
        <a:prstGeom prst="mathEqual">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5321967" y="997682"/>
        <a:ext cx="781891" cy="625597"/>
      </dsp:txXfrm>
    </dsp:sp>
    <dsp:sp modelId="{CB267348-7E8E-43E3-8D43-D92752D94E39}">
      <dsp:nvSpPr>
        <dsp:cNvPr id="0" name=""/>
        <dsp:cNvSpPr/>
      </dsp:nvSpPr>
      <dsp:spPr>
        <a:xfrm>
          <a:off x="6393835" y="393290"/>
          <a:ext cx="1834381" cy="183438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Inferences</a:t>
          </a:r>
          <a:endParaRPr lang="en-US" sz="2300" kern="1200" dirty="0"/>
        </a:p>
      </dsp:txBody>
      <dsp:txXfrm>
        <a:off x="6662474" y="661929"/>
        <a:ext cx="1297103" cy="1297103"/>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5DFAE0-9558-49E8-B078-F15D4D1C5287}" type="datetimeFigureOut">
              <a:rPr lang="en-US" smtClean="0"/>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9CCC7-FAB4-4674-B3D7-B7E6C2D51E18}" type="slidenum">
              <a:rPr lang="en-US" smtClean="0"/>
              <a:t>‹#›</a:t>
            </a:fld>
            <a:endParaRPr lang="en-US"/>
          </a:p>
        </p:txBody>
      </p:sp>
    </p:spTree>
    <p:extLst>
      <p:ext uri="{BB962C8B-B14F-4D97-AF65-F5344CB8AC3E}">
        <p14:creationId xmlns:p14="http://schemas.microsoft.com/office/powerpoint/2010/main" val="3147972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5DFAE0-9558-49E8-B078-F15D4D1C5287}" type="datetimeFigureOut">
              <a:rPr lang="en-US" smtClean="0"/>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9CCC7-FAB4-4674-B3D7-B7E6C2D51E18}" type="slidenum">
              <a:rPr lang="en-US" smtClean="0"/>
              <a:t>‹#›</a:t>
            </a:fld>
            <a:endParaRPr lang="en-US"/>
          </a:p>
        </p:txBody>
      </p:sp>
    </p:spTree>
    <p:extLst>
      <p:ext uri="{BB962C8B-B14F-4D97-AF65-F5344CB8AC3E}">
        <p14:creationId xmlns:p14="http://schemas.microsoft.com/office/powerpoint/2010/main" val="3886708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5DFAE0-9558-49E8-B078-F15D4D1C5287}" type="datetimeFigureOut">
              <a:rPr lang="en-US" smtClean="0"/>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9CCC7-FAB4-4674-B3D7-B7E6C2D51E18}" type="slidenum">
              <a:rPr lang="en-US" smtClean="0"/>
              <a:t>‹#›</a:t>
            </a:fld>
            <a:endParaRPr lang="en-US"/>
          </a:p>
        </p:txBody>
      </p:sp>
    </p:spTree>
    <p:extLst>
      <p:ext uri="{BB962C8B-B14F-4D97-AF65-F5344CB8AC3E}">
        <p14:creationId xmlns:p14="http://schemas.microsoft.com/office/powerpoint/2010/main" val="3649478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5DFAE0-9558-49E8-B078-F15D4D1C5287}" type="datetimeFigureOut">
              <a:rPr lang="en-US" smtClean="0"/>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9CCC7-FAB4-4674-B3D7-B7E6C2D51E18}" type="slidenum">
              <a:rPr lang="en-US" smtClean="0"/>
              <a:t>‹#›</a:t>
            </a:fld>
            <a:endParaRPr lang="en-US"/>
          </a:p>
        </p:txBody>
      </p:sp>
    </p:spTree>
    <p:extLst>
      <p:ext uri="{BB962C8B-B14F-4D97-AF65-F5344CB8AC3E}">
        <p14:creationId xmlns:p14="http://schemas.microsoft.com/office/powerpoint/2010/main" val="2170228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5DFAE0-9558-49E8-B078-F15D4D1C5287}" type="datetimeFigureOut">
              <a:rPr lang="en-US" smtClean="0"/>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9CCC7-FAB4-4674-B3D7-B7E6C2D51E18}" type="slidenum">
              <a:rPr lang="en-US" smtClean="0"/>
              <a:t>‹#›</a:t>
            </a:fld>
            <a:endParaRPr lang="en-US"/>
          </a:p>
        </p:txBody>
      </p:sp>
    </p:spTree>
    <p:extLst>
      <p:ext uri="{BB962C8B-B14F-4D97-AF65-F5344CB8AC3E}">
        <p14:creationId xmlns:p14="http://schemas.microsoft.com/office/powerpoint/2010/main" val="3972902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5DFAE0-9558-49E8-B078-F15D4D1C5287}" type="datetimeFigureOut">
              <a:rPr lang="en-US" smtClean="0"/>
              <a:t>4/1/2014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9CCC7-FAB4-4674-B3D7-B7E6C2D51E18}" type="slidenum">
              <a:rPr lang="en-US" smtClean="0"/>
              <a:t>‹#›</a:t>
            </a:fld>
            <a:endParaRPr lang="en-US"/>
          </a:p>
        </p:txBody>
      </p:sp>
    </p:spTree>
    <p:extLst>
      <p:ext uri="{BB962C8B-B14F-4D97-AF65-F5344CB8AC3E}">
        <p14:creationId xmlns:p14="http://schemas.microsoft.com/office/powerpoint/2010/main" val="104166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5DFAE0-9558-49E8-B078-F15D4D1C5287}" type="datetimeFigureOut">
              <a:rPr lang="en-US" smtClean="0"/>
              <a:t>4/1/2014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69CCC7-FAB4-4674-B3D7-B7E6C2D51E18}" type="slidenum">
              <a:rPr lang="en-US" smtClean="0"/>
              <a:t>‹#›</a:t>
            </a:fld>
            <a:endParaRPr lang="en-US"/>
          </a:p>
        </p:txBody>
      </p:sp>
    </p:spTree>
    <p:extLst>
      <p:ext uri="{BB962C8B-B14F-4D97-AF65-F5344CB8AC3E}">
        <p14:creationId xmlns:p14="http://schemas.microsoft.com/office/powerpoint/2010/main" val="2084090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5DFAE0-9558-49E8-B078-F15D4D1C5287}" type="datetimeFigureOut">
              <a:rPr lang="en-US" smtClean="0"/>
              <a:t>4/1/2014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69CCC7-FAB4-4674-B3D7-B7E6C2D51E18}" type="slidenum">
              <a:rPr lang="en-US" smtClean="0"/>
              <a:t>‹#›</a:t>
            </a:fld>
            <a:endParaRPr lang="en-US"/>
          </a:p>
        </p:txBody>
      </p:sp>
    </p:spTree>
    <p:extLst>
      <p:ext uri="{BB962C8B-B14F-4D97-AF65-F5344CB8AC3E}">
        <p14:creationId xmlns:p14="http://schemas.microsoft.com/office/powerpoint/2010/main" val="1474870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5DFAE0-9558-49E8-B078-F15D4D1C5287}" type="datetimeFigureOut">
              <a:rPr lang="en-US" smtClean="0"/>
              <a:t>4/1/2014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69CCC7-FAB4-4674-B3D7-B7E6C2D51E18}" type="slidenum">
              <a:rPr lang="en-US" smtClean="0"/>
              <a:t>‹#›</a:t>
            </a:fld>
            <a:endParaRPr lang="en-US"/>
          </a:p>
        </p:txBody>
      </p:sp>
    </p:spTree>
    <p:extLst>
      <p:ext uri="{BB962C8B-B14F-4D97-AF65-F5344CB8AC3E}">
        <p14:creationId xmlns:p14="http://schemas.microsoft.com/office/powerpoint/2010/main" val="3889105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5DFAE0-9558-49E8-B078-F15D4D1C5287}" type="datetimeFigureOut">
              <a:rPr lang="en-US" smtClean="0"/>
              <a:t>4/1/2014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9CCC7-FAB4-4674-B3D7-B7E6C2D51E18}" type="slidenum">
              <a:rPr lang="en-US" smtClean="0"/>
              <a:t>‹#›</a:t>
            </a:fld>
            <a:endParaRPr lang="en-US"/>
          </a:p>
        </p:txBody>
      </p:sp>
    </p:spTree>
    <p:extLst>
      <p:ext uri="{BB962C8B-B14F-4D97-AF65-F5344CB8AC3E}">
        <p14:creationId xmlns:p14="http://schemas.microsoft.com/office/powerpoint/2010/main" val="1969707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5DFAE0-9558-49E8-B078-F15D4D1C5287}" type="datetimeFigureOut">
              <a:rPr lang="en-US" smtClean="0"/>
              <a:t>4/1/2014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9CCC7-FAB4-4674-B3D7-B7E6C2D51E18}" type="slidenum">
              <a:rPr lang="en-US" smtClean="0"/>
              <a:t>‹#›</a:t>
            </a:fld>
            <a:endParaRPr lang="en-US"/>
          </a:p>
        </p:txBody>
      </p:sp>
    </p:spTree>
    <p:extLst>
      <p:ext uri="{BB962C8B-B14F-4D97-AF65-F5344CB8AC3E}">
        <p14:creationId xmlns:p14="http://schemas.microsoft.com/office/powerpoint/2010/main" val="2484272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DFAE0-9558-49E8-B078-F15D4D1C5287}" type="datetimeFigureOut">
              <a:rPr lang="en-US" smtClean="0"/>
              <a:t>4/1/2014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9CCC7-FAB4-4674-B3D7-B7E6C2D51E18}" type="slidenum">
              <a:rPr lang="en-US" smtClean="0"/>
              <a:t>‹#›</a:t>
            </a:fld>
            <a:endParaRPr lang="en-US"/>
          </a:p>
        </p:txBody>
      </p:sp>
    </p:spTree>
    <p:extLst>
      <p:ext uri="{BB962C8B-B14F-4D97-AF65-F5344CB8AC3E}">
        <p14:creationId xmlns:p14="http://schemas.microsoft.com/office/powerpoint/2010/main" val="3729889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Making Inferences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61731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669" t="16667" r="3730" b="29166"/>
          <a:stretch/>
        </p:blipFill>
        <p:spPr bwMode="auto">
          <a:xfrm>
            <a:off x="348341" y="1447800"/>
            <a:ext cx="8795659"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7306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777" t="19246" r="5961" b="14087"/>
          <a:stretch/>
        </p:blipFill>
        <p:spPr bwMode="auto">
          <a:xfrm>
            <a:off x="228600" y="838200"/>
            <a:ext cx="8621487" cy="5446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3328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Try the exercises in </a:t>
            </a:r>
            <a:r>
              <a:rPr lang="en-US" dirty="0" err="1" smtClean="0"/>
              <a:t>pdf</a:t>
            </a:r>
            <a:r>
              <a:rPr lang="en-US" dirty="0"/>
              <a:t> </a:t>
            </a:r>
            <a:r>
              <a:rPr lang="en-US" dirty="0" smtClean="0"/>
              <a:t>files</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98779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What do you know about the Jury?</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438" t="27325" r="27325" b="17261"/>
          <a:stretch/>
        </p:blipFill>
        <p:spPr bwMode="auto">
          <a:xfrm>
            <a:off x="1676400" y="1517073"/>
            <a:ext cx="5943600" cy="497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5837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Inference?</a:t>
            </a:r>
            <a:endParaRPr lang="en-US" dirty="0"/>
          </a:p>
        </p:txBody>
      </p:sp>
      <p:sp>
        <p:nvSpPr>
          <p:cNvPr id="3" name="TextBox 2"/>
          <p:cNvSpPr txBox="1"/>
          <p:nvPr/>
        </p:nvSpPr>
        <p:spPr>
          <a:xfrm>
            <a:off x="2175164" y="1524000"/>
            <a:ext cx="4953000" cy="4524315"/>
          </a:xfrm>
          <a:prstGeom prst="rect">
            <a:avLst/>
          </a:prstGeom>
          <a:noFill/>
        </p:spPr>
        <p:txBody>
          <a:bodyPr wrap="square" rtlCol="0">
            <a:spAutoFit/>
          </a:bodyPr>
          <a:lstStyle/>
          <a:p>
            <a:pPr algn="ctr"/>
            <a:r>
              <a:rPr lang="en-US" sz="3600" dirty="0" smtClean="0"/>
              <a:t>an idea </a:t>
            </a:r>
          </a:p>
          <a:p>
            <a:pPr algn="ctr"/>
            <a:r>
              <a:rPr lang="en-US" sz="3600" dirty="0" smtClean="0"/>
              <a:t>that is suggested by </a:t>
            </a:r>
          </a:p>
          <a:p>
            <a:pPr algn="ctr"/>
            <a:endParaRPr lang="en-US" sz="3600" dirty="0"/>
          </a:p>
          <a:p>
            <a:pPr algn="ctr"/>
            <a:r>
              <a:rPr lang="en-US" sz="3600" dirty="0" smtClean="0"/>
              <a:t>the </a:t>
            </a:r>
            <a:r>
              <a:rPr lang="en-US" sz="3600" b="1" dirty="0" smtClean="0"/>
              <a:t>facts or details </a:t>
            </a:r>
            <a:r>
              <a:rPr lang="en-US" sz="3600" dirty="0" smtClean="0"/>
              <a:t>in a passage </a:t>
            </a:r>
          </a:p>
          <a:p>
            <a:pPr algn="ctr"/>
            <a:r>
              <a:rPr lang="en-US" sz="3600" dirty="0" smtClean="0"/>
              <a:t>+</a:t>
            </a:r>
          </a:p>
          <a:p>
            <a:pPr algn="ctr"/>
            <a:r>
              <a:rPr lang="en-US" sz="3600" b="1" dirty="0" smtClean="0"/>
              <a:t>general knowledge </a:t>
            </a:r>
            <a:r>
              <a:rPr lang="en-US" sz="3600" dirty="0" smtClean="0"/>
              <a:t>of the reader about it</a:t>
            </a:r>
            <a:endParaRPr lang="en-US" sz="3600" dirty="0"/>
          </a:p>
        </p:txBody>
      </p:sp>
      <p:sp>
        <p:nvSpPr>
          <p:cNvPr id="4" name="Rectangle 3"/>
          <p:cNvSpPr/>
          <p:nvPr/>
        </p:nvSpPr>
        <p:spPr>
          <a:xfrm>
            <a:off x="2175164" y="3124200"/>
            <a:ext cx="49530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161309" y="4829115"/>
            <a:ext cx="49530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9485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Inference and conclusion</a:t>
            </a:r>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729" t="28373" r="16893" b="50992"/>
          <a:stretch/>
        </p:blipFill>
        <p:spPr bwMode="auto">
          <a:xfrm>
            <a:off x="685800" y="2061687"/>
            <a:ext cx="8001000" cy="2572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9359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Inferences/conclusions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3788607"/>
              </p:ext>
            </p:extLst>
          </p:nvPr>
        </p:nvGraphicFramePr>
        <p:xfrm>
          <a:off x="609598" y="1493837"/>
          <a:ext cx="8229600" cy="2620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720435" y="4114800"/>
            <a:ext cx="8007927" cy="2677656"/>
          </a:xfrm>
          <a:prstGeom prst="rect">
            <a:avLst/>
          </a:prstGeom>
        </p:spPr>
        <p:txBody>
          <a:bodyPr wrap="square">
            <a:spAutoFit/>
          </a:bodyPr>
          <a:lstStyle/>
          <a:p>
            <a:r>
              <a:rPr lang="en-US" sz="2400" dirty="0" smtClean="0"/>
              <a:t>The woman waited nervously in line. When the counter was empty, she carefully unloaded her items from her cart. Lines creased her forehead as if to show the calculations ringing up in her head. Finally, the cashier began ringing up the items as the woman clutched her purse. </a:t>
            </a:r>
          </a:p>
          <a:p>
            <a:pPr marL="457200" indent="-457200">
              <a:buFont typeface="+mj-lt"/>
              <a:buAutoNum type="arabicPeriod"/>
            </a:pPr>
            <a:r>
              <a:rPr lang="en-US" sz="2400" dirty="0" smtClean="0"/>
              <a:t>Where was she?</a:t>
            </a:r>
          </a:p>
          <a:p>
            <a:pPr marL="457200" indent="-457200">
              <a:buFont typeface="+mj-lt"/>
              <a:buAutoNum type="arabicPeriod"/>
            </a:pPr>
            <a:r>
              <a:rPr lang="en-US" sz="2400" dirty="0" smtClean="0"/>
              <a:t>Do you think she had enough money to pay for the items?</a:t>
            </a:r>
            <a:endParaRPr lang="en-US" sz="2400" dirty="0"/>
          </a:p>
        </p:txBody>
      </p:sp>
    </p:spTree>
    <p:extLst>
      <p:ext uri="{BB962C8B-B14F-4D97-AF65-F5344CB8AC3E}">
        <p14:creationId xmlns:p14="http://schemas.microsoft.com/office/powerpoint/2010/main" val="3047056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“Larry, as your boss, I must say that it’s been very interesting working with you,” Miss Valdez said. “However, it seems that our company’s needs and your performance style are not well matched. Therefore, it makes me very sad to have to tell you about </a:t>
            </a:r>
            <a:r>
              <a:rPr lang="en-US" b="1" dirty="0" smtClean="0"/>
              <a:t>the news</a:t>
            </a:r>
            <a:r>
              <a:rPr lang="en-US" dirty="0" smtClean="0"/>
              <a:t>.”</a:t>
            </a:r>
          </a:p>
          <a:p>
            <a:pPr marL="0" indent="0">
              <a:buNone/>
            </a:pPr>
            <a:endParaRPr lang="en-US" dirty="0" smtClean="0"/>
          </a:p>
          <a:p>
            <a:pPr marL="0" indent="0">
              <a:buNone/>
            </a:pPr>
            <a:r>
              <a:rPr lang="en-US" dirty="0" smtClean="0"/>
              <a:t>What was Miss Valdez telling Larry? </a:t>
            </a:r>
          </a:p>
          <a:p>
            <a:pPr marL="0" indent="0">
              <a:buNone/>
            </a:pPr>
            <a:r>
              <a:rPr lang="en-US" dirty="0" smtClean="0"/>
              <a:t>a. She would feel really bad if he decided to quit. </a:t>
            </a:r>
          </a:p>
          <a:p>
            <a:pPr marL="0" indent="0">
              <a:buNone/>
            </a:pPr>
            <a:r>
              <a:rPr lang="en-US" dirty="0" smtClean="0"/>
              <a:t>b. He was being fired. </a:t>
            </a:r>
          </a:p>
          <a:p>
            <a:pPr marL="0" indent="0">
              <a:buNone/>
            </a:pPr>
            <a:r>
              <a:rPr lang="en-US" dirty="0" smtClean="0"/>
              <a:t>c. He was getting a raise in pay. </a:t>
            </a:r>
          </a:p>
          <a:p>
            <a:pPr marL="0" indent="0">
              <a:buNone/>
            </a:pPr>
            <a:r>
              <a:rPr lang="en-US" dirty="0" smtClean="0"/>
              <a:t>d. She really enjoyed having him in the office</a:t>
            </a:r>
            <a:endParaRPr lang="en-US" dirty="0"/>
          </a:p>
        </p:txBody>
      </p:sp>
    </p:spTree>
    <p:extLst>
      <p:ext uri="{BB962C8B-B14F-4D97-AF65-F5344CB8AC3E}">
        <p14:creationId xmlns:p14="http://schemas.microsoft.com/office/powerpoint/2010/main" val="660212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this: What can we infer?</a:t>
            </a:r>
            <a:endParaRPr lang="en-US" dirty="0"/>
          </a:p>
        </p:txBody>
      </p:sp>
      <p:sp>
        <p:nvSpPr>
          <p:cNvPr id="3" name="Content Placeholder 2"/>
          <p:cNvSpPr>
            <a:spLocks noGrp="1"/>
          </p:cNvSpPr>
          <p:nvPr>
            <p:ph idx="1"/>
          </p:nvPr>
        </p:nvSpPr>
        <p:spPr>
          <a:xfrm>
            <a:off x="700646" y="4953000"/>
            <a:ext cx="8001000" cy="1554163"/>
          </a:xfrm>
        </p:spPr>
        <p:txBody>
          <a:bodyPr>
            <a:normAutofit fontScale="85000" lnSpcReduction="10000"/>
          </a:bodyPr>
          <a:lstStyle/>
          <a:p>
            <a:r>
              <a:rPr lang="en-US" dirty="0" smtClean="0"/>
              <a:t>What was the symbol of financial dominance? </a:t>
            </a:r>
          </a:p>
          <a:p>
            <a:r>
              <a:rPr lang="en-US" dirty="0" smtClean="0"/>
              <a:t>What was the symbol of the military dominance?</a:t>
            </a:r>
          </a:p>
          <a:p>
            <a:r>
              <a:rPr lang="en-US" dirty="0" smtClean="0"/>
              <a:t>When and where did the event take place?</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338" t="20238" r="6073" b="47223"/>
          <a:stretch/>
        </p:blipFill>
        <p:spPr bwMode="auto">
          <a:xfrm>
            <a:off x="228600" y="1480456"/>
            <a:ext cx="8650234" cy="301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9646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Read the following text!</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784" t="14286" r="14774" b="18055"/>
          <a:stretch/>
        </p:blipFill>
        <p:spPr bwMode="auto">
          <a:xfrm>
            <a:off x="381000" y="1064500"/>
            <a:ext cx="8413609" cy="5772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6565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947" t="32591" r="17036" b="27125"/>
          <a:stretch/>
        </p:blipFill>
        <p:spPr bwMode="auto">
          <a:xfrm>
            <a:off x="304800" y="1620982"/>
            <a:ext cx="8475751"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32432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273</Words>
  <Application>Microsoft Office PowerPoint</Application>
  <PresentationFormat>On-screen Show (4:3)</PresentationFormat>
  <Paragraphs>32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Making Inferences</vt:lpstr>
      <vt:lpstr>What do you know about the Jury?</vt:lpstr>
      <vt:lpstr>What is Inference?</vt:lpstr>
      <vt:lpstr>Inference and conclusion</vt:lpstr>
      <vt:lpstr>Making Inferences/conclusions</vt:lpstr>
      <vt:lpstr>Example</vt:lpstr>
      <vt:lpstr>Try this: What can we infer?</vt:lpstr>
      <vt:lpstr>Read the following text!</vt:lpstr>
      <vt:lpstr>True or False?</vt:lpstr>
      <vt:lpstr>PowerPoint Presentation</vt:lpstr>
      <vt:lpstr>PowerPoint Presentation</vt:lpstr>
      <vt:lpstr>Try the exercises in pdf files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Inferences</dc:title>
  <dc:creator>sandra sembel</dc:creator>
  <cp:lastModifiedBy>dosen</cp:lastModifiedBy>
  <cp:revision>4</cp:revision>
  <dcterms:created xsi:type="dcterms:W3CDTF">2013-11-21T04:46:09Z</dcterms:created>
  <dcterms:modified xsi:type="dcterms:W3CDTF">2014-04-01T01:41:58Z</dcterms:modified>
</cp:coreProperties>
</file>