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</p:sldMasterIdLst>
  <p:notesMasterIdLst>
    <p:notesMasterId r:id="rId11"/>
  </p:notesMasterIdLst>
  <p:sldIdLst>
    <p:sldId id="256" r:id="rId2"/>
    <p:sldId id="257" r:id="rId3"/>
    <p:sldId id="268" r:id="rId4"/>
    <p:sldId id="269" r:id="rId5"/>
    <p:sldId id="270" r:id="rId6"/>
    <p:sldId id="274" r:id="rId7"/>
    <p:sldId id="271" r:id="rId8"/>
    <p:sldId id="272" r:id="rId9"/>
    <p:sldId id="27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033269-D1D2-483D-900A-0DE0C17F0735}" type="doc">
      <dgm:prSet loTypeId="urn:microsoft.com/office/officeart/2011/layout/ThemePictureGrid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E18014-E677-4495-8633-AEC2F38C550B}">
      <dgm:prSet phldrT="[Text]"/>
      <dgm:spPr/>
      <dgm:t>
        <a:bodyPr/>
        <a:lstStyle/>
        <a:p>
          <a:r>
            <a:rPr lang="en-US" dirty="0" smtClean="0"/>
            <a:t>Speech that gives INFORMATION</a:t>
          </a:r>
          <a:endParaRPr lang="en-US" dirty="0"/>
        </a:p>
      </dgm:t>
    </dgm:pt>
    <dgm:pt modelId="{02EE0BFB-1601-43FE-A2B8-DF2DA1F371DE}" type="parTrans" cxnId="{5B3017DA-C236-4C5E-A1CC-F42448E30EE7}">
      <dgm:prSet/>
      <dgm:spPr/>
      <dgm:t>
        <a:bodyPr/>
        <a:lstStyle/>
        <a:p>
          <a:endParaRPr lang="en-US"/>
        </a:p>
      </dgm:t>
    </dgm:pt>
    <dgm:pt modelId="{EA220F7D-57F7-4F07-9404-C760EAEC71EA}" type="sibTrans" cxnId="{5B3017DA-C236-4C5E-A1CC-F42448E30EE7}">
      <dgm:prSet/>
      <dgm:spPr/>
      <dgm:t>
        <a:bodyPr/>
        <a:lstStyle/>
        <a:p>
          <a:endParaRPr lang="en-US"/>
        </a:p>
      </dgm:t>
    </dgm:pt>
    <dgm:pt modelId="{F82806B9-5219-4880-B530-FED9E6CC8DC3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Interesting</a:t>
          </a:r>
          <a:endParaRPr lang="en-US" sz="18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gm:t>
    </dgm:pt>
    <dgm:pt modelId="{5936EF74-B1C7-4874-B5F5-6A34D8F9695E}" type="parTrans" cxnId="{9F63AF4C-F816-4130-BB66-7BCEBAD2A8CF}">
      <dgm:prSet/>
      <dgm:spPr/>
      <dgm:t>
        <a:bodyPr/>
        <a:lstStyle/>
        <a:p>
          <a:endParaRPr lang="en-US"/>
        </a:p>
      </dgm:t>
    </dgm:pt>
    <dgm:pt modelId="{F498F074-C03C-4E6C-A3E1-B646921B4F0D}" type="sibTrans" cxnId="{9F63AF4C-F816-4130-BB66-7BCEBAD2A8CF}">
      <dgm:prSet/>
      <dgm:spPr/>
      <dgm:t>
        <a:bodyPr/>
        <a:lstStyle/>
        <a:p>
          <a:endParaRPr lang="en-US"/>
        </a:p>
      </dgm:t>
    </dgm:pt>
    <dgm:pt modelId="{9425DA31-40E5-4077-9AEC-3F76DB45E250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Useful</a:t>
          </a:r>
          <a:endParaRPr lang="en-US" sz="8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gm:t>
    </dgm:pt>
    <dgm:pt modelId="{A0C7EF21-7ECF-49AF-8A3A-9C77CDADC0DB}" type="parTrans" cxnId="{BD9DF749-91A5-46FC-A644-A287C0AFC1B5}">
      <dgm:prSet/>
      <dgm:spPr/>
      <dgm:t>
        <a:bodyPr/>
        <a:lstStyle/>
        <a:p>
          <a:endParaRPr lang="en-US"/>
        </a:p>
      </dgm:t>
    </dgm:pt>
    <dgm:pt modelId="{260D8673-CB34-479C-9024-7FF5641B09EB}" type="sibTrans" cxnId="{BD9DF749-91A5-46FC-A644-A287C0AFC1B5}">
      <dgm:prSet/>
      <dgm:spPr/>
      <dgm:t>
        <a:bodyPr/>
        <a:lstStyle/>
        <a:p>
          <a:endParaRPr lang="en-US"/>
        </a:p>
      </dgm:t>
    </dgm:pt>
    <dgm:pt modelId="{0DD16F93-FEAA-4E0B-A3AD-D792A367A574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Unique</a:t>
          </a:r>
          <a:endParaRPr lang="en-US" sz="18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gm:t>
    </dgm:pt>
    <dgm:pt modelId="{217E86A8-22EE-4D3B-8E55-E31E14344A06}" type="parTrans" cxnId="{8EDD1C7F-F171-4720-BA73-EE1C88FC736A}">
      <dgm:prSet/>
      <dgm:spPr/>
      <dgm:t>
        <a:bodyPr/>
        <a:lstStyle/>
        <a:p>
          <a:endParaRPr lang="en-US"/>
        </a:p>
      </dgm:t>
    </dgm:pt>
    <dgm:pt modelId="{AD4410F4-7F89-4B99-89A3-D4E7E9AD48B7}" type="sibTrans" cxnId="{8EDD1C7F-F171-4720-BA73-EE1C88FC736A}">
      <dgm:prSet/>
      <dgm:spPr/>
      <dgm:t>
        <a:bodyPr/>
        <a:lstStyle/>
        <a:p>
          <a:endParaRPr lang="en-US"/>
        </a:p>
      </dgm:t>
    </dgm:pt>
    <dgm:pt modelId="{9470C8BE-495B-42C5-B01E-62DC6366B46A}" type="pres">
      <dgm:prSet presAssocID="{71033269-D1D2-483D-900A-0DE0C17F0735}" presName="Name0" presStyleCnt="0">
        <dgm:presLayoutVars>
          <dgm:chMax val="5"/>
          <dgm:chPref val="5"/>
          <dgm:dir/>
        </dgm:presLayoutVars>
      </dgm:prSet>
      <dgm:spPr/>
    </dgm:pt>
    <dgm:pt modelId="{3209CD59-70A0-4BED-8681-6FADE87CEFFF}" type="pres">
      <dgm:prSet presAssocID="{39E18014-E677-4495-8633-AEC2F38C550B}" presName="picture1" presStyleCnt="0"/>
      <dgm:spPr/>
    </dgm:pt>
    <dgm:pt modelId="{6D7B69A5-2EAE-433E-B598-BB5A3B435D34}" type="pres">
      <dgm:prSet presAssocID="{39E18014-E677-4495-8633-AEC2F38C550B}" presName="picture" presStyleLbl="bgImgPlace1" presStyleIdx="0" presStyleCnt="4"/>
      <dgm:spPr/>
    </dgm:pt>
    <dgm:pt modelId="{228C184D-03A5-4021-9B2C-3B8482D78694}" type="pres">
      <dgm:prSet presAssocID="{39E18014-E677-4495-8633-AEC2F38C550B}" presName="accent1" presStyleLbl="parChTrans1D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ED57B36-C7DC-4D95-88E4-F684DC6EA442}" type="pres">
      <dgm:prSet presAssocID="{39E18014-E677-4495-8633-AEC2F38C550B}" presName="parent1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FBEC2424-23A0-4DEA-BE16-95CC0D1A46A3}" type="pres">
      <dgm:prSet presAssocID="{F82806B9-5219-4880-B530-FED9E6CC8DC3}" presName="picture2" presStyleCnt="0"/>
      <dgm:spPr/>
    </dgm:pt>
    <dgm:pt modelId="{51C74EF3-5E63-4D4C-8BC6-525673B0226D}" type="pres">
      <dgm:prSet presAssocID="{F82806B9-5219-4880-B530-FED9E6CC8DC3}" presName="picture" presStyleLbl="bgImgPlace1" presStyleIdx="1" presStyleCnt="4" custLinFactY="-100000" custLinFactNeighborX="-7251" custLinFactNeighborY="-152547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698C5CFA-3B2D-43E6-B1F6-127DCD359D38}" type="pres">
      <dgm:prSet presAssocID="{F82806B9-5219-4880-B530-FED9E6CC8DC3}" presName="parent2" presStyleLbl="trBgShp" presStyleIdx="0" presStyleCnt="3" custLinFactY="-800000" custLinFactNeighborX="-7506" custLinFactNeighborY="-847470">
        <dgm:presLayoutVars>
          <dgm:chMax val="0"/>
          <dgm:chPref val="0"/>
          <dgm:bulletEnabled val="1"/>
        </dgm:presLayoutVars>
      </dgm:prSet>
      <dgm:spPr/>
    </dgm:pt>
    <dgm:pt modelId="{14D59165-3A34-4089-A501-8170242CD714}" type="pres">
      <dgm:prSet presAssocID="{9425DA31-40E5-4077-9AEC-3F76DB45E250}" presName="picture3" presStyleCnt="0"/>
      <dgm:spPr/>
    </dgm:pt>
    <dgm:pt modelId="{6E788B6A-49C2-41DA-B6DE-E8FB0014DFD6}" type="pres">
      <dgm:prSet presAssocID="{9425DA31-40E5-4077-9AEC-3F76DB45E250}" presName="picture" presStyleLbl="bgImgPlace1" presStyleIdx="2" presStyleCnt="4" custLinFactX="-13755" custLinFactY="-28645" custLinFactNeighborX="-100000" custLinFactNeighborY="-100000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0043C672-6913-4024-A1C4-BF6A0856427A}" type="pres">
      <dgm:prSet presAssocID="{9425DA31-40E5-4077-9AEC-3F76DB45E250}" presName="parent3" presStyleLbl="trBgShp" presStyleIdx="1" presStyleCnt="3" custScaleY="222090" custLinFactX="-14702" custLinFactY="-444057" custLinFactNeighborX="-100000" custLinFactNeighborY="-500000">
        <dgm:presLayoutVars>
          <dgm:chMax val="0"/>
          <dgm:chPref val="0"/>
          <dgm:bulletEnabled val="1"/>
        </dgm:presLayoutVars>
      </dgm:prSet>
      <dgm:spPr/>
    </dgm:pt>
    <dgm:pt modelId="{D367EC9C-C351-4980-8698-D712ADD9499A}" type="pres">
      <dgm:prSet presAssocID="{0DD16F93-FEAA-4E0B-A3AD-D792A367A574}" presName="picture4" presStyleCnt="0"/>
      <dgm:spPr/>
    </dgm:pt>
    <dgm:pt modelId="{279E5ED4-48C7-4B1D-840E-515107005386}" type="pres">
      <dgm:prSet presAssocID="{0DD16F93-FEAA-4E0B-A3AD-D792A367A574}" presName="picture" presStyleLbl="bgImgPlace1" presStyleIdx="3" presStyleCnt="4" custLinFactX="-100000" custLinFactNeighborX="-120623" custLinFactNeighborY="1128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1D289370-718D-4F02-99E4-06B574CDDADB}" type="pres">
      <dgm:prSet presAssocID="{0DD16F93-FEAA-4E0B-A3AD-D792A367A574}" presName="parent4" presStyleLbl="trBgShp" presStyleIdx="2" presStyleCnt="3" custScaleY="187942" custLinFactX="-100000" custLinFactNeighborX="-121769" custLinFactNeighborY="-19374">
        <dgm:presLayoutVars>
          <dgm:chMax val="0"/>
          <dgm:chPref val="0"/>
          <dgm:bulletEnabled val="1"/>
        </dgm:presLayoutVars>
      </dgm:prSet>
      <dgm:spPr/>
    </dgm:pt>
  </dgm:ptLst>
  <dgm:cxnLst>
    <dgm:cxn modelId="{A9B5055A-41E7-4361-BBEC-DD5C4C6E7BC1}" type="presOf" srcId="{39E18014-E677-4495-8633-AEC2F38C550B}" destId="{5ED57B36-C7DC-4D95-88E4-F684DC6EA442}" srcOrd="0" destOrd="0" presId="urn:microsoft.com/office/officeart/2011/layout/ThemePictureGrid"/>
    <dgm:cxn modelId="{9F63AF4C-F816-4130-BB66-7BCEBAD2A8CF}" srcId="{71033269-D1D2-483D-900A-0DE0C17F0735}" destId="{F82806B9-5219-4880-B530-FED9E6CC8DC3}" srcOrd="1" destOrd="0" parTransId="{5936EF74-B1C7-4874-B5F5-6A34D8F9695E}" sibTransId="{F498F074-C03C-4E6C-A3E1-B646921B4F0D}"/>
    <dgm:cxn modelId="{A51AED78-B06E-4112-B27A-CDFAE96F1542}" type="presOf" srcId="{0DD16F93-FEAA-4E0B-A3AD-D792A367A574}" destId="{1D289370-718D-4F02-99E4-06B574CDDADB}" srcOrd="0" destOrd="0" presId="urn:microsoft.com/office/officeart/2011/layout/ThemePictureGrid"/>
    <dgm:cxn modelId="{5B3017DA-C236-4C5E-A1CC-F42448E30EE7}" srcId="{71033269-D1D2-483D-900A-0DE0C17F0735}" destId="{39E18014-E677-4495-8633-AEC2F38C550B}" srcOrd="0" destOrd="0" parTransId="{02EE0BFB-1601-43FE-A2B8-DF2DA1F371DE}" sibTransId="{EA220F7D-57F7-4F07-9404-C760EAEC71EA}"/>
    <dgm:cxn modelId="{BD9DF749-91A5-46FC-A644-A287C0AFC1B5}" srcId="{71033269-D1D2-483D-900A-0DE0C17F0735}" destId="{9425DA31-40E5-4077-9AEC-3F76DB45E250}" srcOrd="2" destOrd="0" parTransId="{A0C7EF21-7ECF-49AF-8A3A-9C77CDADC0DB}" sibTransId="{260D8673-CB34-479C-9024-7FF5641B09EB}"/>
    <dgm:cxn modelId="{BA6031C7-706A-4095-B8D1-B940EF845A98}" type="presOf" srcId="{9425DA31-40E5-4077-9AEC-3F76DB45E250}" destId="{0043C672-6913-4024-A1C4-BF6A0856427A}" srcOrd="0" destOrd="0" presId="urn:microsoft.com/office/officeart/2011/layout/ThemePictureGrid"/>
    <dgm:cxn modelId="{8EDD1C7F-F171-4720-BA73-EE1C88FC736A}" srcId="{71033269-D1D2-483D-900A-0DE0C17F0735}" destId="{0DD16F93-FEAA-4E0B-A3AD-D792A367A574}" srcOrd="3" destOrd="0" parTransId="{217E86A8-22EE-4D3B-8E55-E31E14344A06}" sibTransId="{AD4410F4-7F89-4B99-89A3-D4E7E9AD48B7}"/>
    <dgm:cxn modelId="{7733D386-2198-4672-9806-DF4321883507}" type="presOf" srcId="{F82806B9-5219-4880-B530-FED9E6CC8DC3}" destId="{698C5CFA-3B2D-43E6-B1F6-127DCD359D38}" srcOrd="0" destOrd="0" presId="urn:microsoft.com/office/officeart/2011/layout/ThemePictureGrid"/>
    <dgm:cxn modelId="{D76910A9-4BB7-4AFE-BA73-EF3C193BDF03}" type="presOf" srcId="{71033269-D1D2-483D-900A-0DE0C17F0735}" destId="{9470C8BE-495B-42C5-B01E-62DC6366B46A}" srcOrd="0" destOrd="0" presId="urn:microsoft.com/office/officeart/2011/layout/ThemePictureGrid"/>
    <dgm:cxn modelId="{F2763AA8-2A7B-4063-8E9F-D1E8A43524F1}" type="presParOf" srcId="{9470C8BE-495B-42C5-B01E-62DC6366B46A}" destId="{3209CD59-70A0-4BED-8681-6FADE87CEFFF}" srcOrd="0" destOrd="0" presId="urn:microsoft.com/office/officeart/2011/layout/ThemePictureGrid"/>
    <dgm:cxn modelId="{C98D7F96-D8CD-4A06-860A-81F4AF09E045}" type="presParOf" srcId="{3209CD59-70A0-4BED-8681-6FADE87CEFFF}" destId="{6D7B69A5-2EAE-433E-B598-BB5A3B435D34}" srcOrd="0" destOrd="0" presId="urn:microsoft.com/office/officeart/2011/layout/ThemePictureGrid"/>
    <dgm:cxn modelId="{57D7BBE7-C134-43C5-A576-F27D9A293485}" type="presParOf" srcId="{9470C8BE-495B-42C5-B01E-62DC6366B46A}" destId="{228C184D-03A5-4021-9B2C-3B8482D78694}" srcOrd="1" destOrd="0" presId="urn:microsoft.com/office/officeart/2011/layout/ThemePictureGrid"/>
    <dgm:cxn modelId="{C6E3CFEB-DB9E-4644-A177-733711BFEDC6}" type="presParOf" srcId="{9470C8BE-495B-42C5-B01E-62DC6366B46A}" destId="{5ED57B36-C7DC-4D95-88E4-F684DC6EA442}" srcOrd="2" destOrd="0" presId="urn:microsoft.com/office/officeart/2011/layout/ThemePictureGrid"/>
    <dgm:cxn modelId="{3AB732B4-3749-4915-BD88-38C722E5E260}" type="presParOf" srcId="{9470C8BE-495B-42C5-B01E-62DC6366B46A}" destId="{FBEC2424-23A0-4DEA-BE16-95CC0D1A46A3}" srcOrd="3" destOrd="0" presId="urn:microsoft.com/office/officeart/2011/layout/ThemePictureGrid"/>
    <dgm:cxn modelId="{6D204AD7-0FE6-403A-ABA7-EC7C0FCD1203}" type="presParOf" srcId="{FBEC2424-23A0-4DEA-BE16-95CC0D1A46A3}" destId="{51C74EF3-5E63-4D4C-8BC6-525673B0226D}" srcOrd="0" destOrd="0" presId="urn:microsoft.com/office/officeart/2011/layout/ThemePictureGrid"/>
    <dgm:cxn modelId="{1411ADF8-8D48-4328-ACE7-EDBD8284E0C0}" type="presParOf" srcId="{9470C8BE-495B-42C5-B01E-62DC6366B46A}" destId="{698C5CFA-3B2D-43E6-B1F6-127DCD359D38}" srcOrd="4" destOrd="0" presId="urn:microsoft.com/office/officeart/2011/layout/ThemePictureGrid"/>
    <dgm:cxn modelId="{1D5DFD41-83D4-43FD-AA4E-E994343F5878}" type="presParOf" srcId="{9470C8BE-495B-42C5-B01E-62DC6366B46A}" destId="{14D59165-3A34-4089-A501-8170242CD714}" srcOrd="5" destOrd="0" presId="urn:microsoft.com/office/officeart/2011/layout/ThemePictureGrid"/>
    <dgm:cxn modelId="{173F9BE9-755F-4489-8EA0-9E71568A3EC5}" type="presParOf" srcId="{14D59165-3A34-4089-A501-8170242CD714}" destId="{6E788B6A-49C2-41DA-B6DE-E8FB0014DFD6}" srcOrd="0" destOrd="0" presId="urn:microsoft.com/office/officeart/2011/layout/ThemePictureGrid"/>
    <dgm:cxn modelId="{884DC8FB-78B0-4C4C-B141-972F305E1997}" type="presParOf" srcId="{9470C8BE-495B-42C5-B01E-62DC6366B46A}" destId="{0043C672-6913-4024-A1C4-BF6A0856427A}" srcOrd="6" destOrd="0" presId="urn:microsoft.com/office/officeart/2011/layout/ThemePictureGrid"/>
    <dgm:cxn modelId="{59DA954F-1DA1-4981-B359-070C98CF91ED}" type="presParOf" srcId="{9470C8BE-495B-42C5-B01E-62DC6366B46A}" destId="{D367EC9C-C351-4980-8698-D712ADD9499A}" srcOrd="7" destOrd="0" presId="urn:microsoft.com/office/officeart/2011/layout/ThemePictureGrid"/>
    <dgm:cxn modelId="{B7BB311B-9DDC-489D-8E0C-BD78C9F78F43}" type="presParOf" srcId="{D367EC9C-C351-4980-8698-D712ADD9499A}" destId="{279E5ED4-48C7-4B1D-840E-515107005386}" srcOrd="0" destOrd="0" presId="urn:microsoft.com/office/officeart/2011/layout/ThemePictureGrid"/>
    <dgm:cxn modelId="{96638A33-6D1A-43C5-8209-D448AE9B74BC}" type="presParOf" srcId="{9470C8BE-495B-42C5-B01E-62DC6366B46A}" destId="{1D289370-718D-4F02-99E4-06B574CDDADB}" srcOrd="8" destOrd="0" presId="urn:microsoft.com/office/officeart/2011/layout/ThemePictureGri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29F988-C3BE-4616-8ACD-5EF5D1A13020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3995EB-1ABB-41EE-953B-012B0052FF27}">
      <dgm:prSet phldrT="[Text]" custT="1"/>
      <dgm:spPr/>
      <dgm:t>
        <a:bodyPr/>
        <a:lstStyle/>
        <a:p>
          <a:r>
            <a: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Opening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67215B-1DC6-42B8-8B3B-A72F964C0CBC}" type="parTrans" cxnId="{79FA1A2A-0292-4392-93A1-1C685B1F32D2}">
      <dgm:prSet/>
      <dgm:spPr/>
      <dgm:t>
        <a:bodyPr/>
        <a:lstStyle/>
        <a:p>
          <a:endParaRPr lang="en-US"/>
        </a:p>
      </dgm:t>
    </dgm:pt>
    <dgm:pt modelId="{23FF43EB-1C19-4022-87E3-0978DCA41910}" type="sibTrans" cxnId="{79FA1A2A-0292-4392-93A1-1C685B1F32D2}">
      <dgm:prSet/>
      <dgm:spPr/>
      <dgm:t>
        <a:bodyPr/>
        <a:lstStyle/>
        <a:p>
          <a:endParaRPr lang="en-US"/>
        </a:p>
      </dgm:t>
    </dgm:pt>
    <dgm:pt modelId="{CDDCD0FC-2D2D-4691-9A51-E84CF2BDE8CE}">
      <dgm:prSet phldrT="[Text]"/>
      <dgm:spPr/>
      <dgm:t>
        <a:bodyPr/>
        <a:lstStyle/>
        <a:p>
          <a:r>
            <a:rPr lang="en-US" dirty="0" smtClean="0"/>
            <a:t>Attention grabber</a:t>
          </a:r>
          <a:endParaRPr lang="en-US" dirty="0"/>
        </a:p>
      </dgm:t>
    </dgm:pt>
    <dgm:pt modelId="{9B6D7062-08CB-4F94-8C35-EC71EC74A478}" type="parTrans" cxnId="{A5E72761-29B2-4624-B9B8-B50425164BF6}">
      <dgm:prSet/>
      <dgm:spPr/>
      <dgm:t>
        <a:bodyPr/>
        <a:lstStyle/>
        <a:p>
          <a:endParaRPr lang="en-US"/>
        </a:p>
      </dgm:t>
    </dgm:pt>
    <dgm:pt modelId="{48AF35A8-1F42-4C2A-A57E-FEA2666B91F3}" type="sibTrans" cxnId="{A5E72761-29B2-4624-B9B8-B50425164BF6}">
      <dgm:prSet/>
      <dgm:spPr/>
      <dgm:t>
        <a:bodyPr/>
        <a:lstStyle/>
        <a:p>
          <a:endParaRPr lang="en-US"/>
        </a:p>
      </dgm:t>
    </dgm:pt>
    <dgm:pt modelId="{AD9D3F3E-6BF3-4227-94C5-7F15D4A5889E}">
      <dgm:prSet phldrT="[Text]" custT="1"/>
      <dgm:spPr/>
      <dgm:t>
        <a:bodyPr/>
        <a:lstStyle/>
        <a:p>
          <a:r>
            <a: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Body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B0C524D-BF5E-4ACB-AE31-E1181CB3B26F}" type="parTrans" cxnId="{FCE3AB8A-7A9A-4ACD-9DCB-65700C931E20}">
      <dgm:prSet/>
      <dgm:spPr/>
      <dgm:t>
        <a:bodyPr/>
        <a:lstStyle/>
        <a:p>
          <a:endParaRPr lang="en-US"/>
        </a:p>
      </dgm:t>
    </dgm:pt>
    <dgm:pt modelId="{52F128D4-5ED1-4B64-91A1-BD24E385F966}" type="sibTrans" cxnId="{FCE3AB8A-7A9A-4ACD-9DCB-65700C931E20}">
      <dgm:prSet/>
      <dgm:spPr/>
      <dgm:t>
        <a:bodyPr/>
        <a:lstStyle/>
        <a:p>
          <a:endParaRPr lang="en-US"/>
        </a:p>
      </dgm:t>
    </dgm:pt>
    <dgm:pt modelId="{9FFED011-8E46-4933-A0DB-E562FFD9497B}">
      <dgm:prSet phldrT="[Text]"/>
      <dgm:spPr/>
      <dgm:t>
        <a:bodyPr/>
        <a:lstStyle/>
        <a:p>
          <a:r>
            <a:rPr lang="en-US" dirty="0" smtClean="0"/>
            <a:t>Supporting Ideas</a:t>
          </a:r>
          <a:endParaRPr lang="en-US" dirty="0"/>
        </a:p>
      </dgm:t>
    </dgm:pt>
    <dgm:pt modelId="{34373A46-20F4-4972-802C-7B515CF14C9B}" type="parTrans" cxnId="{26DA1F97-1707-4329-A9E8-87A8C0A2F7CA}">
      <dgm:prSet/>
      <dgm:spPr/>
      <dgm:t>
        <a:bodyPr/>
        <a:lstStyle/>
        <a:p>
          <a:endParaRPr lang="en-US"/>
        </a:p>
      </dgm:t>
    </dgm:pt>
    <dgm:pt modelId="{CEFFDD31-40E6-4CC1-A898-5261B38B1AFF}" type="sibTrans" cxnId="{26DA1F97-1707-4329-A9E8-87A8C0A2F7CA}">
      <dgm:prSet/>
      <dgm:spPr/>
      <dgm:t>
        <a:bodyPr/>
        <a:lstStyle/>
        <a:p>
          <a:endParaRPr lang="en-US"/>
        </a:p>
      </dgm:t>
    </dgm:pt>
    <dgm:pt modelId="{089C7C93-B2A5-4721-833A-831CAD6BBA91}">
      <dgm:prSet phldrT="[Text]" custT="1"/>
      <dgm:spPr/>
      <dgm:t>
        <a:bodyPr/>
        <a:lstStyle/>
        <a:p>
          <a:r>
            <a: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Closing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A12A92-0AA4-4E16-BCB2-BD08B4273713}" type="parTrans" cxnId="{94E79275-E7F3-459E-A6C2-061E2CA2B6A1}">
      <dgm:prSet/>
      <dgm:spPr/>
      <dgm:t>
        <a:bodyPr/>
        <a:lstStyle/>
        <a:p>
          <a:endParaRPr lang="en-US"/>
        </a:p>
      </dgm:t>
    </dgm:pt>
    <dgm:pt modelId="{FB9D05DC-9563-4DB7-A9B3-A30392B99187}" type="sibTrans" cxnId="{94E79275-E7F3-459E-A6C2-061E2CA2B6A1}">
      <dgm:prSet/>
      <dgm:spPr/>
      <dgm:t>
        <a:bodyPr/>
        <a:lstStyle/>
        <a:p>
          <a:endParaRPr lang="en-US"/>
        </a:p>
      </dgm:t>
    </dgm:pt>
    <dgm:pt modelId="{D48F5425-FE72-4D77-BC6D-59433546AACF}">
      <dgm:prSet phldrT="[Text]"/>
      <dgm:spPr/>
      <dgm:t>
        <a:bodyPr/>
        <a:lstStyle/>
        <a:p>
          <a:r>
            <a:rPr lang="en-US" dirty="0" smtClean="0"/>
            <a:t>Conclusion</a:t>
          </a:r>
          <a:endParaRPr lang="en-US" dirty="0"/>
        </a:p>
      </dgm:t>
    </dgm:pt>
    <dgm:pt modelId="{FA2A923F-66C8-4DFF-83BB-B538AECB3E5E}" type="parTrans" cxnId="{8A5B46D3-A2FD-4E45-B3C3-B81E97C63DB3}">
      <dgm:prSet/>
      <dgm:spPr/>
      <dgm:t>
        <a:bodyPr/>
        <a:lstStyle/>
        <a:p>
          <a:endParaRPr lang="en-US"/>
        </a:p>
      </dgm:t>
    </dgm:pt>
    <dgm:pt modelId="{BFAC350A-543E-40E9-AC9D-531DFDD92AA8}" type="sibTrans" cxnId="{8A5B46D3-A2FD-4E45-B3C3-B81E97C63DB3}">
      <dgm:prSet/>
      <dgm:spPr/>
      <dgm:t>
        <a:bodyPr/>
        <a:lstStyle/>
        <a:p>
          <a:endParaRPr lang="en-US"/>
        </a:p>
      </dgm:t>
    </dgm:pt>
    <dgm:pt modelId="{6AC475F5-3FC0-457E-8C8C-A05B7CDAEEBF}">
      <dgm:prSet phldrT="[Text]"/>
      <dgm:spPr/>
      <dgm:t>
        <a:bodyPr/>
        <a:lstStyle/>
        <a:p>
          <a:r>
            <a:rPr lang="en-US" dirty="0" smtClean="0"/>
            <a:t>Introduction</a:t>
          </a:r>
          <a:endParaRPr lang="en-US" dirty="0"/>
        </a:p>
      </dgm:t>
    </dgm:pt>
    <dgm:pt modelId="{AA5C50F4-B15D-46DD-B150-17BD04764FB8}" type="parTrans" cxnId="{604561C9-5D64-46A6-ABBB-B085A688B2FF}">
      <dgm:prSet/>
      <dgm:spPr/>
      <dgm:t>
        <a:bodyPr/>
        <a:lstStyle/>
        <a:p>
          <a:endParaRPr lang="en-US"/>
        </a:p>
      </dgm:t>
    </dgm:pt>
    <dgm:pt modelId="{49575D12-90E6-46FC-9E19-93D13C319E42}" type="sibTrans" cxnId="{604561C9-5D64-46A6-ABBB-B085A688B2FF}">
      <dgm:prSet/>
      <dgm:spPr/>
      <dgm:t>
        <a:bodyPr/>
        <a:lstStyle/>
        <a:p>
          <a:endParaRPr lang="en-US"/>
        </a:p>
      </dgm:t>
    </dgm:pt>
    <dgm:pt modelId="{F54FB03E-9B6A-411E-A60A-654AB988F750}">
      <dgm:prSet phldrT="[Text]"/>
      <dgm:spPr/>
      <dgm:t>
        <a:bodyPr/>
        <a:lstStyle/>
        <a:p>
          <a:r>
            <a:rPr lang="en-US" dirty="0" smtClean="0"/>
            <a:t>Key points</a:t>
          </a:r>
          <a:endParaRPr lang="en-US" dirty="0"/>
        </a:p>
      </dgm:t>
    </dgm:pt>
    <dgm:pt modelId="{A038D3BA-2E4B-4416-BE10-FD09F6C1E3AE}" type="parTrans" cxnId="{1C541AA9-B2AE-4CB6-B0A5-4F684946149C}">
      <dgm:prSet/>
      <dgm:spPr/>
      <dgm:t>
        <a:bodyPr/>
        <a:lstStyle/>
        <a:p>
          <a:endParaRPr lang="en-US"/>
        </a:p>
      </dgm:t>
    </dgm:pt>
    <dgm:pt modelId="{A035D2A3-B415-4CCA-8F34-98A2E122A3CC}" type="sibTrans" cxnId="{1C541AA9-B2AE-4CB6-B0A5-4F684946149C}">
      <dgm:prSet/>
      <dgm:spPr/>
      <dgm:t>
        <a:bodyPr/>
        <a:lstStyle/>
        <a:p>
          <a:endParaRPr lang="en-US"/>
        </a:p>
      </dgm:t>
    </dgm:pt>
    <dgm:pt modelId="{FAFDCE46-C057-4634-BF55-CD00372E3DFF}">
      <dgm:prSet phldrT="[Text]"/>
      <dgm:spPr/>
      <dgm:t>
        <a:bodyPr/>
        <a:lstStyle/>
        <a:p>
          <a:r>
            <a:rPr lang="en-US" dirty="0" smtClean="0"/>
            <a:t>Final message (hope)</a:t>
          </a:r>
          <a:endParaRPr lang="en-US" dirty="0"/>
        </a:p>
      </dgm:t>
    </dgm:pt>
    <dgm:pt modelId="{53A35B99-505D-420B-9A84-FAF9E99883DC}" type="parTrans" cxnId="{24E72AC8-61AF-4314-808C-A846AAE1F23A}">
      <dgm:prSet/>
      <dgm:spPr/>
      <dgm:t>
        <a:bodyPr/>
        <a:lstStyle/>
        <a:p>
          <a:endParaRPr lang="en-US"/>
        </a:p>
      </dgm:t>
    </dgm:pt>
    <dgm:pt modelId="{7E2A0BEF-A092-41E8-B468-01218C084A02}" type="sibTrans" cxnId="{24E72AC8-61AF-4314-808C-A846AAE1F23A}">
      <dgm:prSet/>
      <dgm:spPr/>
      <dgm:t>
        <a:bodyPr/>
        <a:lstStyle/>
        <a:p>
          <a:endParaRPr lang="en-US"/>
        </a:p>
      </dgm:t>
    </dgm:pt>
    <dgm:pt modelId="{D5A31F42-EE48-4639-87C1-B7CEB4ABFF9F}" type="pres">
      <dgm:prSet presAssocID="{4429F988-C3BE-4616-8ACD-5EF5D1A13020}" presName="linearFlow" presStyleCnt="0">
        <dgm:presLayoutVars>
          <dgm:dir/>
          <dgm:animLvl val="lvl"/>
          <dgm:resizeHandles val="exact"/>
        </dgm:presLayoutVars>
      </dgm:prSet>
      <dgm:spPr/>
    </dgm:pt>
    <dgm:pt modelId="{6985FC72-3CA2-43A6-93BC-4E6CF3D88C30}" type="pres">
      <dgm:prSet presAssocID="{AB3995EB-1ABB-41EE-953B-012B0052FF27}" presName="composite" presStyleCnt="0"/>
      <dgm:spPr/>
    </dgm:pt>
    <dgm:pt modelId="{4DB8A57A-5D31-4891-A049-902B85398D68}" type="pres">
      <dgm:prSet presAssocID="{AB3995EB-1ABB-41EE-953B-012B0052FF27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A702EA56-FFF7-4795-BA4E-84DFA2D2D068}" type="pres">
      <dgm:prSet presAssocID="{AB3995EB-1ABB-41EE-953B-012B0052FF27}" presName="parSh" presStyleLbl="node1" presStyleIdx="0" presStyleCnt="3"/>
      <dgm:spPr/>
    </dgm:pt>
    <dgm:pt modelId="{0F270048-F136-4E08-AD43-DB5A5C8AABBB}" type="pres">
      <dgm:prSet presAssocID="{AB3995EB-1ABB-41EE-953B-012B0052FF27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B27AC7-8A15-4A3A-851D-579485FD1DC4}" type="pres">
      <dgm:prSet presAssocID="{23FF43EB-1C19-4022-87E3-0978DCA41910}" presName="sibTrans" presStyleLbl="sibTrans2D1" presStyleIdx="0" presStyleCnt="2"/>
      <dgm:spPr/>
    </dgm:pt>
    <dgm:pt modelId="{4B9790FA-B81C-4985-9514-96A58590A13D}" type="pres">
      <dgm:prSet presAssocID="{23FF43EB-1C19-4022-87E3-0978DCA41910}" presName="connTx" presStyleLbl="sibTrans2D1" presStyleIdx="0" presStyleCnt="2"/>
      <dgm:spPr/>
    </dgm:pt>
    <dgm:pt modelId="{14C9E008-9D45-4FD8-8980-E6441E83DC27}" type="pres">
      <dgm:prSet presAssocID="{AD9D3F3E-6BF3-4227-94C5-7F15D4A5889E}" presName="composite" presStyleCnt="0"/>
      <dgm:spPr/>
    </dgm:pt>
    <dgm:pt modelId="{0FFD2A97-BB4E-4031-B45B-F36984BD793C}" type="pres">
      <dgm:prSet presAssocID="{AD9D3F3E-6BF3-4227-94C5-7F15D4A5889E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4FD614E9-9B72-4292-A981-C57E5924EA60}" type="pres">
      <dgm:prSet presAssocID="{AD9D3F3E-6BF3-4227-94C5-7F15D4A5889E}" presName="parSh" presStyleLbl="node1" presStyleIdx="1" presStyleCnt="3"/>
      <dgm:spPr/>
    </dgm:pt>
    <dgm:pt modelId="{A88D1854-2A3C-4747-92EC-AD9FE0B22E56}" type="pres">
      <dgm:prSet presAssocID="{AD9D3F3E-6BF3-4227-94C5-7F15D4A5889E}" presName="desTx" presStyleLbl="fgAcc1" presStyleIdx="1" presStyleCnt="3">
        <dgm:presLayoutVars>
          <dgm:bulletEnabled val="1"/>
        </dgm:presLayoutVars>
      </dgm:prSet>
      <dgm:spPr/>
    </dgm:pt>
    <dgm:pt modelId="{3716883C-84B7-4127-8D15-6A844661E81A}" type="pres">
      <dgm:prSet presAssocID="{52F128D4-5ED1-4B64-91A1-BD24E385F966}" presName="sibTrans" presStyleLbl="sibTrans2D1" presStyleIdx="1" presStyleCnt="2"/>
      <dgm:spPr/>
    </dgm:pt>
    <dgm:pt modelId="{939583BD-B0DB-4305-865B-B9A50E394E51}" type="pres">
      <dgm:prSet presAssocID="{52F128D4-5ED1-4B64-91A1-BD24E385F966}" presName="connTx" presStyleLbl="sibTrans2D1" presStyleIdx="1" presStyleCnt="2"/>
      <dgm:spPr/>
    </dgm:pt>
    <dgm:pt modelId="{8FD5DAB7-1DE8-4A07-B9B9-9A5BFC607177}" type="pres">
      <dgm:prSet presAssocID="{089C7C93-B2A5-4721-833A-831CAD6BBA91}" presName="composite" presStyleCnt="0"/>
      <dgm:spPr/>
    </dgm:pt>
    <dgm:pt modelId="{FA796D14-1DE2-4680-8850-548A78202867}" type="pres">
      <dgm:prSet presAssocID="{089C7C93-B2A5-4721-833A-831CAD6BBA91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5CBC1173-E323-4E02-88A4-D4E41CCBA0B2}" type="pres">
      <dgm:prSet presAssocID="{089C7C93-B2A5-4721-833A-831CAD6BBA91}" presName="parSh" presStyleLbl="node1" presStyleIdx="2" presStyleCnt="3"/>
      <dgm:spPr/>
    </dgm:pt>
    <dgm:pt modelId="{0E9E2BA8-788A-4D09-9C96-83F819DAFEDE}" type="pres">
      <dgm:prSet presAssocID="{089C7C93-B2A5-4721-833A-831CAD6BBA91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1D7593-1479-4D78-8032-2FD5D8252763}" type="presOf" srcId="{089C7C93-B2A5-4721-833A-831CAD6BBA91}" destId="{FA796D14-1DE2-4680-8850-548A78202867}" srcOrd="0" destOrd="0" presId="urn:microsoft.com/office/officeart/2005/8/layout/process3"/>
    <dgm:cxn modelId="{D83E2AC0-2F6B-4335-8F13-5AD2B867A603}" type="presOf" srcId="{D48F5425-FE72-4D77-BC6D-59433546AACF}" destId="{0E9E2BA8-788A-4D09-9C96-83F819DAFEDE}" srcOrd="0" destOrd="0" presId="urn:microsoft.com/office/officeart/2005/8/layout/process3"/>
    <dgm:cxn modelId="{397A6F17-00DD-43C0-8334-A4C3CD423389}" type="presOf" srcId="{F54FB03E-9B6A-411E-A60A-654AB988F750}" destId="{0F270048-F136-4E08-AD43-DB5A5C8AABBB}" srcOrd="0" destOrd="2" presId="urn:microsoft.com/office/officeart/2005/8/layout/process3"/>
    <dgm:cxn modelId="{A5E72761-29B2-4624-B9B8-B50425164BF6}" srcId="{AB3995EB-1ABB-41EE-953B-012B0052FF27}" destId="{CDDCD0FC-2D2D-4691-9A51-E84CF2BDE8CE}" srcOrd="0" destOrd="0" parTransId="{9B6D7062-08CB-4F94-8C35-EC71EC74A478}" sibTransId="{48AF35A8-1F42-4C2A-A57E-FEA2666B91F3}"/>
    <dgm:cxn modelId="{26DA1F97-1707-4329-A9E8-87A8C0A2F7CA}" srcId="{AD9D3F3E-6BF3-4227-94C5-7F15D4A5889E}" destId="{9FFED011-8E46-4933-A0DB-E562FFD9497B}" srcOrd="0" destOrd="0" parTransId="{34373A46-20F4-4972-802C-7B515CF14C9B}" sibTransId="{CEFFDD31-40E6-4CC1-A898-5261B38B1AFF}"/>
    <dgm:cxn modelId="{CA386918-C25F-46A8-A5BE-45C0A0D085A9}" type="presOf" srcId="{52F128D4-5ED1-4B64-91A1-BD24E385F966}" destId="{939583BD-B0DB-4305-865B-B9A50E394E51}" srcOrd="1" destOrd="0" presId="urn:microsoft.com/office/officeart/2005/8/layout/process3"/>
    <dgm:cxn modelId="{4CEEAA60-FC96-4179-81CC-954CE8F1CFD4}" type="presOf" srcId="{AB3995EB-1ABB-41EE-953B-012B0052FF27}" destId="{A702EA56-FFF7-4795-BA4E-84DFA2D2D068}" srcOrd="1" destOrd="0" presId="urn:microsoft.com/office/officeart/2005/8/layout/process3"/>
    <dgm:cxn modelId="{1C541AA9-B2AE-4CB6-B0A5-4F684946149C}" srcId="{AB3995EB-1ABB-41EE-953B-012B0052FF27}" destId="{F54FB03E-9B6A-411E-A60A-654AB988F750}" srcOrd="2" destOrd="0" parTransId="{A038D3BA-2E4B-4416-BE10-FD09F6C1E3AE}" sibTransId="{A035D2A3-B415-4CCA-8F34-98A2E122A3CC}"/>
    <dgm:cxn modelId="{ADEDC8F8-7240-49A4-8B39-628FDE6A61D4}" type="presOf" srcId="{6AC475F5-3FC0-457E-8C8C-A05B7CDAEEBF}" destId="{0F270048-F136-4E08-AD43-DB5A5C8AABBB}" srcOrd="0" destOrd="1" presId="urn:microsoft.com/office/officeart/2005/8/layout/process3"/>
    <dgm:cxn modelId="{DE163BBE-7F2A-4F98-A9B1-0CC2B8D3EA13}" type="presOf" srcId="{4429F988-C3BE-4616-8ACD-5EF5D1A13020}" destId="{D5A31F42-EE48-4639-87C1-B7CEB4ABFF9F}" srcOrd="0" destOrd="0" presId="urn:microsoft.com/office/officeart/2005/8/layout/process3"/>
    <dgm:cxn modelId="{E7AC9C48-5BE2-47B5-9D3E-A99B5BF10A9B}" type="presOf" srcId="{AB3995EB-1ABB-41EE-953B-012B0052FF27}" destId="{4DB8A57A-5D31-4891-A049-902B85398D68}" srcOrd="0" destOrd="0" presId="urn:microsoft.com/office/officeart/2005/8/layout/process3"/>
    <dgm:cxn modelId="{8A5B46D3-A2FD-4E45-B3C3-B81E97C63DB3}" srcId="{089C7C93-B2A5-4721-833A-831CAD6BBA91}" destId="{D48F5425-FE72-4D77-BC6D-59433546AACF}" srcOrd="0" destOrd="0" parTransId="{FA2A923F-66C8-4DFF-83BB-B538AECB3E5E}" sibTransId="{BFAC350A-543E-40E9-AC9D-531DFDD92AA8}"/>
    <dgm:cxn modelId="{FCE3AB8A-7A9A-4ACD-9DCB-65700C931E20}" srcId="{4429F988-C3BE-4616-8ACD-5EF5D1A13020}" destId="{AD9D3F3E-6BF3-4227-94C5-7F15D4A5889E}" srcOrd="1" destOrd="0" parTransId="{CB0C524D-BF5E-4ACB-AE31-E1181CB3B26F}" sibTransId="{52F128D4-5ED1-4B64-91A1-BD24E385F966}"/>
    <dgm:cxn modelId="{24E72AC8-61AF-4314-808C-A846AAE1F23A}" srcId="{089C7C93-B2A5-4721-833A-831CAD6BBA91}" destId="{FAFDCE46-C057-4634-BF55-CD00372E3DFF}" srcOrd="1" destOrd="0" parTransId="{53A35B99-505D-420B-9A84-FAF9E99883DC}" sibTransId="{7E2A0BEF-A092-41E8-B468-01218C084A02}"/>
    <dgm:cxn modelId="{79FA1A2A-0292-4392-93A1-1C685B1F32D2}" srcId="{4429F988-C3BE-4616-8ACD-5EF5D1A13020}" destId="{AB3995EB-1ABB-41EE-953B-012B0052FF27}" srcOrd="0" destOrd="0" parTransId="{ED67215B-1DC6-42B8-8B3B-A72F964C0CBC}" sibTransId="{23FF43EB-1C19-4022-87E3-0978DCA41910}"/>
    <dgm:cxn modelId="{A575B520-069D-414D-8535-D264BC8BAF24}" type="presOf" srcId="{AD9D3F3E-6BF3-4227-94C5-7F15D4A5889E}" destId="{0FFD2A97-BB4E-4031-B45B-F36984BD793C}" srcOrd="0" destOrd="0" presId="urn:microsoft.com/office/officeart/2005/8/layout/process3"/>
    <dgm:cxn modelId="{D5D50A7D-4C99-4A84-AF7D-C107ED81BCA4}" type="presOf" srcId="{AD9D3F3E-6BF3-4227-94C5-7F15D4A5889E}" destId="{4FD614E9-9B72-4292-A981-C57E5924EA60}" srcOrd="1" destOrd="0" presId="urn:microsoft.com/office/officeart/2005/8/layout/process3"/>
    <dgm:cxn modelId="{8FFEDCA5-EF67-4632-8193-80FE276820B0}" type="presOf" srcId="{9FFED011-8E46-4933-A0DB-E562FFD9497B}" destId="{A88D1854-2A3C-4747-92EC-AD9FE0B22E56}" srcOrd="0" destOrd="0" presId="urn:microsoft.com/office/officeart/2005/8/layout/process3"/>
    <dgm:cxn modelId="{24A47496-56FD-4D7E-AAEE-CB195BE2F808}" type="presOf" srcId="{52F128D4-5ED1-4B64-91A1-BD24E385F966}" destId="{3716883C-84B7-4127-8D15-6A844661E81A}" srcOrd="0" destOrd="0" presId="urn:microsoft.com/office/officeart/2005/8/layout/process3"/>
    <dgm:cxn modelId="{67358BBC-92C4-4CB2-AB23-F867F88E1C09}" type="presOf" srcId="{CDDCD0FC-2D2D-4691-9A51-E84CF2BDE8CE}" destId="{0F270048-F136-4E08-AD43-DB5A5C8AABBB}" srcOrd="0" destOrd="0" presId="urn:microsoft.com/office/officeart/2005/8/layout/process3"/>
    <dgm:cxn modelId="{604561C9-5D64-46A6-ABBB-B085A688B2FF}" srcId="{AB3995EB-1ABB-41EE-953B-012B0052FF27}" destId="{6AC475F5-3FC0-457E-8C8C-A05B7CDAEEBF}" srcOrd="1" destOrd="0" parTransId="{AA5C50F4-B15D-46DD-B150-17BD04764FB8}" sibTransId="{49575D12-90E6-46FC-9E19-93D13C319E42}"/>
    <dgm:cxn modelId="{9576BF0F-16FF-4EB4-BD9F-36BEF1F93B47}" type="presOf" srcId="{089C7C93-B2A5-4721-833A-831CAD6BBA91}" destId="{5CBC1173-E323-4E02-88A4-D4E41CCBA0B2}" srcOrd="1" destOrd="0" presId="urn:microsoft.com/office/officeart/2005/8/layout/process3"/>
    <dgm:cxn modelId="{536C9B65-67A4-4D9C-B77C-13D53DC699C9}" type="presOf" srcId="{FAFDCE46-C057-4634-BF55-CD00372E3DFF}" destId="{0E9E2BA8-788A-4D09-9C96-83F819DAFEDE}" srcOrd="0" destOrd="1" presId="urn:microsoft.com/office/officeart/2005/8/layout/process3"/>
    <dgm:cxn modelId="{E2BCBFE1-37B1-4787-8C01-61520D626902}" type="presOf" srcId="{23FF43EB-1C19-4022-87E3-0978DCA41910}" destId="{4B9790FA-B81C-4985-9514-96A58590A13D}" srcOrd="1" destOrd="0" presId="urn:microsoft.com/office/officeart/2005/8/layout/process3"/>
    <dgm:cxn modelId="{94E79275-E7F3-459E-A6C2-061E2CA2B6A1}" srcId="{4429F988-C3BE-4616-8ACD-5EF5D1A13020}" destId="{089C7C93-B2A5-4721-833A-831CAD6BBA91}" srcOrd="2" destOrd="0" parTransId="{C4A12A92-0AA4-4E16-BCB2-BD08B4273713}" sibTransId="{FB9D05DC-9563-4DB7-A9B3-A30392B99187}"/>
    <dgm:cxn modelId="{2F446CE6-CFCD-4D1C-8160-5E6C857EE390}" type="presOf" srcId="{23FF43EB-1C19-4022-87E3-0978DCA41910}" destId="{88B27AC7-8A15-4A3A-851D-579485FD1DC4}" srcOrd="0" destOrd="0" presId="urn:microsoft.com/office/officeart/2005/8/layout/process3"/>
    <dgm:cxn modelId="{35845CEE-54D9-4814-B80B-0545F097A77C}" type="presParOf" srcId="{D5A31F42-EE48-4639-87C1-B7CEB4ABFF9F}" destId="{6985FC72-3CA2-43A6-93BC-4E6CF3D88C30}" srcOrd="0" destOrd="0" presId="urn:microsoft.com/office/officeart/2005/8/layout/process3"/>
    <dgm:cxn modelId="{378ADBD0-9F40-4344-8B8D-1E5307E9352A}" type="presParOf" srcId="{6985FC72-3CA2-43A6-93BC-4E6CF3D88C30}" destId="{4DB8A57A-5D31-4891-A049-902B85398D68}" srcOrd="0" destOrd="0" presId="urn:microsoft.com/office/officeart/2005/8/layout/process3"/>
    <dgm:cxn modelId="{519E5C3B-FD62-4F76-A8CF-216D2015BE6C}" type="presParOf" srcId="{6985FC72-3CA2-43A6-93BC-4E6CF3D88C30}" destId="{A702EA56-FFF7-4795-BA4E-84DFA2D2D068}" srcOrd="1" destOrd="0" presId="urn:microsoft.com/office/officeart/2005/8/layout/process3"/>
    <dgm:cxn modelId="{64671DC5-5386-42B9-AC24-11D6D8E7F189}" type="presParOf" srcId="{6985FC72-3CA2-43A6-93BC-4E6CF3D88C30}" destId="{0F270048-F136-4E08-AD43-DB5A5C8AABBB}" srcOrd="2" destOrd="0" presId="urn:microsoft.com/office/officeart/2005/8/layout/process3"/>
    <dgm:cxn modelId="{95280AF4-0AA1-4486-A3FE-3B3C2A54044F}" type="presParOf" srcId="{D5A31F42-EE48-4639-87C1-B7CEB4ABFF9F}" destId="{88B27AC7-8A15-4A3A-851D-579485FD1DC4}" srcOrd="1" destOrd="0" presId="urn:microsoft.com/office/officeart/2005/8/layout/process3"/>
    <dgm:cxn modelId="{252F047E-FA9C-4630-B0A4-6296A65E13D7}" type="presParOf" srcId="{88B27AC7-8A15-4A3A-851D-579485FD1DC4}" destId="{4B9790FA-B81C-4985-9514-96A58590A13D}" srcOrd="0" destOrd="0" presId="urn:microsoft.com/office/officeart/2005/8/layout/process3"/>
    <dgm:cxn modelId="{0569FB27-82C7-4832-BF4E-A4408F46B077}" type="presParOf" srcId="{D5A31F42-EE48-4639-87C1-B7CEB4ABFF9F}" destId="{14C9E008-9D45-4FD8-8980-E6441E83DC27}" srcOrd="2" destOrd="0" presId="urn:microsoft.com/office/officeart/2005/8/layout/process3"/>
    <dgm:cxn modelId="{B66E30E0-A96C-479E-AAB3-D60C8E5BB91D}" type="presParOf" srcId="{14C9E008-9D45-4FD8-8980-E6441E83DC27}" destId="{0FFD2A97-BB4E-4031-B45B-F36984BD793C}" srcOrd="0" destOrd="0" presId="urn:microsoft.com/office/officeart/2005/8/layout/process3"/>
    <dgm:cxn modelId="{138B38DD-11D4-405D-A8BC-B066D82131E6}" type="presParOf" srcId="{14C9E008-9D45-4FD8-8980-E6441E83DC27}" destId="{4FD614E9-9B72-4292-A981-C57E5924EA60}" srcOrd="1" destOrd="0" presId="urn:microsoft.com/office/officeart/2005/8/layout/process3"/>
    <dgm:cxn modelId="{32A0DAB0-884F-42A8-A1E1-EF6A6FA06AF8}" type="presParOf" srcId="{14C9E008-9D45-4FD8-8980-E6441E83DC27}" destId="{A88D1854-2A3C-4747-92EC-AD9FE0B22E56}" srcOrd="2" destOrd="0" presId="urn:microsoft.com/office/officeart/2005/8/layout/process3"/>
    <dgm:cxn modelId="{9034A972-EB79-4521-996E-FCE5648A9911}" type="presParOf" srcId="{D5A31F42-EE48-4639-87C1-B7CEB4ABFF9F}" destId="{3716883C-84B7-4127-8D15-6A844661E81A}" srcOrd="3" destOrd="0" presId="urn:microsoft.com/office/officeart/2005/8/layout/process3"/>
    <dgm:cxn modelId="{6322BADF-E147-49C8-A33B-3E32A41198E2}" type="presParOf" srcId="{3716883C-84B7-4127-8D15-6A844661E81A}" destId="{939583BD-B0DB-4305-865B-B9A50E394E51}" srcOrd="0" destOrd="0" presId="urn:microsoft.com/office/officeart/2005/8/layout/process3"/>
    <dgm:cxn modelId="{FFD0AEF0-C88E-4AC7-B84F-086F09E48AFF}" type="presParOf" srcId="{D5A31F42-EE48-4639-87C1-B7CEB4ABFF9F}" destId="{8FD5DAB7-1DE8-4A07-B9B9-9A5BFC607177}" srcOrd="4" destOrd="0" presId="urn:microsoft.com/office/officeart/2005/8/layout/process3"/>
    <dgm:cxn modelId="{1815692C-0805-4546-89D8-1FD717CED534}" type="presParOf" srcId="{8FD5DAB7-1DE8-4A07-B9B9-9A5BFC607177}" destId="{FA796D14-1DE2-4680-8850-548A78202867}" srcOrd="0" destOrd="0" presId="urn:microsoft.com/office/officeart/2005/8/layout/process3"/>
    <dgm:cxn modelId="{603BE516-9183-44FD-93FD-2A728A7371EE}" type="presParOf" srcId="{8FD5DAB7-1DE8-4A07-B9B9-9A5BFC607177}" destId="{5CBC1173-E323-4E02-88A4-D4E41CCBA0B2}" srcOrd="1" destOrd="0" presId="urn:microsoft.com/office/officeart/2005/8/layout/process3"/>
    <dgm:cxn modelId="{85259E96-3486-4BC6-A203-C652573D07BE}" type="presParOf" srcId="{8FD5DAB7-1DE8-4A07-B9B9-9A5BFC607177}" destId="{0E9E2BA8-788A-4D09-9C96-83F819DAFEDE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7B69A5-2EAE-433E-B598-BB5A3B435D34}">
      <dsp:nvSpPr>
        <dsp:cNvPr id="0" name=""/>
        <dsp:cNvSpPr/>
      </dsp:nvSpPr>
      <dsp:spPr>
        <a:xfrm>
          <a:off x="348158" y="507505"/>
          <a:ext cx="5365052" cy="3311751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8C184D-03A5-4021-9B2C-3B8482D78694}">
      <dsp:nvSpPr>
        <dsp:cNvPr id="0" name=""/>
        <dsp:cNvSpPr/>
      </dsp:nvSpPr>
      <dsp:spPr>
        <a:xfrm>
          <a:off x="567863" y="714030"/>
          <a:ext cx="5319576" cy="4179942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D57B36-C7DC-4D95-88E4-F684DC6EA442}">
      <dsp:nvSpPr>
        <dsp:cNvPr id="0" name=""/>
        <dsp:cNvSpPr/>
      </dsp:nvSpPr>
      <dsp:spPr>
        <a:xfrm>
          <a:off x="337527" y="0"/>
          <a:ext cx="5365052" cy="488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0" rIns="95250" bIns="31750" numCol="1" spcCol="1270" anchor="b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Speech that gives INFORMATION</a:t>
          </a:r>
          <a:endParaRPr lang="en-US" sz="2500" kern="1200" dirty="0"/>
        </a:p>
      </dsp:txBody>
      <dsp:txXfrm>
        <a:off x="337527" y="0"/>
        <a:ext cx="5365052" cy="488418"/>
      </dsp:txXfrm>
    </dsp:sp>
    <dsp:sp modelId="{51C74EF3-5E63-4D4C-8BC6-525673B0226D}">
      <dsp:nvSpPr>
        <dsp:cNvPr id="0" name=""/>
        <dsp:cNvSpPr/>
      </dsp:nvSpPr>
      <dsp:spPr>
        <a:xfrm>
          <a:off x="324140" y="690835"/>
          <a:ext cx="1846230" cy="1141274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8C5CFA-3B2D-43E6-B1F6-127DCD359D38}">
      <dsp:nvSpPr>
        <dsp:cNvPr id="0" name=""/>
        <dsp:cNvSpPr/>
      </dsp:nvSpPr>
      <dsp:spPr>
        <a:xfrm>
          <a:off x="324143" y="1621193"/>
          <a:ext cx="1838552" cy="176672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0" rIns="68580" bIns="22860" numCol="1" spcCol="1270" anchor="b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Interesting</a:t>
          </a:r>
          <a:endParaRPr lang="en-US" sz="18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sp:txBody>
      <dsp:txXfrm>
        <a:off x="324143" y="1621193"/>
        <a:ext cx="1838552" cy="176672"/>
      </dsp:txXfrm>
    </dsp:sp>
    <dsp:sp modelId="{6E788B6A-49C2-41DA-B6DE-E8FB0014DFD6}">
      <dsp:nvSpPr>
        <dsp:cNvPr id="0" name=""/>
        <dsp:cNvSpPr/>
      </dsp:nvSpPr>
      <dsp:spPr>
        <a:xfrm>
          <a:off x="324139" y="2104897"/>
          <a:ext cx="1849183" cy="1141274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43C672-6913-4024-A1C4-BF6A0856427A}">
      <dsp:nvSpPr>
        <dsp:cNvPr id="0" name=""/>
        <dsp:cNvSpPr/>
      </dsp:nvSpPr>
      <dsp:spPr>
        <a:xfrm>
          <a:off x="324136" y="2756080"/>
          <a:ext cx="1838552" cy="392371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22860" rIns="68580" bIns="22860" numCol="1" spcCol="1270" anchor="b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Useful</a:t>
          </a:r>
          <a:endParaRPr lang="en-US" sz="8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sp:txBody>
      <dsp:txXfrm>
        <a:off x="324136" y="2756080"/>
        <a:ext cx="1838552" cy="392371"/>
      </dsp:txXfrm>
    </dsp:sp>
    <dsp:sp modelId="{279E5ED4-48C7-4B1D-840E-515107005386}">
      <dsp:nvSpPr>
        <dsp:cNvPr id="0" name=""/>
        <dsp:cNvSpPr/>
      </dsp:nvSpPr>
      <dsp:spPr>
        <a:xfrm>
          <a:off x="324135" y="3585963"/>
          <a:ext cx="1846230" cy="1141274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289370-718D-4F02-99E4-06B574CDDADB}">
      <dsp:nvSpPr>
        <dsp:cNvPr id="0" name=""/>
        <dsp:cNvSpPr/>
      </dsp:nvSpPr>
      <dsp:spPr>
        <a:xfrm>
          <a:off x="324139" y="4421863"/>
          <a:ext cx="1838552" cy="332041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22860" rIns="68580" bIns="22860" numCol="1" spcCol="1270" anchor="b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Unique</a:t>
          </a:r>
          <a:endParaRPr lang="en-US" sz="18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sp:txBody>
      <dsp:txXfrm>
        <a:off x="324139" y="4421863"/>
        <a:ext cx="1838552" cy="3320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02EA56-FFF7-4795-BA4E-84DFA2D2D068}">
      <dsp:nvSpPr>
        <dsp:cNvPr id="0" name=""/>
        <dsp:cNvSpPr/>
      </dsp:nvSpPr>
      <dsp:spPr>
        <a:xfrm>
          <a:off x="4735" y="1037164"/>
          <a:ext cx="2153274" cy="10512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Opening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35" y="1037164"/>
        <a:ext cx="2153274" cy="700823"/>
      </dsp:txXfrm>
    </dsp:sp>
    <dsp:sp modelId="{0F270048-F136-4E08-AD43-DB5A5C8AABBB}">
      <dsp:nvSpPr>
        <dsp:cNvPr id="0" name=""/>
        <dsp:cNvSpPr/>
      </dsp:nvSpPr>
      <dsp:spPr>
        <a:xfrm>
          <a:off x="445767" y="1737987"/>
          <a:ext cx="2153274" cy="1620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Attention grabber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Introduction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Key points</a:t>
          </a:r>
          <a:endParaRPr lang="en-US" sz="2000" kern="1200" dirty="0"/>
        </a:p>
      </dsp:txBody>
      <dsp:txXfrm>
        <a:off x="493215" y="1785435"/>
        <a:ext cx="2058378" cy="1525104"/>
      </dsp:txXfrm>
    </dsp:sp>
    <dsp:sp modelId="{88B27AC7-8A15-4A3A-851D-579485FD1DC4}">
      <dsp:nvSpPr>
        <dsp:cNvPr id="0" name=""/>
        <dsp:cNvSpPr/>
      </dsp:nvSpPr>
      <dsp:spPr>
        <a:xfrm>
          <a:off x="2484439" y="1119524"/>
          <a:ext cx="692028" cy="5361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2484439" y="1226745"/>
        <a:ext cx="531197" cy="321661"/>
      </dsp:txXfrm>
    </dsp:sp>
    <dsp:sp modelId="{4FD614E9-9B72-4292-A981-C57E5924EA60}">
      <dsp:nvSpPr>
        <dsp:cNvPr id="0" name=""/>
        <dsp:cNvSpPr/>
      </dsp:nvSpPr>
      <dsp:spPr>
        <a:xfrm>
          <a:off x="3463725" y="1037164"/>
          <a:ext cx="2153274" cy="10512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Body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63725" y="1037164"/>
        <a:ext cx="2153274" cy="700823"/>
      </dsp:txXfrm>
    </dsp:sp>
    <dsp:sp modelId="{A88D1854-2A3C-4747-92EC-AD9FE0B22E56}">
      <dsp:nvSpPr>
        <dsp:cNvPr id="0" name=""/>
        <dsp:cNvSpPr/>
      </dsp:nvSpPr>
      <dsp:spPr>
        <a:xfrm>
          <a:off x="3904757" y="1737987"/>
          <a:ext cx="2153274" cy="1620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Supporting Ideas</a:t>
          </a:r>
          <a:endParaRPr lang="en-US" sz="2000" kern="1200" dirty="0"/>
        </a:p>
      </dsp:txBody>
      <dsp:txXfrm>
        <a:off x="3952205" y="1785435"/>
        <a:ext cx="2058378" cy="1525104"/>
      </dsp:txXfrm>
    </dsp:sp>
    <dsp:sp modelId="{3716883C-84B7-4127-8D15-6A844661E81A}">
      <dsp:nvSpPr>
        <dsp:cNvPr id="0" name=""/>
        <dsp:cNvSpPr/>
      </dsp:nvSpPr>
      <dsp:spPr>
        <a:xfrm>
          <a:off x="5943428" y="1119524"/>
          <a:ext cx="692028" cy="5361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5943428" y="1226745"/>
        <a:ext cx="531197" cy="321661"/>
      </dsp:txXfrm>
    </dsp:sp>
    <dsp:sp modelId="{5CBC1173-E323-4E02-88A4-D4E41CCBA0B2}">
      <dsp:nvSpPr>
        <dsp:cNvPr id="0" name=""/>
        <dsp:cNvSpPr/>
      </dsp:nvSpPr>
      <dsp:spPr>
        <a:xfrm>
          <a:off x="6922714" y="1037164"/>
          <a:ext cx="2153274" cy="10512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Closing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922714" y="1037164"/>
        <a:ext cx="2153274" cy="700823"/>
      </dsp:txXfrm>
    </dsp:sp>
    <dsp:sp modelId="{0E9E2BA8-788A-4D09-9C96-83F819DAFEDE}">
      <dsp:nvSpPr>
        <dsp:cNvPr id="0" name=""/>
        <dsp:cNvSpPr/>
      </dsp:nvSpPr>
      <dsp:spPr>
        <a:xfrm>
          <a:off x="7363746" y="1737987"/>
          <a:ext cx="2153274" cy="1620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Conclusion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Final message (hope)</a:t>
          </a:r>
          <a:endParaRPr lang="en-US" sz="2000" kern="1200" dirty="0"/>
        </a:p>
      </dsp:txBody>
      <dsp:txXfrm>
        <a:off x="7411194" y="1785435"/>
        <a:ext cx="2058378" cy="15251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ThemePictureGrid">
  <dgm:title val="Theme Picture Grid"/>
  <dgm:desc val="Use to show a group of pictures with the first picture being the largest. Can contain up to five Level 1 pictures.  Unused pictures do not appear, but remain available if you switch layouts. Works best with small amounts of corresponding text."/>
  <dgm:catLst>
    <dgm:cat type="picture" pri="13500"/>
    <dgm:cat type="officeonline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  <dgm:pt modelId="8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1" srcId="0" destId="70" srcOrd="1" destOrd="0"/>
        <dgm:cxn modelId="81" srcId="0" destId="8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5"/>
      <dgm:chPref val="5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91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accent1" refType="w" fact="0.0415"/>
              <dgm:constr type="t" for="ch" forName="accent1" refType="h" fact="0.1789"/>
              <dgm:constr type="w" for="ch" forName="accent1" refType="w" fact="0.9585"/>
              <dgm:constr type="h" for="ch" forName="accent1" refType="h" fact="0.8211"/>
              <dgm:constr type="l" for="ch" forName="parent1" refType="w" fact="0"/>
              <dgm:constr type="t" for="ch" forName="parent1" refType="h" fact="0"/>
              <dgm:constr type="w" for="ch" forName="parent1" refType="w" fact="0.9667"/>
              <dgm:constr type="h" for="ch" forName="parent1" refType="h" fact="0.1224"/>
              <dgm:constr type="l" for="ch" forName="picture1" refType="w" fact="0.0019"/>
              <dgm:constr type="t" for="ch" forName="picture1" refType="h" fact="0.1272"/>
              <dgm:constr type="w" for="ch" forName="picture1" refType="w" fact="0.9667"/>
              <dgm:constr type="h" for="ch" forName="picture1" refType="h" fact="0.83"/>
            </dgm:constrLst>
          </dgm:if>
          <dgm:else name="Name5">
            <dgm:constrLst>
              <dgm:constr type="primFontSz" for="des" ptType="node" op="equ" val="65"/>
              <dgm:constr type="l" for="ch" forName="accent1" refType="w" fact="0"/>
              <dgm:constr type="t" for="ch" forName="accent1" refType="h" fact="0.1789"/>
              <dgm:constr type="w" for="ch" forName="accent1" refType="w" fact="0.9585"/>
              <dgm:constr type="h" for="ch" forName="accent1" refType="h" fact="0.8211"/>
              <dgm:constr type="l" for="ch" forName="parent1" refType="w" fact="0.0333"/>
              <dgm:constr type="t" for="ch" forName="parent1" refType="h" fact="0"/>
              <dgm:constr type="w" for="ch" forName="parent1" refType="w" fact="0.9667"/>
              <dgm:constr type="h" for="ch" forName="parent1" refType="h" fact="0.1224"/>
              <dgm:constr type="r" for="ch" forName="picture1" refType="w" fact="0.9981"/>
              <dgm:constr type="t" for="ch" forName="picture1" refType="h" fact="0.1272"/>
              <dgm:constr type="w" for="ch" forName="picture1" refType="w" fact="0.9667"/>
              <dgm:constr type="h" for="ch" forName="picture1" refType="h" fact="0.83"/>
            </dgm:constrLst>
          </dgm:else>
        </dgm:choose>
      </dgm:if>
      <dgm:if name="Name6" axis="ch" ptType="node" func="cnt" op="equ" val="2">
        <dgm:alg type="composite">
          <dgm:param type="ar" val="0.7877"/>
        </dgm:alg>
        <dgm:choose name="Name7">
          <dgm:if name="Name8" func="var" arg="dir" op="equ" val="norm">
            <dgm:constrLst>
              <dgm:constr type="primFontSz" for="des" forName="parent1" val="65"/>
              <dgm:constr type="primFontSz" for="des" forName="parent2" val="65"/>
              <dgm:constr type="primFontSz" for="des" forName="parent2" refType="primFontSz" refFor="des" refForName="parent1" op="lte"/>
              <dgm:constr type="l" for="ch" forName="picture1" refType="w" fact="0.004"/>
              <dgm:constr type="t" for="ch" forName="picture1" refType="h" fact="0.0744"/>
              <dgm:constr type="w" for="ch" forName="picture1" refType="w" fact="0.996"/>
              <dgm:constr type="h" for="ch" forName="picture1" refType="h" fact="0.4853"/>
              <dgm:constr type="l" for="ch" forName="accent1" refType="w" fact="0.0447"/>
              <dgm:constr type="t" for="ch" forName="accent1" refType="h" fact="0.1046"/>
              <dgm:constr type="w" for="ch" forName="accent1" refType="w" fact="0.9169"/>
              <dgm:constr type="h" for="ch" forName="accent1" refType="h" fact="0.8954"/>
              <dgm:constr type="l" for="ch" forName="parent1" refType="w" fact="0"/>
              <dgm:constr type="t" for="ch" forName="parent1" refType="h" fact="0"/>
              <dgm:constr type="w" for="ch" forName="parent1" refType="w" fact="0.996"/>
              <dgm:constr type="h" for="ch" forName="parent1" refType="h" fact="0.0716"/>
              <dgm:constr type="l" for="ch" forName="picture2" refType="w" fact="0.0831"/>
              <dgm:constr type="t" for="ch" forName="picture2" refType="h" fact="0.5391"/>
              <dgm:constr type="w" for="ch" forName="picture2" refType="w" fact="0.8985"/>
              <dgm:constr type="h" for="ch" forName="picture2" refType="h" fact="0.4306"/>
              <dgm:constr type="l" for="ch" forName="parent2" refType="w" fact="0.085"/>
              <dgm:constr type="t" for="ch" forName="parent2" refType="h" fact="0.901"/>
              <dgm:constr type="w" for="ch" forName="parent2" refType="w" fact="0.8947"/>
              <dgm:constr type="h" for="ch" forName="parent2" refType="h" fact="0.0668"/>
            </dgm:constrLst>
          </dgm:if>
          <dgm:else name="Name9">
            <dgm:constrLst>
              <dgm:constr type="primFontSz" for="des" forName="parent1" val="65"/>
              <dgm:constr type="primFontSz" for="des" forName="parent2" val="65"/>
              <dgm:constr type="primFontSz" for="des" forName="parent2" refType="primFontSz" refFor="des" refForName="parent1" op="lte"/>
              <dgm:constr type="r" for="ch" forName="picture1" refType="w" fact="0.996"/>
              <dgm:constr type="t" for="ch" forName="picture1" refType="h" fact="0.0744"/>
              <dgm:constr type="w" for="ch" forName="picture1" refType="w" fact="0.996"/>
              <dgm:constr type="h" for="ch" forName="picture1" refType="h" fact="0.4853"/>
              <dgm:constr type="r" for="ch" forName="accent1" refType="w" fact="0.9597"/>
              <dgm:constr type="t" for="ch" forName="accent1" refType="h" fact="0.1046"/>
              <dgm:constr type="w" for="ch" forName="accent1" refType="w" fact="0.9169"/>
              <dgm:constr type="h" for="ch" forName="accent1" refType="h" fact="0.8954"/>
              <dgm:constr type="r" for="ch" forName="parent1" refType="w"/>
              <dgm:constr type="t" for="ch" forName="parent1" refType="h" fact="0"/>
              <dgm:constr type="w" for="ch" forName="parent1" refType="w" fact="0.996"/>
              <dgm:constr type="h" for="ch" forName="parent1" refType="h" fact="0.0716"/>
              <dgm:constr type="r" for="ch" forName="picture2" refType="w" fact="0.9169"/>
              <dgm:constr type="t" for="ch" forName="picture2" refType="h" fact="0.5391"/>
              <dgm:constr type="w" for="ch" forName="picture2" refType="w" fact="0.8985"/>
              <dgm:constr type="h" for="ch" forName="picture2" refType="h" fact="0.4306"/>
              <dgm:constr type="r" for="ch" forName="parent2" refType="w" fact="0.915"/>
              <dgm:constr type="t" for="ch" forName="parent2" refType="h" fact="0.901"/>
              <dgm:constr type="w" for="ch" forName="parent2" refType="w" fact="0.8947"/>
              <dgm:constr type="h" for="ch" forName="parent2" refType="h" fact="0.0668"/>
            </dgm:constrLst>
          </dgm:else>
        </dgm:choose>
      </dgm:if>
      <dgm:if name="Name10" axis="ch" ptType="node" func="cnt" op="equ" val="3">
        <dgm:alg type="composite">
          <dgm:param type="ar" val="1.0535"/>
        </dgm:alg>
        <dgm:choose name="Name11">
          <dgm:if name="Name12" func="var" arg="dir" op="equ" val="norm">
            <dgm:constrLst>
              <dgm:constr type="primFontSz" for="des" forName="parent1" val="65"/>
              <dgm:constr type="primFontSz" for="des" forName="parent2" val="65"/>
              <dgm:constr type="primFontSz" for="des" forName="parent2" refType="primFontSz" refFor="des" refForName="parent1" op="lte"/>
              <dgm:constr type="primFontSz" for="des" forName="parent3" refType="primFontSz" refFor="des" refForName="parent2" op="equ"/>
              <dgm:constr type="l" for="ch" forName="picture1" refType="w" fact="0.0019"/>
              <dgm:constr type="t" for="ch" forName="picture1" refType="h" fact="0.0934"/>
              <dgm:constr type="w" for="ch" forName="picture1" refType="w" fact="0.9372"/>
              <dgm:constr type="h" for="ch" forName="picture1" refType="h" fact="0.6095"/>
              <dgm:constr type="l" for="ch" forName="accent1" refType="w" fact="0.0403"/>
              <dgm:constr type="t" for="ch" forName="accent1" refType="h" fact="0.1314"/>
              <dgm:constr type="w" for="ch" forName="accent1" refType="w" fact="0.9293"/>
              <dgm:constr type="h" for="ch" forName="accent1" refType="h" fact="0.8686"/>
              <dgm:constr type="l" for="ch" forName="picture3" refType="w" fact="0.5536"/>
              <dgm:constr type="t" for="ch" forName="picture3" refType="h" fact="0.6771"/>
              <dgm:constr type="w" for="ch" forName="picture3" refType="w" fact="0.4464"/>
              <dgm:constr type="h" for="ch" forName="picture3" refType="h" fact="0.2903"/>
              <dgm:constr type="l" for="ch" forName="picture2" refType="w" fact="0.078"/>
              <dgm:constr type="t" for="ch" forName="picture2" refType="h" fact="0.6771"/>
              <dgm:constr type="w" for="ch" forName="picture2" refType="w" fact="0.4458"/>
              <dgm:constr type="h" for="ch" forName="picture2" refType="h" fact="0.2903"/>
              <dgm:constr type="l" for="ch" forName="parent1" refType="w" fact="0"/>
              <dgm:constr type="t" for="ch" forName="parent1" refType="h" fact="0"/>
              <dgm:constr type="w" for="ch" forName="parent1" refType="w" fact="0.9372"/>
              <dgm:constr type="h" for="ch" forName="parent1" refType="h" fact="0.0899"/>
              <dgm:constr type="l" for="ch" forName="parent3" refType="w" fact="0.5548"/>
              <dgm:constr type="t" for="ch" forName="parent3" refType="h" fact="0.9211"/>
              <dgm:constr type="w" for="ch" forName="parent3" refType="w" fact="0.4439"/>
              <dgm:constr type="h" for="ch" forName="parent3" refType="h" fact="0.045"/>
              <dgm:constr type="l" for="ch" forName="parent2" refType="w" fact="0.079"/>
              <dgm:constr type="t" for="ch" forName="parent2" refType="h" fact="0.9211"/>
              <dgm:constr type="w" for="ch" forName="parent2" refType="w" fact="0.4439"/>
              <dgm:constr type="h" for="ch" forName="parent2" refType="h" fact="0.045"/>
            </dgm:constrLst>
          </dgm:if>
          <dgm:else name="Name13">
            <dgm:constrLst>
              <dgm:constr type="primFontSz" for="des" forName="parent1" val="65"/>
              <dgm:constr type="primFontSz" for="des" forName="parent2" val="65"/>
              <dgm:constr type="primFontSz" for="des" forName="parent2" refType="primFontSz" refFor="des" refForName="parent1" op="lte"/>
              <dgm:constr type="primFontSz" for="des" forName="parent3" refType="primFontSz" refFor="des" refForName="parent2" op="equ"/>
              <dgm:constr type="r" for="ch" forName="picture1" refType="w" fact="0.9981"/>
              <dgm:constr type="t" for="ch" forName="picture1" refType="h" fact="0.0934"/>
              <dgm:constr type="w" for="ch" forName="picture1" refType="w" fact="0.9372"/>
              <dgm:constr type="h" for="ch" forName="picture1" refType="h" fact="0.6095"/>
              <dgm:constr type="r" for="ch" forName="accent1" refType="w" fact="0.9597"/>
              <dgm:constr type="t" for="ch" forName="accent1" refType="h" fact="0.1314"/>
              <dgm:constr type="w" for="ch" forName="accent1" refType="w" fact="0.9293"/>
              <dgm:constr type="h" for="ch" forName="accent1" refType="h" fact="0.8686"/>
              <dgm:constr type="r" for="ch" forName="picture3" refType="w" fact="0.4464"/>
              <dgm:constr type="t" for="ch" forName="picture3" refType="h" fact="0.6771"/>
              <dgm:constr type="w" for="ch" forName="picture3" refType="w" fact="0.4464"/>
              <dgm:constr type="h" for="ch" forName="picture3" refType="h" fact="0.2903"/>
              <dgm:constr type="r" for="ch" forName="picture2" refType="w" fact="0.922"/>
              <dgm:constr type="t" for="ch" forName="picture2" refType="h" fact="0.6771"/>
              <dgm:constr type="w" for="ch" forName="picture2" refType="w" fact="0.4458"/>
              <dgm:constr type="h" for="ch" forName="picture2" refType="h" fact="0.2903"/>
              <dgm:constr type="r" for="ch" forName="parent1" refType="w"/>
              <dgm:constr type="t" for="ch" forName="parent1" refType="h" fact="0"/>
              <dgm:constr type="w" for="ch" forName="parent1" refType="w" fact="0.9372"/>
              <dgm:constr type="h" for="ch" forName="parent1" refType="h" fact="0.0899"/>
              <dgm:constr type="r" for="ch" forName="parent3" refType="w" fact="0.4452"/>
              <dgm:constr type="t" for="ch" forName="parent3" refType="h" fact="0.9211"/>
              <dgm:constr type="w" for="ch" forName="parent3" refType="w" fact="0.4439"/>
              <dgm:constr type="h" for="ch" forName="parent3" refType="h" fact="0.045"/>
              <dgm:constr type="r" for="ch" forName="parent2" refType="w" fact="0.921"/>
              <dgm:constr type="t" for="ch" forName="parent2" refType="h" fact="0.9211"/>
              <dgm:constr type="w" for="ch" forName="parent2" refType="w" fact="0.4439"/>
              <dgm:constr type="h" for="ch" forName="parent2" refType="h" fact="0.045"/>
            </dgm:constrLst>
          </dgm:else>
        </dgm:choose>
      </dgm:if>
      <dgm:if name="Name14" axis="ch" ptType="node" func="cnt" op="equ" val="4">
        <dgm:alg type="composite">
          <dgm:param type="ar" val="1.2068"/>
        </dgm:alg>
        <dgm:choose name="Name15">
          <dgm:if name="Name16" func="var" arg="dir" op="equ" val="norm">
            <dgm:constrLst>
              <dgm:constr type="primFontSz" for="des" forName="parent1" val="65"/>
              <dgm:constr type="primFontSz" for="des" forName="parent2" val="65"/>
              <dgm:constr type="primFontSz" for="des" forName="parent2" refType="primFontSz" refFor="des" refForName="parent1" op="lte"/>
              <dgm:constr type="primFontSz" for="des" forName="parent3" refType="primFontSz" refFor="des" refForName="parent2" op="equ"/>
              <dgm:constr type="primFontSz" for="des" forName="parent4" refType="primFontSz" refFor="des" refForName="parent2" op="equ"/>
              <dgm:constr type="l" for="ch" forName="picture1" refType="w" fact="0.0018"/>
              <dgm:constr type="t" for="ch" forName="picture1" refType="h" fact="0.1037"/>
              <dgm:constr type="w" for="ch" forName="picture1" refType="w" fact="0.9084"/>
              <dgm:constr type="h" for="ch" forName="picture1" refType="h" fact="0.6767"/>
              <dgm:constr type="l" for="ch" forName="accent1" refType="w" fact="0.039"/>
              <dgm:constr type="t" for="ch" forName="accent1" refType="h" fact="0.1459"/>
              <dgm:constr type="w" for="ch" forName="accent1" refType="w" fact="0.9007"/>
              <dgm:constr type="h" for="ch" forName="accent1" refType="h" fact="0.8541"/>
              <dgm:constr type="l" for="ch" forName="parent1" refType="w" fact="0"/>
              <dgm:constr type="t" for="ch" forName="parent1" refType="h" fact="0"/>
              <dgm:constr type="w" for="ch" forName="parent1" refType="w" fact="0.9084"/>
              <dgm:constr type="h" for="ch" forName="parent1" refType="h" fact="0.0998"/>
              <dgm:constr type="l" for="ch" forName="picture3" refType="w" fact="0.3539"/>
              <dgm:constr type="t" for="ch" forName="picture3" refType="h" fact="0.7301"/>
              <dgm:constr type="w" for="ch" forName="picture3" refType="w" fact="0.3131"/>
              <dgm:constr type="h" for="ch" forName="picture3" refType="h" fact="0.2332"/>
              <dgm:constr type="l" for="ch" forName="parent3" refType="w" fact="0.3548"/>
              <dgm:constr type="t" for="ch" forName="parent3" refType="h" fact="0.926"/>
              <dgm:constr type="w" for="ch" forName="parent3" refType="w" fact="0.3113"/>
              <dgm:constr type="h" for="ch" forName="parent3" refType="h" fact="0.0361"/>
              <dgm:constr type="l" for="ch" forName="picture4" refType="w" fact="0.6874"/>
              <dgm:constr type="t" for="ch" forName="picture4" refType="h" fact="0.7301"/>
              <dgm:constr type="w" for="ch" forName="picture4" refType="w" fact="0.3126"/>
              <dgm:constr type="h" for="ch" forName="picture4" refType="h" fact="0.2332"/>
              <dgm:constr type="l" for="ch" forName="parent4" refType="w" fact="0.6881"/>
              <dgm:constr type="t" for="ch" forName="parent4" refType="h" fact="0.9264"/>
              <dgm:constr type="w" for="ch" forName="parent4" refType="w" fact="0.3113"/>
              <dgm:constr type="h" for="ch" forName="parent4" refType="h" fact="0.0361"/>
              <dgm:constr type="l" for="ch" forName="picture2" refType="w" fact="0.0204"/>
              <dgm:constr type="t" for="ch" forName="picture2" refType="h" fact="0.7301"/>
              <dgm:constr type="w" for="ch" forName="picture2" refType="w" fact="0.3126"/>
              <dgm:constr type="h" for="ch" forName="picture2" refType="h" fact="0.2332"/>
              <dgm:constr type="l" for="ch" forName="parent2" refType="w" fact="0.0211"/>
              <dgm:constr type="t" for="ch" forName="parent2" refType="h" fact="0.926"/>
              <dgm:constr type="w" for="ch" forName="parent2" refType="w" fact="0.3113"/>
              <dgm:constr type="h" for="ch" forName="parent2" refType="h" fact="0.0361"/>
            </dgm:constrLst>
          </dgm:if>
          <dgm:else name="Name17">
            <dgm:constrLst>
              <dgm:constr type="primFontSz" for="des" forName="parent1" val="65"/>
              <dgm:constr type="primFontSz" for="des" forName="parent2" val="65"/>
              <dgm:constr type="primFontSz" for="des" forName="parent2" refType="primFontSz" refFor="des" refForName="parent1" op="lte"/>
              <dgm:constr type="primFontSz" for="des" forName="parent3" refType="primFontSz" refFor="des" refForName="parent2" op="equ"/>
              <dgm:constr type="primFontSz" for="des" forName="parent4" refType="primFontSz" refFor="des" refForName="parent2" op="equ"/>
              <dgm:constr type="r" for="ch" forName="picture1" refType="w" fact="0.9982"/>
              <dgm:constr type="t" for="ch" forName="picture1" refType="h" fact="0.1037"/>
              <dgm:constr type="w" for="ch" forName="picture1" refType="w" fact="0.9084"/>
              <dgm:constr type="h" for="ch" forName="picture1" refType="h" fact="0.6767"/>
              <dgm:constr type="r" for="ch" forName="accent1" refType="w" fact="0.961"/>
              <dgm:constr type="t" for="ch" forName="accent1" refType="h" fact="0.1459"/>
              <dgm:constr type="w" for="ch" forName="accent1" refType="w" fact="0.9007"/>
              <dgm:constr type="h" for="ch" forName="accent1" refType="h" fact="0.8541"/>
              <dgm:constr type="r" for="ch" forName="parent1" refType="w"/>
              <dgm:constr type="t" for="ch" forName="parent1" refType="h" fact="0"/>
              <dgm:constr type="w" for="ch" forName="parent1" refType="w" fact="0.9084"/>
              <dgm:constr type="h" for="ch" forName="parent1" refType="h" fact="0.0998"/>
              <dgm:constr type="r" for="ch" forName="picture3" refType="w" fact="0.6461"/>
              <dgm:constr type="t" for="ch" forName="picture3" refType="h" fact="0.7301"/>
              <dgm:constr type="w" for="ch" forName="picture3" refType="w" fact="0.3131"/>
              <dgm:constr type="h" for="ch" forName="picture3" refType="h" fact="0.2332"/>
              <dgm:constr type="r" for="ch" forName="parent3" refType="w" fact="0.6452"/>
              <dgm:constr type="t" for="ch" forName="parent3" refType="h" fact="0.926"/>
              <dgm:constr type="w" for="ch" forName="parent3" refType="w" fact="0.3113"/>
              <dgm:constr type="h" for="ch" forName="parent3" refType="h" fact="0.0361"/>
              <dgm:constr type="r" for="ch" forName="picture4" refType="w" fact="0.3126"/>
              <dgm:constr type="t" for="ch" forName="picture4" refType="h" fact="0.7301"/>
              <dgm:constr type="w" for="ch" forName="picture4" refType="w" fact="0.3126"/>
              <dgm:constr type="h" for="ch" forName="picture4" refType="h" fact="0.2332"/>
              <dgm:constr type="r" for="ch" forName="parent4" refType="w" fact="0.3319"/>
              <dgm:constr type="t" for="ch" forName="parent4" refType="h" fact="0.9264"/>
              <dgm:constr type="w" for="ch" forName="parent4" refType="w" fact="0.3113"/>
              <dgm:constr type="h" for="ch" forName="parent4" refType="h" fact="0.0361"/>
              <dgm:constr type="r" for="ch" forName="picture2" refType="w" fact="0.9796"/>
              <dgm:constr type="t" for="ch" forName="picture2" refType="h" fact="0.7301"/>
              <dgm:constr type="w" for="ch" forName="picture2" refType="w" fact="0.3126"/>
              <dgm:constr type="h" for="ch" forName="picture2" refType="h" fact="0.2332"/>
              <dgm:constr type="r" for="ch" forName="parent2" refType="w" fact="0.9789"/>
              <dgm:constr type="t" for="ch" forName="parent2" refType="h" fact="0.926"/>
              <dgm:constr type="w" for="ch" forName="parent2" refType="w" fact="0.3113"/>
              <dgm:constr type="h" for="ch" forName="parent2" refType="h" fact="0.0361"/>
            </dgm:constrLst>
          </dgm:else>
        </dgm:choose>
      </dgm:if>
      <dgm:else name="Name18">
        <dgm:alg type="composite">
          <dgm:param type="ar" val="0.817"/>
        </dgm:alg>
        <dgm:choose name="Name19">
          <dgm:if name="Name20" func="var" arg="dir" op="equ" val="norm">
            <dgm:constrLst>
              <dgm:constr type="primFontSz" for="des" forName="parent1" val="65"/>
              <dgm:constr type="primFontSz" for="des" forName="parent2" val="65"/>
              <dgm:constr type="primFontSz" for="des" forName="parent2" refType="primFontSz" refFor="des" refForName="parent1" op="lte"/>
              <dgm:constr type="primFontSz" for="des" forName="parent3" refType="primFontSz" refFor="des" refForName="parent2" op="equ"/>
              <dgm:constr type="primFontSz" for="des" forName="parent4" refType="primFontSz" refFor="des" refForName="parent2" op="equ"/>
              <dgm:constr type="primFontSz" for="des" forName="parent5" refType="primFontSz" refFor="des" refForName="parent2" op="equ"/>
              <dgm:constr type="l" for="ch" forName="picture1" refType="w" fact="0.0019"/>
              <dgm:constr type="t" for="ch" forName="picture1" refType="h" fact="0.0724"/>
              <dgm:constr type="w" for="ch" forName="picture1" refType="w" fact="0.9372"/>
              <dgm:constr type="h" for="ch" forName="picture1" refType="h" fact="0.4727"/>
              <dgm:constr type="l" for="ch" forName="accent1" refType="w" fact="0.0403"/>
              <dgm:constr type="t" for="ch" forName="accent1" refType="h" fact="0.1019"/>
              <dgm:constr type="w" for="ch" forName="accent1" refType="w" fact="0.9293"/>
              <dgm:constr type="h" for="ch" forName="accent1" refType="h" fact="0.8921"/>
              <dgm:constr type="l" for="ch" forName="picture4" refType="w" fact="0.078"/>
              <dgm:constr type="t" for="ch" forName="picture4" refType="h" fact="0.7749"/>
              <dgm:constr type="w" for="ch" forName="picture4" refType="w" fact="0.4458"/>
              <dgm:constr type="h" for="ch" forName="picture4" refType="h" fact="0.2251"/>
              <dgm:constr type="l" for="ch" forName="picture5" refType="w" fact="0.5536"/>
              <dgm:constr type="t" for="ch" forName="picture5" refType="h" fact="0.7749"/>
              <dgm:constr type="w" for="ch" forName="picture5" refType="w" fact="0.4464"/>
              <dgm:constr type="h" for="ch" forName="picture5" refType="h" fact="0.2251"/>
              <dgm:constr type="l" for="ch" forName="picture3" refType="w" fact="0.5536"/>
              <dgm:constr type="t" for="ch" forName="picture3" refType="h" fact="0.5251"/>
              <dgm:constr type="w" for="ch" forName="picture3" refType="w" fact="0.4464"/>
              <dgm:constr type="h" for="ch" forName="picture3" refType="h" fact="0.2251"/>
              <dgm:constr type="l" for="ch" forName="picture2" refType="w" fact="0.078"/>
              <dgm:constr type="t" for="ch" forName="picture2" refType="h" fact="0.5251"/>
              <dgm:constr type="w" for="ch" forName="picture2" refType="w" fact="0.4458"/>
              <dgm:constr type="h" for="ch" forName="picture2" refType="h" fact="0.2251"/>
              <dgm:constr type="l" for="ch" forName="parent1" refType="w" fact="0"/>
              <dgm:constr type="t" for="ch" forName="parent1" refType="h" fact="0"/>
              <dgm:constr type="w" for="ch" forName="parent1" refType="w" fact="0.9372"/>
              <dgm:constr type="h" for="ch" forName="parent1" refType="h" fact="0.0697"/>
              <dgm:constr type="l" for="ch" forName="parent3" refType="w" fact="0.5548"/>
              <dgm:constr type="t" for="ch" forName="parent3" refType="h" fact="0.7143"/>
              <dgm:constr type="w" for="ch" forName="parent3" refType="w" fact="0.4439"/>
              <dgm:constr type="h" for="ch" forName="parent3" refType="h" fact="0.0349"/>
              <dgm:constr type="l" for="ch" forName="parent5" refType="w" fact="0.5548"/>
              <dgm:constr type="t" for="ch" forName="parent5" refType="h" fact="0.9644"/>
              <dgm:constr type="w" for="ch" forName="parent5" refType="w" fact="0.4439"/>
              <dgm:constr type="h" for="ch" forName="parent5" refType="h" fact="0.0349"/>
              <dgm:constr type="l" for="ch" forName="parent4" refType="w" fact="0.079"/>
              <dgm:constr type="t" for="ch" forName="parent4" refType="h" fact="0.9644"/>
              <dgm:constr type="w" for="ch" forName="parent4" refType="w" fact="0.4439"/>
              <dgm:constr type="h" for="ch" forName="parent4" refType="h" fact="0.0349"/>
              <dgm:constr type="l" for="ch" forName="parent2" refType="w" fact="0.079"/>
              <dgm:constr type="t" for="ch" forName="parent2" refType="h" fact="0.7143"/>
              <dgm:constr type="w" for="ch" forName="parent2" refType="w" fact="0.4439"/>
              <dgm:constr type="h" for="ch" forName="parent2" refType="h" fact="0.0349"/>
            </dgm:constrLst>
          </dgm:if>
          <dgm:else name="Name21">
            <dgm:constrLst>
              <dgm:constr type="primFontSz" for="des" forName="parent1" val="65"/>
              <dgm:constr type="primFontSz" for="des" forName="parent2" val="65"/>
              <dgm:constr type="primFontSz" for="des" forName="parent2" refType="primFontSz" refFor="des" refForName="parent1" op="lte"/>
              <dgm:constr type="primFontSz" for="des" forName="parent3" refType="primFontSz" refFor="des" refForName="parent2" op="equ"/>
              <dgm:constr type="primFontSz" for="des" forName="parent4" refType="primFontSz" refFor="des" refForName="parent2" op="equ"/>
              <dgm:constr type="primFontSz" for="des" forName="parent5" refType="primFontSz" refFor="des" refForName="parent2" op="equ"/>
              <dgm:constr type="r" for="ch" forName="picture1" refType="w" fact="0.9981"/>
              <dgm:constr type="t" for="ch" forName="picture1" refType="h" fact="0.0724"/>
              <dgm:constr type="w" for="ch" forName="picture1" refType="w" fact="0.9372"/>
              <dgm:constr type="h" for="ch" forName="picture1" refType="h" fact="0.4727"/>
              <dgm:constr type="r" for="ch" forName="accent1" refType="w" fact="0.9597"/>
              <dgm:constr type="t" for="ch" forName="accent1" refType="h" fact="0.1019"/>
              <dgm:constr type="w" for="ch" forName="accent1" refType="w" fact="0.9293"/>
              <dgm:constr type="h" for="ch" forName="accent1" refType="h" fact="0.8921"/>
              <dgm:constr type="r" for="ch" forName="picture4" refType="w" fact="0.922"/>
              <dgm:constr type="t" for="ch" forName="picture4" refType="h" fact="0.7749"/>
              <dgm:constr type="w" for="ch" forName="picture4" refType="w" fact="0.4458"/>
              <dgm:constr type="h" for="ch" forName="picture4" refType="h" fact="0.2251"/>
              <dgm:constr type="r" for="ch" forName="picture5" refType="w" fact="0.4464"/>
              <dgm:constr type="t" for="ch" forName="picture5" refType="h" fact="0.7749"/>
              <dgm:constr type="w" for="ch" forName="picture5" refType="w" fact="0.4464"/>
              <dgm:constr type="h" for="ch" forName="picture5" refType="h" fact="0.2251"/>
              <dgm:constr type="r" for="ch" forName="picture3" refType="w" fact="0.4464"/>
              <dgm:constr type="t" for="ch" forName="picture3" refType="h" fact="0.5251"/>
              <dgm:constr type="w" for="ch" forName="picture3" refType="w" fact="0.4464"/>
              <dgm:constr type="h" for="ch" forName="picture3" refType="h" fact="0.2251"/>
              <dgm:constr type="r" for="ch" forName="picture2" refType="w" fact="0.922"/>
              <dgm:constr type="t" for="ch" forName="picture2" refType="h" fact="0.5251"/>
              <dgm:constr type="w" for="ch" forName="picture2" refType="w" fact="0.4458"/>
              <dgm:constr type="h" for="ch" forName="picture2" refType="h" fact="0.2251"/>
              <dgm:constr type="l" for="ch" forName="parent1" refType="w" fact="0.0628"/>
              <dgm:constr type="t" for="ch" forName="parent1" refType="h" fact="0"/>
              <dgm:constr type="w" for="ch" forName="parent1" refType="w" fact="0.9372"/>
              <dgm:constr type="h" for="ch" forName="parent1" refType="h" fact="0.0697"/>
              <dgm:constr type="r" for="ch" forName="parent3" refType="w" fact="0.4452"/>
              <dgm:constr type="t" for="ch" forName="parent3" refType="h" fact="0.7143"/>
              <dgm:constr type="w" for="ch" forName="parent3" refType="w" fact="0.4439"/>
              <dgm:constr type="h" for="ch" forName="parent3" refType="h" fact="0.0349"/>
              <dgm:constr type="r" for="ch" forName="parent5" refType="w" fact="0.4452"/>
              <dgm:constr type="t" for="ch" forName="parent5" refType="h" fact="0.9644"/>
              <dgm:constr type="w" for="ch" forName="parent5" refType="w" fact="0.4439"/>
              <dgm:constr type="h" for="ch" forName="parent5" refType="h" fact="0.0349"/>
              <dgm:constr type="r" for="ch" forName="parent4" refType="w" fact="0.921"/>
              <dgm:constr type="t" for="ch" forName="parent4" refType="h" fact="0.9644"/>
              <dgm:constr type="w" for="ch" forName="parent4" refType="w" fact="0.4439"/>
              <dgm:constr type="h" for="ch" forName="parent4" refType="h" fact="0.0349"/>
              <dgm:constr type="r" for="ch" forName="parent2" refType="w" fact="0.921"/>
              <dgm:constr type="t" for="ch" forName="parent2" refType="h" fact="0.7143"/>
              <dgm:constr type="w" for="ch" forName="parent2" refType="w" fact="0.4439"/>
              <dgm:constr type="h" for="ch" forName="parent2" refType="h" fact="0.0349"/>
            </dgm:constrLst>
          </dgm:else>
        </dgm:choose>
      </dgm:else>
    </dgm:choose>
    <dgm:forEach name="Name22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23" ref="pictureWrapper"/>
      </dgm:layoutNode>
      <dgm:layoutNode name="accent1" styleLbl="parChTrans1D1">
        <dgm:alg type="sp"/>
        <dgm:shape xmlns:r="http://schemas.openxmlformats.org/officeDocument/2006/relationships" type="rect" r:blip="">
          <dgm:adjLst/>
        </dgm:shape>
        <dgm:presOf/>
      </dgm:layoutNode>
      <dgm:layoutNode name="parent1" styleLbl="revTx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4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25" ref="pictureWrapper"/>
      </dgm:layoutNode>
      <dgm:layoutNode name="parent2" styleLbl="trBgShp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6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27" ref="pictureWrapper"/>
      </dgm:layoutNode>
      <dgm:layoutNode name="parent3" styleLbl="trBgShp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8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29" ref="pictureWrapper"/>
      </dgm:layoutNode>
      <dgm:layoutNode name="parent4" styleLbl="trBgShp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0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31" ref="pictureWrapper"/>
      </dgm:layoutNode>
      <dgm:layoutNode name="parent5" styleLbl="trBgShp">
        <dgm:varLst>
          <dgm:chMax val="0"/>
          <dgm:chPref val="0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E6A342-91D6-4823-A0CD-716DA74DDEBD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16CFB7-FF66-4A96-8114-6F88106D6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952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2EB51-080E-4A20-A30E-98EA833531D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12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9/14/2016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417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9/14/2016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28567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9/14/2016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87529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9/14/2016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8506858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9/14/2016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26511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9/14/2016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40110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9/14/2016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33206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9/14/2016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9769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E61D-D431-422C-9764-11DAFE33AB63}" type="datetimeFigureOut">
              <a:rPr lang="en-US" smtClean="0"/>
              <a:t>9/14/2016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414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9/14/2016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352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9/14/2016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456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9/14/2016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556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9/14/2016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987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9/14/2016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854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9/14/2016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765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9/14/2016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768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9/14/2016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184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9/14/2016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2185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924" y="522063"/>
            <a:ext cx="9223420" cy="56045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22042"/>
            <a:ext cx="8825658" cy="3329581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Informative Speech: </a:t>
            </a:r>
            <a:br>
              <a:rPr lang="en-U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Organization and Assignment</a:t>
            </a:r>
            <a:endParaRPr lang="en-US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Sandra Sembel</a:t>
            </a:r>
            <a:endParaRPr lang="en-US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39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Informative Speech?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2400949"/>
              </p:ext>
            </p:extLst>
          </p:nvPr>
        </p:nvGraphicFramePr>
        <p:xfrm>
          <a:off x="321973" y="1596979"/>
          <a:ext cx="6581102" cy="4893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7263681" y="3863659"/>
            <a:ext cx="42629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Informative speech gives INFORMATION that is: </a:t>
            </a:r>
            <a:br>
              <a:rPr lang="en-US" sz="2400" dirty="0" smtClean="0"/>
            </a:b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INTERESTING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USEFUL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UNIQUE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695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Speech Outline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2957171"/>
              </p:ext>
            </p:extLst>
          </p:nvPr>
        </p:nvGraphicFramePr>
        <p:xfrm>
          <a:off x="961644" y="1441124"/>
          <a:ext cx="9521757" cy="4395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133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744" y="176768"/>
            <a:ext cx="4649275" cy="1060524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Speech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7855" y="1237292"/>
            <a:ext cx="5644646" cy="5433964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Opening</a:t>
            </a:r>
            <a:endParaRPr lang="en-US" dirty="0" smtClean="0">
              <a:solidFill>
                <a:srgbClr val="FFC000"/>
              </a:solidFill>
            </a:endParaRPr>
          </a:p>
          <a:p>
            <a:pPr lvl="1"/>
            <a:r>
              <a:rPr lang="en-US" sz="2000" b="1" dirty="0" smtClean="0"/>
              <a:t>Attention grabber</a:t>
            </a:r>
            <a:r>
              <a:rPr lang="en-US" sz="2000" dirty="0" smtClean="0"/>
              <a:t>: </a:t>
            </a:r>
            <a:r>
              <a:rPr lang="en-US" sz="2000" dirty="0" smtClean="0"/>
              <a:t>Questions</a:t>
            </a:r>
            <a:r>
              <a:rPr lang="en-US" sz="2000" dirty="0" smtClean="0"/>
              <a:t>, </a:t>
            </a:r>
            <a:r>
              <a:rPr lang="en-US" sz="2000" dirty="0" smtClean="0"/>
              <a:t>famous </a:t>
            </a:r>
            <a:r>
              <a:rPr lang="en-US" sz="2000" dirty="0" smtClean="0"/>
              <a:t>quotations</a:t>
            </a:r>
            <a:r>
              <a:rPr lang="en-US" sz="2000" dirty="0" smtClean="0"/>
              <a:t>, </a:t>
            </a:r>
            <a:r>
              <a:rPr lang="en-US" sz="2000" smtClean="0"/>
              <a:t>WOW numbers/statistics</a:t>
            </a:r>
            <a:endParaRPr lang="en-US" sz="2000" dirty="0" smtClean="0"/>
          </a:p>
          <a:p>
            <a:pPr lvl="1"/>
            <a:r>
              <a:rPr lang="en-US" sz="2000" b="1" dirty="0" smtClean="0"/>
              <a:t>Introduction </a:t>
            </a:r>
            <a:r>
              <a:rPr lang="en-US" sz="2000" dirty="0" smtClean="0"/>
              <a:t>to the topic: </a:t>
            </a:r>
            <a:r>
              <a:rPr lang="en-US" sz="2000" dirty="0"/>
              <a:t>B</a:t>
            </a:r>
            <a:r>
              <a:rPr lang="en-US" sz="2000" dirty="0" smtClean="0"/>
              <a:t>ackground</a:t>
            </a:r>
          </a:p>
          <a:p>
            <a:pPr lvl="1"/>
            <a:r>
              <a:rPr lang="en-US" sz="2000" b="1" dirty="0" smtClean="0"/>
              <a:t>Thesis Statement: </a:t>
            </a:r>
            <a:r>
              <a:rPr lang="en-US" sz="2000" dirty="0" smtClean="0"/>
              <a:t>key points</a:t>
            </a:r>
            <a:endParaRPr lang="en-US" sz="2000" dirty="0" smtClean="0"/>
          </a:p>
          <a:p>
            <a:r>
              <a:rPr lang="en-US" b="1" dirty="0" smtClean="0">
                <a:solidFill>
                  <a:srgbClr val="FFC000"/>
                </a:solidFill>
              </a:rPr>
              <a:t>Body</a:t>
            </a:r>
          </a:p>
          <a:p>
            <a:pPr lvl="1"/>
            <a:r>
              <a:rPr lang="en-US" sz="2000" b="1" dirty="0" smtClean="0"/>
              <a:t>First </a:t>
            </a:r>
            <a:r>
              <a:rPr lang="en-US" sz="2000" b="1" dirty="0" smtClean="0"/>
              <a:t>Supporting idea</a:t>
            </a:r>
            <a:r>
              <a:rPr lang="en-US" sz="2000" b="1" dirty="0"/>
              <a:t> </a:t>
            </a:r>
            <a:r>
              <a:rPr lang="en-US" sz="2000" dirty="0" smtClean="0"/>
              <a:t>+ </a:t>
            </a:r>
            <a:r>
              <a:rPr lang="en-US" sz="2000" dirty="0" smtClean="0"/>
              <a:t>Explanation </a:t>
            </a:r>
            <a:endParaRPr lang="en-US" sz="2000" dirty="0" smtClean="0"/>
          </a:p>
          <a:p>
            <a:pPr lvl="1"/>
            <a:r>
              <a:rPr lang="en-US" sz="2000" b="1" dirty="0" smtClean="0"/>
              <a:t>Second </a:t>
            </a:r>
            <a:r>
              <a:rPr lang="en-US" sz="2000" b="1" dirty="0"/>
              <a:t>Supporting idea </a:t>
            </a:r>
            <a:r>
              <a:rPr lang="en-US" sz="2000" dirty="0"/>
              <a:t>+ Explanation </a:t>
            </a:r>
            <a:endParaRPr lang="en-US" sz="2000" dirty="0" smtClean="0"/>
          </a:p>
          <a:p>
            <a:pPr lvl="1"/>
            <a:r>
              <a:rPr lang="en-US" sz="2000" b="1" dirty="0" smtClean="0"/>
              <a:t>Third </a:t>
            </a:r>
            <a:r>
              <a:rPr lang="en-US" sz="2000" b="1" dirty="0"/>
              <a:t>Supporting idea </a:t>
            </a:r>
            <a:r>
              <a:rPr lang="en-US" sz="2000" dirty="0"/>
              <a:t>+ Explanation </a:t>
            </a:r>
            <a:endParaRPr lang="en-US" sz="2000" dirty="0" smtClean="0"/>
          </a:p>
          <a:p>
            <a:r>
              <a:rPr lang="en-US" b="1" dirty="0" smtClean="0">
                <a:solidFill>
                  <a:srgbClr val="FFC000"/>
                </a:solidFill>
              </a:rPr>
              <a:t>Closing</a:t>
            </a:r>
            <a:endParaRPr lang="en-US" b="1" dirty="0" smtClean="0">
              <a:solidFill>
                <a:srgbClr val="FFC000"/>
              </a:solidFill>
            </a:endParaRPr>
          </a:p>
          <a:p>
            <a:pPr lvl="1"/>
            <a:r>
              <a:rPr lang="en-US" sz="2000" b="1" dirty="0" smtClean="0"/>
              <a:t>Conclusion</a:t>
            </a:r>
            <a:r>
              <a:rPr lang="en-US" sz="2000" dirty="0" smtClean="0"/>
              <a:t> or summary</a:t>
            </a:r>
          </a:p>
          <a:p>
            <a:pPr lvl="1"/>
            <a:r>
              <a:rPr lang="en-US" sz="2000" b="1" dirty="0" smtClean="0"/>
              <a:t>Final Message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115" r="8902"/>
          <a:stretch/>
        </p:blipFill>
        <p:spPr>
          <a:xfrm>
            <a:off x="538228" y="1493950"/>
            <a:ext cx="5070673" cy="43788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91989" y="1983347"/>
            <a:ext cx="2730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Opening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46532" y="5174029"/>
            <a:ext cx="2730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Closing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61243" y="3065715"/>
            <a:ext cx="3613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SUPPORTING IDEA 1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65535" y="3833340"/>
            <a:ext cx="3613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SUPPORTING IDEA 2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61243" y="4600965"/>
            <a:ext cx="3613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SUPPORTING IDEA 3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33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583" y="0"/>
            <a:ext cx="6621888" cy="824248"/>
          </a:xfrm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Topic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Healthy Breakfast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583" y="1313645"/>
            <a:ext cx="9004479" cy="5346879"/>
          </a:xfrm>
        </p:spPr>
        <p:txBody>
          <a:bodyPr>
            <a:noAutofit/>
          </a:bodyPr>
          <a:lstStyle/>
          <a:p>
            <a:r>
              <a:rPr lang="en-US" b="1" dirty="0"/>
              <a:t>Opening: </a:t>
            </a:r>
          </a:p>
          <a:p>
            <a:pPr lvl="1"/>
            <a:r>
              <a:rPr lang="en-US" dirty="0"/>
              <a:t>Attention grabber: Negative conditions of not eating breakfast</a:t>
            </a:r>
          </a:p>
          <a:p>
            <a:pPr lvl="1"/>
            <a:r>
              <a:rPr lang="en-US" dirty="0"/>
              <a:t>Introduction to the topic: </a:t>
            </a:r>
            <a:r>
              <a:rPr lang="en-US" dirty="0" smtClean="0"/>
              <a:t>What </a:t>
            </a:r>
            <a:r>
              <a:rPr lang="en-US" dirty="0"/>
              <a:t>is healthy breakfast and examples of healthy breakfast.</a:t>
            </a:r>
          </a:p>
          <a:p>
            <a:pPr lvl="1"/>
            <a:r>
              <a:rPr lang="en-US" dirty="0"/>
              <a:t>Key points of the speech: Three reasons for healthy breakfast</a:t>
            </a:r>
          </a:p>
          <a:p>
            <a:r>
              <a:rPr lang="en-US" b="1" dirty="0"/>
              <a:t>Body</a:t>
            </a:r>
          </a:p>
          <a:p>
            <a:pPr lvl="1"/>
            <a:r>
              <a:rPr lang="en-US" dirty="0"/>
              <a:t>First point: Provide energy: Keep us active</a:t>
            </a:r>
            <a:endParaRPr lang="en-US" sz="1600" dirty="0"/>
          </a:p>
          <a:p>
            <a:pPr lvl="1"/>
            <a:r>
              <a:rPr lang="en-US" dirty="0"/>
              <a:t>Second point: Provide nutrients: Maintain health and avoid overeating</a:t>
            </a:r>
            <a:endParaRPr lang="en-US" sz="1600" dirty="0"/>
          </a:p>
          <a:p>
            <a:pPr lvl="1"/>
            <a:r>
              <a:rPr lang="en-US" dirty="0"/>
              <a:t>Third point: Maintain glucose level: Increase concentration </a:t>
            </a:r>
            <a:endParaRPr lang="en-US" sz="1600" dirty="0"/>
          </a:p>
          <a:p>
            <a:r>
              <a:rPr lang="en-US" b="1" dirty="0"/>
              <a:t>Closing</a:t>
            </a:r>
          </a:p>
          <a:p>
            <a:pPr lvl="1"/>
            <a:r>
              <a:rPr lang="en-US" dirty="0"/>
              <a:t>Conclusion or summary: </a:t>
            </a:r>
            <a:r>
              <a:rPr lang="en-US" dirty="0"/>
              <a:t>Providing energy, nutrients and maintaining glucose level are the three reasons why we need to eat healthy </a:t>
            </a:r>
            <a:r>
              <a:rPr lang="en-US" dirty="0"/>
              <a:t>breakfast</a:t>
            </a:r>
          </a:p>
          <a:p>
            <a:pPr lvl="1"/>
            <a:r>
              <a:rPr lang="en-US" dirty="0"/>
              <a:t>Final Message: Never forget to eat breakfast before you start your day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66457"/>
          <a:stretch/>
        </p:blipFill>
        <p:spPr>
          <a:xfrm>
            <a:off x="9704102" y="1896052"/>
            <a:ext cx="2487898" cy="6885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35744" b="19752"/>
          <a:stretch/>
        </p:blipFill>
        <p:spPr>
          <a:xfrm>
            <a:off x="9820141" y="3375731"/>
            <a:ext cx="2244623" cy="15095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86879"/>
          <a:stretch/>
        </p:blipFill>
        <p:spPr>
          <a:xfrm>
            <a:off x="9607640" y="5463834"/>
            <a:ext cx="2584360" cy="61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09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Outline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38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881" y="0"/>
            <a:ext cx="2408350" cy="3440807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Topic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Effects of Caffeine in our body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0022" y="152399"/>
            <a:ext cx="7191777" cy="6705601"/>
          </a:xfrm>
        </p:spPr>
        <p:txBody>
          <a:bodyPr>
            <a:noAutofit/>
          </a:bodyPr>
          <a:lstStyle/>
          <a:p>
            <a:r>
              <a:rPr lang="en-US" dirty="0"/>
              <a:t>Opening: </a:t>
            </a:r>
          </a:p>
          <a:p>
            <a:pPr lvl="1"/>
            <a:r>
              <a:rPr lang="en-US" dirty="0"/>
              <a:t>Attention grabber: </a:t>
            </a:r>
          </a:p>
          <a:p>
            <a:pPr lvl="2"/>
            <a:r>
              <a:rPr lang="en-US" sz="1600" dirty="0"/>
              <a:t>The need for coffee in order not to fall asleep during class</a:t>
            </a:r>
          </a:p>
          <a:p>
            <a:pPr lvl="2"/>
            <a:r>
              <a:rPr lang="en-US" sz="1600" dirty="0"/>
              <a:t>The need for coffee in order to keep awake to learn at night</a:t>
            </a:r>
          </a:p>
          <a:p>
            <a:pPr lvl="1"/>
            <a:r>
              <a:rPr lang="en-US" dirty="0"/>
              <a:t>Introduction: </a:t>
            </a:r>
          </a:p>
          <a:p>
            <a:pPr lvl="2"/>
            <a:r>
              <a:rPr lang="en-US" sz="1600" dirty="0"/>
              <a:t>Background of the topic: What is caffeine and where we can find caffeine</a:t>
            </a:r>
          </a:p>
          <a:p>
            <a:pPr lvl="1"/>
            <a:r>
              <a:rPr lang="en-US" dirty="0"/>
              <a:t>Key Points: Effects of caffeine in on nervous system, cardiovascular system and urinary system.</a:t>
            </a:r>
          </a:p>
          <a:p>
            <a:r>
              <a:rPr lang="en-US" dirty="0"/>
              <a:t>Body</a:t>
            </a:r>
          </a:p>
          <a:p>
            <a:pPr lvl="1"/>
            <a:r>
              <a:rPr lang="en-US" dirty="0"/>
              <a:t>Effects on nervous system</a:t>
            </a:r>
          </a:p>
          <a:p>
            <a:pPr lvl="1"/>
            <a:r>
              <a:rPr lang="en-US" dirty="0"/>
              <a:t>Effects on cardiovascular system</a:t>
            </a:r>
          </a:p>
          <a:p>
            <a:pPr lvl="1"/>
            <a:r>
              <a:rPr lang="en-US" dirty="0"/>
              <a:t>Effects on urinary system</a:t>
            </a:r>
          </a:p>
          <a:p>
            <a:r>
              <a:rPr lang="en-US" dirty="0"/>
              <a:t>Closing</a:t>
            </a:r>
          </a:p>
          <a:p>
            <a:pPr lvl="1"/>
            <a:r>
              <a:rPr lang="en-US" dirty="0"/>
              <a:t>Conclusion: Caffeine has positive and negative effects on our body systems</a:t>
            </a:r>
          </a:p>
          <a:p>
            <a:pPr lvl="1"/>
            <a:r>
              <a:rPr lang="en-US" dirty="0"/>
              <a:t>Final Message: Knowing these effects, you can choose whether you want to drink coffee or not.</a:t>
            </a:r>
          </a:p>
        </p:txBody>
      </p:sp>
    </p:spTree>
    <p:extLst>
      <p:ext uri="{BB962C8B-B14F-4D97-AF65-F5344CB8AC3E}">
        <p14:creationId xmlns:p14="http://schemas.microsoft.com/office/powerpoint/2010/main" val="123621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5346" y="1983345"/>
            <a:ext cx="4997004" cy="356744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Prepare an </a:t>
            </a:r>
            <a:r>
              <a:rPr lang="en-US" sz="2400" dirty="0" smtClean="0"/>
              <a:t>OUTLINE</a:t>
            </a:r>
            <a:endParaRPr lang="en-US" sz="2400" dirty="0" smtClean="0"/>
          </a:p>
          <a:p>
            <a:r>
              <a:rPr lang="en-US" sz="2400" dirty="0" smtClean="0"/>
              <a:t>The group present ONE </a:t>
            </a:r>
            <a:r>
              <a:rPr lang="en-US" sz="2400" dirty="0" smtClean="0"/>
              <a:t>PRESENTATION (Opening, body, closing)</a:t>
            </a:r>
            <a:endParaRPr lang="en-US" sz="2400" dirty="0" smtClean="0"/>
          </a:p>
          <a:p>
            <a:r>
              <a:rPr lang="en-US" sz="2400" dirty="0" smtClean="0"/>
              <a:t>Each person is assigned to prepare and present </a:t>
            </a:r>
            <a:r>
              <a:rPr lang="en-US" sz="2400" dirty="0" smtClean="0"/>
              <a:t>ONE PART of </a:t>
            </a:r>
            <a:r>
              <a:rPr lang="en-US" sz="2400" dirty="0" smtClean="0"/>
              <a:t>the presentation</a:t>
            </a: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414" y="1838972"/>
            <a:ext cx="6050946" cy="34156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885" y="2973829"/>
            <a:ext cx="5412003" cy="889834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Presenting Groups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823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869" y="710295"/>
            <a:ext cx="6218328" cy="92532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Non-presenting Groups: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69956" y="1635617"/>
            <a:ext cx="4369514" cy="4713667"/>
          </a:xfrm>
        </p:spPr>
        <p:txBody>
          <a:bodyPr>
            <a:noAutofit/>
          </a:bodyPr>
          <a:lstStyle/>
          <a:p>
            <a:r>
              <a:rPr lang="en-US" sz="2400" dirty="0" smtClean="0"/>
              <a:t>Prepare an outline of </a:t>
            </a:r>
            <a:r>
              <a:rPr lang="en-US" sz="2400" dirty="0" smtClean="0"/>
              <a:t>a 1-minute SPEECH</a:t>
            </a:r>
            <a:endParaRPr lang="en-US" sz="2400" dirty="0" smtClean="0"/>
          </a:p>
          <a:p>
            <a:r>
              <a:rPr lang="en-US" sz="2400" dirty="0" smtClean="0"/>
              <a:t>Each person is assigned to </a:t>
            </a:r>
            <a:r>
              <a:rPr lang="en-US" sz="2400" dirty="0" smtClean="0"/>
              <a:t>PREPARE </a:t>
            </a:r>
            <a:r>
              <a:rPr lang="en-US" sz="2400" b="1" dirty="0" smtClean="0"/>
              <a:t>individually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So</a:t>
            </a:r>
            <a:r>
              <a:rPr lang="en-US" sz="2400" dirty="0" smtClean="0"/>
              <a:t>, if a group consists of 7 people, then there will be 7 </a:t>
            </a:r>
            <a:r>
              <a:rPr lang="en-US" sz="2400" dirty="0" smtClean="0"/>
              <a:t> MINI PRESENTATIONS about </a:t>
            </a:r>
            <a:r>
              <a:rPr lang="en-US" sz="2400" dirty="0" smtClean="0"/>
              <a:t>the same topic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Burn on a CD (1 group – 1 CD)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323" y="1635617"/>
            <a:ext cx="5771144" cy="278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32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282</TotalTime>
  <Words>406</Words>
  <Application>Microsoft Office PowerPoint</Application>
  <PresentationFormat>Widescreen</PresentationFormat>
  <Paragraphs>76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Calibri</vt:lpstr>
      <vt:lpstr>Century Gothic</vt:lpstr>
      <vt:lpstr>Wingdings 3</vt:lpstr>
      <vt:lpstr>Ion</vt:lpstr>
      <vt:lpstr>Informative Speech:  Organization and Assignment</vt:lpstr>
      <vt:lpstr>What is Informative Speech?</vt:lpstr>
      <vt:lpstr>Speech Outline</vt:lpstr>
      <vt:lpstr>Speech Outline</vt:lpstr>
      <vt:lpstr>Topic: Healthy Breakfast</vt:lpstr>
      <vt:lpstr>Sample Outline</vt:lpstr>
      <vt:lpstr>Topic: Effects of Caffeine in our body</vt:lpstr>
      <vt:lpstr>Presenting Groups</vt:lpstr>
      <vt:lpstr>Non-presenting Groups: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Informative Speech:  Types and organization</dc:title>
  <dc:creator>Sandra Sembel</dc:creator>
  <cp:lastModifiedBy>Sandra Sembel</cp:lastModifiedBy>
  <cp:revision>10</cp:revision>
  <dcterms:created xsi:type="dcterms:W3CDTF">2016-09-14T00:53:07Z</dcterms:created>
  <dcterms:modified xsi:type="dcterms:W3CDTF">2016-09-14T05:35:21Z</dcterms:modified>
</cp:coreProperties>
</file>