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67" r:id="rId7"/>
    <p:sldId id="263" r:id="rId8"/>
    <p:sldId id="264" r:id="rId9"/>
    <p:sldId id="265" r:id="rId10"/>
    <p:sldId id="266" r:id="rId11"/>
    <p:sldId id="258" r:id="rId12"/>
    <p:sldId id="268"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7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7967A-114A-411C-B58A-A9C02BA25039}"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US"/>
        </a:p>
      </dgm:t>
    </dgm:pt>
    <dgm:pt modelId="{BE731EA5-3654-4CEA-9508-89FFC9C6BA2A}">
      <dgm:prSet phldrT="[Text]"/>
      <dgm:spPr/>
      <dgm:t>
        <a:bodyPr/>
        <a:lstStyle/>
        <a:p>
          <a:r>
            <a:rPr lang="en-US" dirty="0"/>
            <a:t>Title and summary</a:t>
          </a:r>
        </a:p>
      </dgm:t>
    </dgm:pt>
    <dgm:pt modelId="{6EA377A7-FFB8-4BC4-AD6D-F56AF91847C5}" type="parTrans" cxnId="{EDAF70BE-FA4F-49A9-8E97-025217799384}">
      <dgm:prSet/>
      <dgm:spPr/>
      <dgm:t>
        <a:bodyPr/>
        <a:lstStyle/>
        <a:p>
          <a:endParaRPr lang="en-US"/>
        </a:p>
      </dgm:t>
    </dgm:pt>
    <dgm:pt modelId="{E21B02F9-79C8-4BEE-A27B-19806A356EF2}" type="sibTrans" cxnId="{EDAF70BE-FA4F-49A9-8E97-025217799384}">
      <dgm:prSet/>
      <dgm:spPr/>
      <dgm:t>
        <a:bodyPr/>
        <a:lstStyle/>
        <a:p>
          <a:endParaRPr lang="en-US"/>
        </a:p>
      </dgm:t>
    </dgm:pt>
    <dgm:pt modelId="{883C5F57-49D9-4CE6-B820-9DFCE22B4F9A}">
      <dgm:prSet phldrT="[Text]"/>
      <dgm:spPr/>
      <dgm:t>
        <a:bodyPr/>
        <a:lstStyle/>
        <a:p>
          <a:r>
            <a:rPr lang="en-US" dirty="0"/>
            <a:t>Categories/</a:t>
          </a:r>
        </a:p>
        <a:p>
          <a:r>
            <a:rPr lang="en-US" dirty="0"/>
            <a:t>units</a:t>
          </a:r>
        </a:p>
      </dgm:t>
    </dgm:pt>
    <dgm:pt modelId="{6C4DB05F-DB71-4F26-B417-0412E7960824}" type="parTrans" cxnId="{E64F42DD-59C0-4485-9BC5-8CFEA0670A1E}">
      <dgm:prSet/>
      <dgm:spPr/>
      <dgm:t>
        <a:bodyPr/>
        <a:lstStyle/>
        <a:p>
          <a:endParaRPr lang="en-US"/>
        </a:p>
      </dgm:t>
    </dgm:pt>
    <dgm:pt modelId="{5863E813-6D1A-4313-B1E3-036FA7505F75}" type="sibTrans" cxnId="{E64F42DD-59C0-4485-9BC5-8CFEA0670A1E}">
      <dgm:prSet/>
      <dgm:spPr/>
      <dgm:t>
        <a:bodyPr/>
        <a:lstStyle/>
        <a:p>
          <a:endParaRPr lang="en-US"/>
        </a:p>
      </dgm:t>
    </dgm:pt>
    <dgm:pt modelId="{FF4A59F2-3C00-4C0F-A1FE-16A3A7C220AA}">
      <dgm:prSet phldrT="[Text]"/>
      <dgm:spPr/>
      <dgm:t>
        <a:bodyPr/>
        <a:lstStyle/>
        <a:p>
          <a:r>
            <a:rPr lang="en-US" dirty="0"/>
            <a:t>Interesting angles to bring out (3-4)</a:t>
          </a:r>
        </a:p>
      </dgm:t>
    </dgm:pt>
    <dgm:pt modelId="{6F75EA0D-0219-46A5-BC06-BBBC7BD3C6C3}" type="parTrans" cxnId="{DCDC8BCB-9587-4805-86A1-3C17CAE2CA81}">
      <dgm:prSet/>
      <dgm:spPr/>
      <dgm:t>
        <a:bodyPr/>
        <a:lstStyle/>
        <a:p>
          <a:endParaRPr lang="en-US"/>
        </a:p>
      </dgm:t>
    </dgm:pt>
    <dgm:pt modelId="{66B7D754-1385-4EB0-992E-A45A8556F40F}" type="sibTrans" cxnId="{DCDC8BCB-9587-4805-86A1-3C17CAE2CA81}">
      <dgm:prSet/>
      <dgm:spPr/>
      <dgm:t>
        <a:bodyPr/>
        <a:lstStyle/>
        <a:p>
          <a:endParaRPr lang="en-US"/>
        </a:p>
      </dgm:t>
    </dgm:pt>
    <dgm:pt modelId="{A4DDBAD4-802C-4323-9225-F215E0E25423}">
      <dgm:prSet phldrT="[Text]"/>
      <dgm:spPr/>
      <dgm:t>
        <a:bodyPr/>
        <a:lstStyle/>
        <a:p>
          <a:r>
            <a:rPr lang="en-US" dirty="0"/>
            <a:t>Closing</a:t>
          </a:r>
        </a:p>
      </dgm:t>
    </dgm:pt>
    <dgm:pt modelId="{7840EDF1-17F6-4870-8826-09689142ADA5}" type="parTrans" cxnId="{7A49BC5C-608C-4AD1-BDF9-E4FC31EE0EBD}">
      <dgm:prSet/>
      <dgm:spPr/>
      <dgm:t>
        <a:bodyPr/>
        <a:lstStyle/>
        <a:p>
          <a:endParaRPr lang="en-US"/>
        </a:p>
      </dgm:t>
    </dgm:pt>
    <dgm:pt modelId="{5646E55E-5DDB-4B15-AC4E-B8CAA642772B}" type="sibTrans" cxnId="{7A49BC5C-608C-4AD1-BDF9-E4FC31EE0EBD}">
      <dgm:prSet/>
      <dgm:spPr/>
      <dgm:t>
        <a:bodyPr/>
        <a:lstStyle/>
        <a:p>
          <a:endParaRPr lang="en-US"/>
        </a:p>
      </dgm:t>
    </dgm:pt>
    <dgm:pt modelId="{BA43FC8A-E284-48B4-8339-59BFAB42938C}" type="pres">
      <dgm:prSet presAssocID="{78B7967A-114A-411C-B58A-A9C02BA25039}" presName="Name0" presStyleCnt="0">
        <dgm:presLayoutVars>
          <dgm:chMax val="11"/>
          <dgm:chPref val="11"/>
          <dgm:dir/>
          <dgm:resizeHandles/>
        </dgm:presLayoutVars>
      </dgm:prSet>
      <dgm:spPr/>
      <dgm:t>
        <a:bodyPr/>
        <a:lstStyle/>
        <a:p>
          <a:endParaRPr lang="en-US"/>
        </a:p>
      </dgm:t>
    </dgm:pt>
    <dgm:pt modelId="{86BEE32A-DB03-4202-A281-3B3269B3C13C}" type="pres">
      <dgm:prSet presAssocID="{A4DDBAD4-802C-4323-9225-F215E0E25423}" presName="Accent4" presStyleCnt="0"/>
      <dgm:spPr/>
    </dgm:pt>
    <dgm:pt modelId="{2446BE0B-824B-41B9-AA81-8CF719338E42}" type="pres">
      <dgm:prSet presAssocID="{A4DDBAD4-802C-4323-9225-F215E0E25423}" presName="Accent" presStyleLbl="node1" presStyleIdx="0" presStyleCnt="4"/>
      <dgm:spPr/>
    </dgm:pt>
    <dgm:pt modelId="{B3967872-41D8-41E7-A0A3-EB5F2EF112C1}" type="pres">
      <dgm:prSet presAssocID="{A4DDBAD4-802C-4323-9225-F215E0E25423}" presName="ParentBackground4" presStyleCnt="0"/>
      <dgm:spPr/>
    </dgm:pt>
    <dgm:pt modelId="{4D76DB7E-D27A-4485-A59E-BBCB708CC5FE}" type="pres">
      <dgm:prSet presAssocID="{A4DDBAD4-802C-4323-9225-F215E0E25423}" presName="ParentBackground" presStyleLbl="fgAcc1" presStyleIdx="0" presStyleCnt="4"/>
      <dgm:spPr/>
      <dgm:t>
        <a:bodyPr/>
        <a:lstStyle/>
        <a:p>
          <a:endParaRPr lang="en-US"/>
        </a:p>
      </dgm:t>
    </dgm:pt>
    <dgm:pt modelId="{92693CF3-3441-4848-BE9E-AC33315450CD}" type="pres">
      <dgm:prSet presAssocID="{A4DDBAD4-802C-4323-9225-F215E0E25423}" presName="Parent4" presStyleLbl="revTx" presStyleIdx="0" presStyleCnt="0">
        <dgm:presLayoutVars>
          <dgm:chMax val="1"/>
          <dgm:chPref val="1"/>
          <dgm:bulletEnabled val="1"/>
        </dgm:presLayoutVars>
      </dgm:prSet>
      <dgm:spPr/>
      <dgm:t>
        <a:bodyPr/>
        <a:lstStyle/>
        <a:p>
          <a:endParaRPr lang="en-US"/>
        </a:p>
      </dgm:t>
    </dgm:pt>
    <dgm:pt modelId="{BC742DF2-814C-4080-A30F-2BF9E9C82016}" type="pres">
      <dgm:prSet presAssocID="{FF4A59F2-3C00-4C0F-A1FE-16A3A7C220AA}" presName="Accent3" presStyleCnt="0"/>
      <dgm:spPr/>
    </dgm:pt>
    <dgm:pt modelId="{CB157402-2BF1-4735-8387-B93FF2C577F2}" type="pres">
      <dgm:prSet presAssocID="{FF4A59F2-3C00-4C0F-A1FE-16A3A7C220AA}" presName="Accent" presStyleLbl="node1" presStyleIdx="1" presStyleCnt="4"/>
      <dgm:spPr/>
    </dgm:pt>
    <dgm:pt modelId="{5729EF04-CAE2-46B3-A9DC-4C3AD264E070}" type="pres">
      <dgm:prSet presAssocID="{FF4A59F2-3C00-4C0F-A1FE-16A3A7C220AA}" presName="ParentBackground3" presStyleCnt="0"/>
      <dgm:spPr/>
    </dgm:pt>
    <dgm:pt modelId="{C59C9DDB-26A9-4584-90DB-EB9BA0555C00}" type="pres">
      <dgm:prSet presAssocID="{FF4A59F2-3C00-4C0F-A1FE-16A3A7C220AA}" presName="ParentBackground" presStyleLbl="fgAcc1" presStyleIdx="1" presStyleCnt="4"/>
      <dgm:spPr/>
      <dgm:t>
        <a:bodyPr/>
        <a:lstStyle/>
        <a:p>
          <a:endParaRPr lang="en-US"/>
        </a:p>
      </dgm:t>
    </dgm:pt>
    <dgm:pt modelId="{7411ECC7-EE91-4D11-88AB-CD5366646473}" type="pres">
      <dgm:prSet presAssocID="{FF4A59F2-3C00-4C0F-A1FE-16A3A7C220AA}" presName="Parent3" presStyleLbl="revTx" presStyleIdx="0" presStyleCnt="0">
        <dgm:presLayoutVars>
          <dgm:chMax val="1"/>
          <dgm:chPref val="1"/>
          <dgm:bulletEnabled val="1"/>
        </dgm:presLayoutVars>
      </dgm:prSet>
      <dgm:spPr/>
      <dgm:t>
        <a:bodyPr/>
        <a:lstStyle/>
        <a:p>
          <a:endParaRPr lang="en-US"/>
        </a:p>
      </dgm:t>
    </dgm:pt>
    <dgm:pt modelId="{343E6555-C22B-438F-AB75-3E0DFDE8B2BD}" type="pres">
      <dgm:prSet presAssocID="{883C5F57-49D9-4CE6-B820-9DFCE22B4F9A}" presName="Accent2" presStyleCnt="0"/>
      <dgm:spPr/>
    </dgm:pt>
    <dgm:pt modelId="{62E34023-4E9A-4FA3-8DA7-35ED4916EB85}" type="pres">
      <dgm:prSet presAssocID="{883C5F57-49D9-4CE6-B820-9DFCE22B4F9A}" presName="Accent" presStyleLbl="node1" presStyleIdx="2" presStyleCnt="4"/>
      <dgm:spPr/>
    </dgm:pt>
    <dgm:pt modelId="{77C1F6A3-A004-46E4-8C41-B2603BC2A5C6}" type="pres">
      <dgm:prSet presAssocID="{883C5F57-49D9-4CE6-B820-9DFCE22B4F9A}" presName="ParentBackground2" presStyleCnt="0"/>
      <dgm:spPr/>
    </dgm:pt>
    <dgm:pt modelId="{17B9BF7A-B92B-4F1A-8F0A-046E121BA710}" type="pres">
      <dgm:prSet presAssocID="{883C5F57-49D9-4CE6-B820-9DFCE22B4F9A}" presName="ParentBackground" presStyleLbl="fgAcc1" presStyleIdx="2" presStyleCnt="4"/>
      <dgm:spPr/>
      <dgm:t>
        <a:bodyPr/>
        <a:lstStyle/>
        <a:p>
          <a:endParaRPr lang="en-US"/>
        </a:p>
      </dgm:t>
    </dgm:pt>
    <dgm:pt modelId="{E1096379-67E7-4EEB-A87D-C4B59083A24F}" type="pres">
      <dgm:prSet presAssocID="{883C5F57-49D9-4CE6-B820-9DFCE22B4F9A}" presName="Parent2" presStyleLbl="revTx" presStyleIdx="0" presStyleCnt="0">
        <dgm:presLayoutVars>
          <dgm:chMax val="1"/>
          <dgm:chPref val="1"/>
          <dgm:bulletEnabled val="1"/>
        </dgm:presLayoutVars>
      </dgm:prSet>
      <dgm:spPr/>
      <dgm:t>
        <a:bodyPr/>
        <a:lstStyle/>
        <a:p>
          <a:endParaRPr lang="en-US"/>
        </a:p>
      </dgm:t>
    </dgm:pt>
    <dgm:pt modelId="{661C4F7B-98C8-44F0-990F-16D544CE1B0A}" type="pres">
      <dgm:prSet presAssocID="{BE731EA5-3654-4CEA-9508-89FFC9C6BA2A}" presName="Accent1" presStyleCnt="0"/>
      <dgm:spPr/>
    </dgm:pt>
    <dgm:pt modelId="{F52CCAD3-FFAD-4AF3-90EC-623C16C8FF37}" type="pres">
      <dgm:prSet presAssocID="{BE731EA5-3654-4CEA-9508-89FFC9C6BA2A}" presName="Accent" presStyleLbl="node1" presStyleIdx="3" presStyleCnt="4"/>
      <dgm:spPr/>
    </dgm:pt>
    <dgm:pt modelId="{95B169C7-94D5-4570-B273-714DED9A7AF8}" type="pres">
      <dgm:prSet presAssocID="{BE731EA5-3654-4CEA-9508-89FFC9C6BA2A}" presName="ParentBackground1" presStyleCnt="0"/>
      <dgm:spPr/>
    </dgm:pt>
    <dgm:pt modelId="{9560CC31-7353-4A80-8FC1-B1C2B7DE49D4}" type="pres">
      <dgm:prSet presAssocID="{BE731EA5-3654-4CEA-9508-89FFC9C6BA2A}" presName="ParentBackground" presStyleLbl="fgAcc1" presStyleIdx="3" presStyleCnt="4"/>
      <dgm:spPr/>
      <dgm:t>
        <a:bodyPr/>
        <a:lstStyle/>
        <a:p>
          <a:endParaRPr lang="en-US"/>
        </a:p>
      </dgm:t>
    </dgm:pt>
    <dgm:pt modelId="{F9C16B66-4A44-47CE-A227-B2CAC2034A73}" type="pres">
      <dgm:prSet presAssocID="{BE731EA5-3654-4CEA-9508-89FFC9C6BA2A}" presName="Parent1" presStyleLbl="revTx" presStyleIdx="0" presStyleCnt="0">
        <dgm:presLayoutVars>
          <dgm:chMax val="1"/>
          <dgm:chPref val="1"/>
          <dgm:bulletEnabled val="1"/>
        </dgm:presLayoutVars>
      </dgm:prSet>
      <dgm:spPr/>
      <dgm:t>
        <a:bodyPr/>
        <a:lstStyle/>
        <a:p>
          <a:endParaRPr lang="en-US"/>
        </a:p>
      </dgm:t>
    </dgm:pt>
  </dgm:ptLst>
  <dgm:cxnLst>
    <dgm:cxn modelId="{4E01FCA7-ADF1-422F-8F09-FBAD1C28F6F7}" type="presOf" srcId="{78B7967A-114A-411C-B58A-A9C02BA25039}" destId="{BA43FC8A-E284-48B4-8339-59BFAB42938C}" srcOrd="0" destOrd="0" presId="urn:microsoft.com/office/officeart/2011/layout/CircleProcess"/>
    <dgm:cxn modelId="{0FF4B788-05A0-4221-A7F5-19468AD9DA5D}" type="presOf" srcId="{883C5F57-49D9-4CE6-B820-9DFCE22B4F9A}" destId="{17B9BF7A-B92B-4F1A-8F0A-046E121BA710}" srcOrd="0" destOrd="0" presId="urn:microsoft.com/office/officeart/2011/layout/CircleProcess"/>
    <dgm:cxn modelId="{66E0178C-7F17-4B8E-A648-15BF12D80B30}" type="presOf" srcId="{A4DDBAD4-802C-4323-9225-F215E0E25423}" destId="{4D76DB7E-D27A-4485-A59E-BBCB708CC5FE}" srcOrd="0" destOrd="0" presId="urn:microsoft.com/office/officeart/2011/layout/CircleProcess"/>
    <dgm:cxn modelId="{E64F42DD-59C0-4485-9BC5-8CFEA0670A1E}" srcId="{78B7967A-114A-411C-B58A-A9C02BA25039}" destId="{883C5F57-49D9-4CE6-B820-9DFCE22B4F9A}" srcOrd="1" destOrd="0" parTransId="{6C4DB05F-DB71-4F26-B417-0412E7960824}" sibTransId="{5863E813-6D1A-4313-B1E3-036FA7505F75}"/>
    <dgm:cxn modelId="{EDAF70BE-FA4F-49A9-8E97-025217799384}" srcId="{78B7967A-114A-411C-B58A-A9C02BA25039}" destId="{BE731EA5-3654-4CEA-9508-89FFC9C6BA2A}" srcOrd="0" destOrd="0" parTransId="{6EA377A7-FFB8-4BC4-AD6D-F56AF91847C5}" sibTransId="{E21B02F9-79C8-4BEE-A27B-19806A356EF2}"/>
    <dgm:cxn modelId="{22FA1369-29E7-43C3-8EFB-1D2044E3581F}" type="presOf" srcId="{883C5F57-49D9-4CE6-B820-9DFCE22B4F9A}" destId="{E1096379-67E7-4EEB-A87D-C4B59083A24F}" srcOrd="1" destOrd="0" presId="urn:microsoft.com/office/officeart/2011/layout/CircleProcess"/>
    <dgm:cxn modelId="{7A49BC5C-608C-4AD1-BDF9-E4FC31EE0EBD}" srcId="{78B7967A-114A-411C-B58A-A9C02BA25039}" destId="{A4DDBAD4-802C-4323-9225-F215E0E25423}" srcOrd="3" destOrd="0" parTransId="{7840EDF1-17F6-4870-8826-09689142ADA5}" sibTransId="{5646E55E-5DDB-4B15-AC4E-B8CAA642772B}"/>
    <dgm:cxn modelId="{0EDC1FD3-2688-4BC7-8E2C-915163D34FE2}" type="presOf" srcId="{FF4A59F2-3C00-4C0F-A1FE-16A3A7C220AA}" destId="{C59C9DDB-26A9-4584-90DB-EB9BA0555C00}" srcOrd="0" destOrd="0" presId="urn:microsoft.com/office/officeart/2011/layout/CircleProcess"/>
    <dgm:cxn modelId="{DCDC8BCB-9587-4805-86A1-3C17CAE2CA81}" srcId="{78B7967A-114A-411C-B58A-A9C02BA25039}" destId="{FF4A59F2-3C00-4C0F-A1FE-16A3A7C220AA}" srcOrd="2" destOrd="0" parTransId="{6F75EA0D-0219-46A5-BC06-BBBC7BD3C6C3}" sibTransId="{66B7D754-1385-4EB0-992E-A45A8556F40F}"/>
    <dgm:cxn modelId="{5BBAB3E1-D66A-4FD7-99AA-F440A2A89BA7}" type="presOf" srcId="{A4DDBAD4-802C-4323-9225-F215E0E25423}" destId="{92693CF3-3441-4848-BE9E-AC33315450CD}" srcOrd="1" destOrd="0" presId="urn:microsoft.com/office/officeart/2011/layout/CircleProcess"/>
    <dgm:cxn modelId="{CB538FEF-54AC-4A45-8BD3-5ABFF884DD63}" type="presOf" srcId="{BE731EA5-3654-4CEA-9508-89FFC9C6BA2A}" destId="{9560CC31-7353-4A80-8FC1-B1C2B7DE49D4}" srcOrd="0" destOrd="0" presId="urn:microsoft.com/office/officeart/2011/layout/CircleProcess"/>
    <dgm:cxn modelId="{560EF325-0654-4328-84AE-C16CA1DD3787}" type="presOf" srcId="{BE731EA5-3654-4CEA-9508-89FFC9C6BA2A}" destId="{F9C16B66-4A44-47CE-A227-B2CAC2034A73}" srcOrd="1" destOrd="0" presId="urn:microsoft.com/office/officeart/2011/layout/CircleProcess"/>
    <dgm:cxn modelId="{4B2977A5-D7E8-4A7B-9E68-7915BDDD2311}" type="presOf" srcId="{FF4A59F2-3C00-4C0F-A1FE-16A3A7C220AA}" destId="{7411ECC7-EE91-4D11-88AB-CD5366646473}" srcOrd="1" destOrd="0" presId="urn:microsoft.com/office/officeart/2011/layout/CircleProcess"/>
    <dgm:cxn modelId="{477B050D-4003-4625-9809-8A985653BEE9}" type="presParOf" srcId="{BA43FC8A-E284-48B4-8339-59BFAB42938C}" destId="{86BEE32A-DB03-4202-A281-3B3269B3C13C}" srcOrd="0" destOrd="0" presId="urn:microsoft.com/office/officeart/2011/layout/CircleProcess"/>
    <dgm:cxn modelId="{30EB7FA5-6761-4F49-95CE-CCB3B1BD4F76}" type="presParOf" srcId="{86BEE32A-DB03-4202-A281-3B3269B3C13C}" destId="{2446BE0B-824B-41B9-AA81-8CF719338E42}" srcOrd="0" destOrd="0" presId="urn:microsoft.com/office/officeart/2011/layout/CircleProcess"/>
    <dgm:cxn modelId="{FB6EC7A9-7234-4110-9340-507EB0B56079}" type="presParOf" srcId="{BA43FC8A-E284-48B4-8339-59BFAB42938C}" destId="{B3967872-41D8-41E7-A0A3-EB5F2EF112C1}" srcOrd="1" destOrd="0" presId="urn:microsoft.com/office/officeart/2011/layout/CircleProcess"/>
    <dgm:cxn modelId="{62A9295D-70D8-4515-A943-D8791DB6F996}" type="presParOf" srcId="{B3967872-41D8-41E7-A0A3-EB5F2EF112C1}" destId="{4D76DB7E-D27A-4485-A59E-BBCB708CC5FE}" srcOrd="0" destOrd="0" presId="urn:microsoft.com/office/officeart/2011/layout/CircleProcess"/>
    <dgm:cxn modelId="{329F219F-919B-45B0-94E3-C4AE09E774E4}" type="presParOf" srcId="{BA43FC8A-E284-48B4-8339-59BFAB42938C}" destId="{92693CF3-3441-4848-BE9E-AC33315450CD}" srcOrd="2" destOrd="0" presId="urn:microsoft.com/office/officeart/2011/layout/CircleProcess"/>
    <dgm:cxn modelId="{E81B26EB-FBDA-4B2F-B764-FED0853C96EF}" type="presParOf" srcId="{BA43FC8A-E284-48B4-8339-59BFAB42938C}" destId="{BC742DF2-814C-4080-A30F-2BF9E9C82016}" srcOrd="3" destOrd="0" presId="urn:microsoft.com/office/officeart/2011/layout/CircleProcess"/>
    <dgm:cxn modelId="{FC3DC0E0-FF5F-4132-BEA8-68CC810484B1}" type="presParOf" srcId="{BC742DF2-814C-4080-A30F-2BF9E9C82016}" destId="{CB157402-2BF1-4735-8387-B93FF2C577F2}" srcOrd="0" destOrd="0" presId="urn:microsoft.com/office/officeart/2011/layout/CircleProcess"/>
    <dgm:cxn modelId="{01271E05-B6A2-4FB4-8874-02B89AF392AA}" type="presParOf" srcId="{BA43FC8A-E284-48B4-8339-59BFAB42938C}" destId="{5729EF04-CAE2-46B3-A9DC-4C3AD264E070}" srcOrd="4" destOrd="0" presId="urn:microsoft.com/office/officeart/2011/layout/CircleProcess"/>
    <dgm:cxn modelId="{CF0C923A-FDFC-4F77-99D8-88763296366B}" type="presParOf" srcId="{5729EF04-CAE2-46B3-A9DC-4C3AD264E070}" destId="{C59C9DDB-26A9-4584-90DB-EB9BA0555C00}" srcOrd="0" destOrd="0" presId="urn:microsoft.com/office/officeart/2011/layout/CircleProcess"/>
    <dgm:cxn modelId="{2E57D4FB-ABA2-42DB-A5F6-A8EDA3BAF21B}" type="presParOf" srcId="{BA43FC8A-E284-48B4-8339-59BFAB42938C}" destId="{7411ECC7-EE91-4D11-88AB-CD5366646473}" srcOrd="5" destOrd="0" presId="urn:microsoft.com/office/officeart/2011/layout/CircleProcess"/>
    <dgm:cxn modelId="{5F10DD19-F766-47A9-9402-4C72DF0C77BB}" type="presParOf" srcId="{BA43FC8A-E284-48B4-8339-59BFAB42938C}" destId="{343E6555-C22B-438F-AB75-3E0DFDE8B2BD}" srcOrd="6" destOrd="0" presId="urn:microsoft.com/office/officeart/2011/layout/CircleProcess"/>
    <dgm:cxn modelId="{F33177B9-E8F4-40CD-ADCE-FA3F118402D6}" type="presParOf" srcId="{343E6555-C22B-438F-AB75-3E0DFDE8B2BD}" destId="{62E34023-4E9A-4FA3-8DA7-35ED4916EB85}" srcOrd="0" destOrd="0" presId="urn:microsoft.com/office/officeart/2011/layout/CircleProcess"/>
    <dgm:cxn modelId="{F95AFD5B-E8B1-4260-8F0A-86A4933D5E99}" type="presParOf" srcId="{BA43FC8A-E284-48B4-8339-59BFAB42938C}" destId="{77C1F6A3-A004-46E4-8C41-B2603BC2A5C6}" srcOrd="7" destOrd="0" presId="urn:microsoft.com/office/officeart/2011/layout/CircleProcess"/>
    <dgm:cxn modelId="{A92DC195-6388-4BFC-8C16-B6272B53C684}" type="presParOf" srcId="{77C1F6A3-A004-46E4-8C41-B2603BC2A5C6}" destId="{17B9BF7A-B92B-4F1A-8F0A-046E121BA710}" srcOrd="0" destOrd="0" presId="urn:microsoft.com/office/officeart/2011/layout/CircleProcess"/>
    <dgm:cxn modelId="{75C9AA6E-9E3D-4A70-B942-A23723DD8217}" type="presParOf" srcId="{BA43FC8A-E284-48B4-8339-59BFAB42938C}" destId="{E1096379-67E7-4EEB-A87D-C4B59083A24F}" srcOrd="8" destOrd="0" presId="urn:microsoft.com/office/officeart/2011/layout/CircleProcess"/>
    <dgm:cxn modelId="{36D8B768-52EA-4F2E-8D60-60917C9F23B8}" type="presParOf" srcId="{BA43FC8A-E284-48B4-8339-59BFAB42938C}" destId="{661C4F7B-98C8-44F0-990F-16D544CE1B0A}" srcOrd="9" destOrd="0" presId="urn:microsoft.com/office/officeart/2011/layout/CircleProcess"/>
    <dgm:cxn modelId="{D1F6599D-ADD5-4229-93CC-B8F54AD93BE6}" type="presParOf" srcId="{661C4F7B-98C8-44F0-990F-16D544CE1B0A}" destId="{F52CCAD3-FFAD-4AF3-90EC-623C16C8FF37}" srcOrd="0" destOrd="0" presId="urn:microsoft.com/office/officeart/2011/layout/CircleProcess"/>
    <dgm:cxn modelId="{357B8132-E86A-4BF7-AE1B-7888F200EF78}" type="presParOf" srcId="{BA43FC8A-E284-48B4-8339-59BFAB42938C}" destId="{95B169C7-94D5-4570-B273-714DED9A7AF8}" srcOrd="10" destOrd="0" presId="urn:microsoft.com/office/officeart/2011/layout/CircleProcess"/>
    <dgm:cxn modelId="{46EFFB05-4A47-4424-8DBA-39E1B703DC25}" type="presParOf" srcId="{95B169C7-94D5-4570-B273-714DED9A7AF8}" destId="{9560CC31-7353-4A80-8FC1-B1C2B7DE49D4}" srcOrd="0" destOrd="0" presId="urn:microsoft.com/office/officeart/2011/layout/CircleProcess"/>
    <dgm:cxn modelId="{7B209B8C-A13E-47EA-8DA9-19E25A8FBB1E}" type="presParOf" srcId="{BA43FC8A-E284-48B4-8339-59BFAB42938C}" destId="{F9C16B66-4A44-47CE-A227-B2CAC2034A73}" srcOrd="11"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296661-2014-4548-A631-94AA8CB6BCE7}" type="doc">
      <dgm:prSet loTypeId="urn:microsoft.com/office/officeart/2016/7/layout/BasicLinearProcessNumbered" loCatId="process" qsTypeId="urn:microsoft.com/office/officeart/2005/8/quickstyle/simple4" qsCatId="simple" csTypeId="urn:microsoft.com/office/officeart/2005/8/colors/colorful5" csCatId="colorful" phldr="1"/>
      <dgm:spPr/>
      <dgm:t>
        <a:bodyPr/>
        <a:lstStyle/>
        <a:p>
          <a:endParaRPr lang="en-US"/>
        </a:p>
      </dgm:t>
    </dgm:pt>
    <dgm:pt modelId="{89021EC6-C26E-46A6-8724-24CEA9F4C403}">
      <dgm:prSet phldrT="[Text]" custT="1"/>
      <dgm:spPr/>
      <dgm:t>
        <a:bodyPr/>
        <a:lstStyle/>
        <a:p>
          <a:r>
            <a:rPr lang="en-US" sz="2000" dirty="0"/>
            <a:t>Part 1. Opening</a:t>
          </a:r>
        </a:p>
      </dgm:t>
    </dgm:pt>
    <dgm:pt modelId="{A12C1A68-2471-4A69-9395-0F11D07C7687}" type="parTrans" cxnId="{A536C6E0-779F-4638-A20D-3FBF87396D66}">
      <dgm:prSet/>
      <dgm:spPr/>
      <dgm:t>
        <a:bodyPr/>
        <a:lstStyle/>
        <a:p>
          <a:endParaRPr lang="en-US"/>
        </a:p>
      </dgm:t>
    </dgm:pt>
    <dgm:pt modelId="{F626B98C-319F-4BC3-AB29-D19103033C77}" type="sibTrans" cxnId="{A536C6E0-779F-4638-A20D-3FBF87396D66}">
      <dgm:prSet phldrT="1"/>
      <dgm:spPr/>
      <dgm:t>
        <a:bodyPr/>
        <a:lstStyle/>
        <a:p>
          <a:r>
            <a:rPr lang="en-US"/>
            <a:t>1</a:t>
          </a:r>
        </a:p>
      </dgm:t>
    </dgm:pt>
    <dgm:pt modelId="{A59100B6-55FE-4277-B918-42CBEE75AEE9}">
      <dgm:prSet phldrT="[Text]" custT="1"/>
      <dgm:spPr/>
      <dgm:t>
        <a:bodyPr/>
        <a:lstStyle/>
        <a:p>
          <a:r>
            <a:rPr lang="en-US" sz="1600" dirty="0"/>
            <a:t>(1-2 sentences) Introduce the visuals</a:t>
          </a:r>
        </a:p>
      </dgm:t>
    </dgm:pt>
    <dgm:pt modelId="{8021A05E-919A-47C1-8602-67ABCA941034}" type="parTrans" cxnId="{2280E7AB-9265-4FDD-9A43-BB297CF15DD9}">
      <dgm:prSet/>
      <dgm:spPr/>
      <dgm:t>
        <a:bodyPr/>
        <a:lstStyle/>
        <a:p>
          <a:endParaRPr lang="en-US"/>
        </a:p>
      </dgm:t>
    </dgm:pt>
    <dgm:pt modelId="{32B228AB-08A2-4604-9379-D342F3D5839A}" type="sibTrans" cxnId="{2280E7AB-9265-4FDD-9A43-BB297CF15DD9}">
      <dgm:prSet/>
      <dgm:spPr/>
      <dgm:t>
        <a:bodyPr/>
        <a:lstStyle/>
        <a:p>
          <a:endParaRPr lang="en-US"/>
        </a:p>
      </dgm:t>
    </dgm:pt>
    <dgm:pt modelId="{27A7A538-BF65-4435-98CA-88CAF1A1E72E}">
      <dgm:prSet phldrT="[Text]" custT="1"/>
      <dgm:spPr/>
      <dgm:t>
        <a:bodyPr/>
        <a:lstStyle/>
        <a:p>
          <a:r>
            <a:rPr lang="en-US" sz="2000" dirty="0"/>
            <a:t>Part 2: Background</a:t>
          </a:r>
        </a:p>
      </dgm:t>
    </dgm:pt>
    <dgm:pt modelId="{4053732A-DDF3-4AB0-8ED2-367434239AAC}" type="parTrans" cxnId="{FF4D0231-4E93-48C0-A51E-AB252BD4751B}">
      <dgm:prSet/>
      <dgm:spPr/>
      <dgm:t>
        <a:bodyPr/>
        <a:lstStyle/>
        <a:p>
          <a:endParaRPr lang="en-US"/>
        </a:p>
      </dgm:t>
    </dgm:pt>
    <dgm:pt modelId="{06734405-0CBD-4730-9554-56670C83F68E}" type="sibTrans" cxnId="{FF4D0231-4E93-48C0-A51E-AB252BD4751B}">
      <dgm:prSet phldrT="2"/>
      <dgm:spPr/>
      <dgm:t>
        <a:bodyPr/>
        <a:lstStyle/>
        <a:p>
          <a:r>
            <a:rPr lang="en-US"/>
            <a:t>2</a:t>
          </a:r>
        </a:p>
      </dgm:t>
    </dgm:pt>
    <dgm:pt modelId="{C06DB37A-418E-4FB0-84B8-EB91029F8D0E}">
      <dgm:prSet phldrT="[Text]" custT="1"/>
      <dgm:spPr/>
      <dgm:t>
        <a:bodyPr/>
        <a:lstStyle/>
        <a:p>
          <a:r>
            <a:rPr lang="en-US" sz="1600" dirty="0"/>
            <a:t>(2-4 sentences) General descriptions</a:t>
          </a:r>
        </a:p>
      </dgm:t>
    </dgm:pt>
    <dgm:pt modelId="{50F3B8BD-7386-4901-8813-125DB3E4C216}" type="parTrans" cxnId="{0DA150A2-223E-49F4-BB1F-593A2A0E8E62}">
      <dgm:prSet/>
      <dgm:spPr/>
      <dgm:t>
        <a:bodyPr/>
        <a:lstStyle/>
        <a:p>
          <a:endParaRPr lang="en-US"/>
        </a:p>
      </dgm:t>
    </dgm:pt>
    <dgm:pt modelId="{A2A9F5EF-FEA7-419D-A58F-BEF904D86846}" type="sibTrans" cxnId="{0DA150A2-223E-49F4-BB1F-593A2A0E8E62}">
      <dgm:prSet/>
      <dgm:spPr/>
      <dgm:t>
        <a:bodyPr/>
        <a:lstStyle/>
        <a:p>
          <a:endParaRPr lang="en-US"/>
        </a:p>
      </dgm:t>
    </dgm:pt>
    <dgm:pt modelId="{C519215C-EC6B-4142-95DA-0A5BD3F455AB}">
      <dgm:prSet phldrT="[Text]" custT="1"/>
      <dgm:spPr/>
      <dgm:t>
        <a:bodyPr/>
        <a:lstStyle/>
        <a:p>
          <a:r>
            <a:rPr lang="en-US" sz="2000" dirty="0"/>
            <a:t>Part 3: Interesting points</a:t>
          </a:r>
        </a:p>
      </dgm:t>
    </dgm:pt>
    <dgm:pt modelId="{EAA2A3B2-4934-4E5F-ADD7-993818DBF46F}" type="parTrans" cxnId="{DDAA8C27-F3A3-4BBD-8CDC-916752FB81BA}">
      <dgm:prSet/>
      <dgm:spPr/>
      <dgm:t>
        <a:bodyPr/>
        <a:lstStyle/>
        <a:p>
          <a:endParaRPr lang="en-US"/>
        </a:p>
      </dgm:t>
    </dgm:pt>
    <dgm:pt modelId="{393DB466-44D1-465E-ACC5-B946478B58AA}" type="sibTrans" cxnId="{DDAA8C27-F3A3-4BBD-8CDC-916752FB81BA}">
      <dgm:prSet phldrT="3"/>
      <dgm:spPr/>
      <dgm:t>
        <a:bodyPr/>
        <a:lstStyle/>
        <a:p>
          <a:r>
            <a:rPr lang="en-US"/>
            <a:t>3</a:t>
          </a:r>
        </a:p>
      </dgm:t>
    </dgm:pt>
    <dgm:pt modelId="{A44BB04F-81DB-44EB-B406-FBEACF7494AC}">
      <dgm:prSet phldrT="[Text]"/>
      <dgm:spPr/>
      <dgm:t>
        <a:bodyPr/>
        <a:lstStyle/>
        <a:p>
          <a:r>
            <a:rPr lang="en-US"/>
            <a:t>Conclusion</a:t>
          </a:r>
        </a:p>
      </dgm:t>
    </dgm:pt>
    <dgm:pt modelId="{D07AF96C-A7C2-4ED2-A635-7FF71809DE4F}" type="parTrans" cxnId="{E0E2F335-6DB8-4C1C-A9DB-1185BE2BEF3C}">
      <dgm:prSet/>
      <dgm:spPr/>
      <dgm:t>
        <a:bodyPr/>
        <a:lstStyle/>
        <a:p>
          <a:endParaRPr lang="en-US"/>
        </a:p>
      </dgm:t>
    </dgm:pt>
    <dgm:pt modelId="{72C7C37D-544B-4718-AB8C-12B2ED0A2446}" type="sibTrans" cxnId="{E0E2F335-6DB8-4C1C-A9DB-1185BE2BEF3C}">
      <dgm:prSet phldrT="4"/>
      <dgm:spPr/>
      <dgm:t>
        <a:bodyPr/>
        <a:lstStyle/>
        <a:p>
          <a:r>
            <a:rPr lang="en-US"/>
            <a:t>4</a:t>
          </a:r>
        </a:p>
      </dgm:t>
    </dgm:pt>
    <dgm:pt modelId="{F23A567B-86FD-4BCA-AADA-3630A6440C07}">
      <dgm:prSet phldrT="[Text]" custT="1"/>
      <dgm:spPr/>
      <dgm:t>
        <a:bodyPr/>
        <a:lstStyle/>
        <a:p>
          <a:r>
            <a:rPr lang="en-US" sz="1600" dirty="0"/>
            <a:t>Comparison &amp; contrast</a:t>
          </a:r>
        </a:p>
      </dgm:t>
    </dgm:pt>
    <dgm:pt modelId="{57A7775F-894E-47EB-8EC4-CD6FC56544DC}" type="parTrans" cxnId="{3B99B551-2DF4-49CF-A129-313B0C6BD138}">
      <dgm:prSet/>
      <dgm:spPr/>
      <dgm:t>
        <a:bodyPr/>
        <a:lstStyle/>
        <a:p>
          <a:endParaRPr lang="en-US"/>
        </a:p>
      </dgm:t>
    </dgm:pt>
    <dgm:pt modelId="{279AD427-1E6D-43F9-9C45-997C47218DD0}" type="sibTrans" cxnId="{3B99B551-2DF4-49CF-A129-313B0C6BD138}">
      <dgm:prSet/>
      <dgm:spPr/>
      <dgm:t>
        <a:bodyPr/>
        <a:lstStyle/>
        <a:p>
          <a:endParaRPr lang="en-US"/>
        </a:p>
      </dgm:t>
    </dgm:pt>
    <dgm:pt modelId="{8C6C2CAF-8E3E-417C-BBDA-C3799925D213}">
      <dgm:prSet phldrT="[Text]" custT="1"/>
      <dgm:spPr/>
      <dgm:t>
        <a:bodyPr/>
        <a:lstStyle/>
        <a:p>
          <a:r>
            <a:rPr lang="en-US" sz="1600" dirty="0"/>
            <a:t>Increase &amp; decrease</a:t>
          </a:r>
        </a:p>
      </dgm:t>
    </dgm:pt>
    <dgm:pt modelId="{0221FA83-FC04-497E-BD27-9201730A87BA}" type="parTrans" cxnId="{C3F9626F-632C-4F89-A186-1C741924F971}">
      <dgm:prSet/>
      <dgm:spPr/>
      <dgm:t>
        <a:bodyPr/>
        <a:lstStyle/>
        <a:p>
          <a:endParaRPr lang="en-US"/>
        </a:p>
      </dgm:t>
    </dgm:pt>
    <dgm:pt modelId="{DFC13330-AA98-49E5-B1DE-2C124FE19935}" type="sibTrans" cxnId="{C3F9626F-632C-4F89-A186-1C741924F971}">
      <dgm:prSet/>
      <dgm:spPr/>
      <dgm:t>
        <a:bodyPr/>
        <a:lstStyle/>
        <a:p>
          <a:endParaRPr lang="en-US"/>
        </a:p>
      </dgm:t>
    </dgm:pt>
    <dgm:pt modelId="{55FE0E17-E78E-433D-8FC4-E5C95E074942}">
      <dgm:prSet phldrT="[Text]"/>
      <dgm:spPr/>
      <dgm:t>
        <a:bodyPr/>
        <a:lstStyle/>
        <a:p>
          <a:r>
            <a:rPr lang="en-US" dirty="0"/>
            <a:t>Concluding statement</a:t>
          </a:r>
        </a:p>
      </dgm:t>
    </dgm:pt>
    <dgm:pt modelId="{542ACAAD-F34A-446A-B044-732BB9070D6F}" type="parTrans" cxnId="{CAF147D9-37E7-4762-B19B-38A155467ABA}">
      <dgm:prSet/>
      <dgm:spPr/>
      <dgm:t>
        <a:bodyPr/>
        <a:lstStyle/>
        <a:p>
          <a:endParaRPr lang="en-US"/>
        </a:p>
      </dgm:t>
    </dgm:pt>
    <dgm:pt modelId="{3086C9B7-F798-4388-8A68-4FC6E14FFECB}" type="sibTrans" cxnId="{CAF147D9-37E7-4762-B19B-38A155467ABA}">
      <dgm:prSet/>
      <dgm:spPr/>
      <dgm:t>
        <a:bodyPr/>
        <a:lstStyle/>
        <a:p>
          <a:endParaRPr lang="en-US"/>
        </a:p>
      </dgm:t>
    </dgm:pt>
    <dgm:pt modelId="{E6370930-0385-4A3B-9065-367FF20D3DDA}">
      <dgm:prSet phldrT="[Text]" custT="1"/>
      <dgm:spPr/>
      <dgm:t>
        <a:bodyPr/>
        <a:lstStyle/>
        <a:p>
          <a:r>
            <a:rPr lang="en-US" sz="1600" dirty="0"/>
            <a:t>e.g. The charts display _____/ The diagram describes ____</a:t>
          </a:r>
        </a:p>
      </dgm:t>
    </dgm:pt>
    <dgm:pt modelId="{11E80ED1-4FA2-4D39-9669-423A070E2563}" type="parTrans" cxnId="{F5288C5B-F52D-40D3-999D-691E7E76A567}">
      <dgm:prSet/>
      <dgm:spPr/>
      <dgm:t>
        <a:bodyPr/>
        <a:lstStyle/>
        <a:p>
          <a:endParaRPr lang="en-US"/>
        </a:p>
      </dgm:t>
    </dgm:pt>
    <dgm:pt modelId="{37557708-8977-41CF-BA96-A24B713D00A3}" type="sibTrans" cxnId="{F5288C5B-F52D-40D3-999D-691E7E76A567}">
      <dgm:prSet/>
      <dgm:spPr/>
      <dgm:t>
        <a:bodyPr/>
        <a:lstStyle/>
        <a:p>
          <a:endParaRPr lang="en-US"/>
        </a:p>
      </dgm:t>
    </dgm:pt>
    <dgm:pt modelId="{092BFB3C-27C5-4B95-AD73-D684B53125DF}">
      <dgm:prSet phldrT="[Text]" custT="1"/>
      <dgm:spPr/>
      <dgm:t>
        <a:bodyPr/>
        <a:lstStyle/>
        <a:p>
          <a:r>
            <a:rPr lang="en-US" sz="1600" dirty="0"/>
            <a:t>e.g. The data show a constant/fluctuating increase in …… This trend occurred across all groups </a:t>
          </a:r>
          <a:r>
            <a:rPr lang="en-US" sz="1400" dirty="0"/>
            <a:t>……</a:t>
          </a:r>
        </a:p>
      </dgm:t>
    </dgm:pt>
    <dgm:pt modelId="{B64180FB-F279-4852-BA9D-83ED2E1DF299}" type="parTrans" cxnId="{359621D5-F054-4449-AAE2-FF31EFA9AABD}">
      <dgm:prSet/>
      <dgm:spPr/>
      <dgm:t>
        <a:bodyPr/>
        <a:lstStyle/>
        <a:p>
          <a:endParaRPr lang="en-US"/>
        </a:p>
      </dgm:t>
    </dgm:pt>
    <dgm:pt modelId="{9246B545-29D4-4693-9C19-9C2E848656B6}" type="sibTrans" cxnId="{359621D5-F054-4449-AAE2-FF31EFA9AABD}">
      <dgm:prSet/>
      <dgm:spPr/>
      <dgm:t>
        <a:bodyPr/>
        <a:lstStyle/>
        <a:p>
          <a:endParaRPr lang="en-US"/>
        </a:p>
      </dgm:t>
    </dgm:pt>
    <dgm:pt modelId="{84ECA198-D39C-4C21-9526-8BD0209B2C5C}">
      <dgm:prSet phldrT="[Text]" custT="1"/>
      <dgm:spPr/>
      <dgm:t>
        <a:bodyPr/>
        <a:lstStyle/>
        <a:p>
          <a:r>
            <a:rPr lang="en-US" sz="1600" dirty="0" err="1"/>
            <a:t>e.g</a:t>
          </a:r>
          <a:r>
            <a:rPr lang="en-US" sz="1600" dirty="0"/>
            <a:t> . The first state &amp; last state; the trends in the highest &amp; lowest group</a:t>
          </a:r>
        </a:p>
      </dgm:t>
    </dgm:pt>
    <dgm:pt modelId="{8BFFCA52-D453-430D-85C7-0B08CBBB83E4}" type="parTrans" cxnId="{BFA736BD-A661-497A-997A-DC1FF542C59C}">
      <dgm:prSet/>
      <dgm:spPr/>
      <dgm:t>
        <a:bodyPr/>
        <a:lstStyle/>
        <a:p>
          <a:endParaRPr lang="en-US"/>
        </a:p>
      </dgm:t>
    </dgm:pt>
    <dgm:pt modelId="{45ABCCB6-6FC5-433A-98EA-E5316DB9618A}" type="sibTrans" cxnId="{BFA736BD-A661-497A-997A-DC1FF542C59C}">
      <dgm:prSet/>
      <dgm:spPr/>
      <dgm:t>
        <a:bodyPr/>
        <a:lstStyle/>
        <a:p>
          <a:endParaRPr lang="en-US"/>
        </a:p>
      </dgm:t>
    </dgm:pt>
    <dgm:pt modelId="{149446BA-A809-476A-BFC6-8378808020DE}">
      <dgm:prSet phldrT="[Text]"/>
      <dgm:spPr/>
      <dgm:t>
        <a:bodyPr/>
        <a:lstStyle/>
        <a:p>
          <a:r>
            <a:rPr lang="en-US" dirty="0"/>
            <a:t>End with the summary of the trend.</a:t>
          </a:r>
        </a:p>
      </dgm:t>
    </dgm:pt>
    <dgm:pt modelId="{2A3F0600-D10B-422D-A4A6-8FAF7B99B117}" type="parTrans" cxnId="{3FCD2F8D-66BA-4CB0-96DB-7E0F33B5FDA0}">
      <dgm:prSet/>
      <dgm:spPr/>
      <dgm:t>
        <a:bodyPr/>
        <a:lstStyle/>
        <a:p>
          <a:endParaRPr lang="en-US"/>
        </a:p>
      </dgm:t>
    </dgm:pt>
    <dgm:pt modelId="{FF43C0F9-EDAF-49E1-A437-B8194B2D9EA8}" type="sibTrans" cxnId="{3FCD2F8D-66BA-4CB0-96DB-7E0F33B5FDA0}">
      <dgm:prSet/>
      <dgm:spPr/>
      <dgm:t>
        <a:bodyPr/>
        <a:lstStyle/>
        <a:p>
          <a:endParaRPr lang="en-US"/>
        </a:p>
      </dgm:t>
    </dgm:pt>
    <dgm:pt modelId="{71F55F84-133A-46DB-9C92-6755250B5B5E}" type="pres">
      <dgm:prSet presAssocID="{0F296661-2014-4548-A631-94AA8CB6BCE7}" presName="Name0" presStyleCnt="0">
        <dgm:presLayoutVars>
          <dgm:animLvl val="lvl"/>
          <dgm:resizeHandles val="exact"/>
        </dgm:presLayoutVars>
      </dgm:prSet>
      <dgm:spPr/>
      <dgm:t>
        <a:bodyPr/>
        <a:lstStyle/>
        <a:p>
          <a:endParaRPr lang="en-US"/>
        </a:p>
      </dgm:t>
    </dgm:pt>
    <dgm:pt modelId="{CE8A7BAD-0BB8-4723-9D50-1160C81A9C64}" type="pres">
      <dgm:prSet presAssocID="{89021EC6-C26E-46A6-8724-24CEA9F4C403}" presName="compositeNode" presStyleCnt="0">
        <dgm:presLayoutVars>
          <dgm:bulletEnabled val="1"/>
        </dgm:presLayoutVars>
      </dgm:prSet>
      <dgm:spPr/>
    </dgm:pt>
    <dgm:pt modelId="{F0C75C83-6FEB-41ED-91A6-A6FCD86E98B8}" type="pres">
      <dgm:prSet presAssocID="{89021EC6-C26E-46A6-8724-24CEA9F4C403}" presName="bgRect" presStyleLbl="bgAccFollowNode1" presStyleIdx="0" presStyleCnt="4"/>
      <dgm:spPr/>
      <dgm:t>
        <a:bodyPr/>
        <a:lstStyle/>
        <a:p>
          <a:endParaRPr lang="en-US"/>
        </a:p>
      </dgm:t>
    </dgm:pt>
    <dgm:pt modelId="{CE535E7E-AE0D-40EB-AAE7-0F43F6F18432}" type="pres">
      <dgm:prSet presAssocID="{F626B98C-319F-4BC3-AB29-D19103033C77}" presName="sibTransNodeCircle" presStyleLbl="alignNode1" presStyleIdx="0" presStyleCnt="8">
        <dgm:presLayoutVars>
          <dgm:chMax val="0"/>
          <dgm:bulletEnabled/>
        </dgm:presLayoutVars>
      </dgm:prSet>
      <dgm:spPr/>
      <dgm:t>
        <a:bodyPr/>
        <a:lstStyle/>
        <a:p>
          <a:endParaRPr lang="en-US"/>
        </a:p>
      </dgm:t>
    </dgm:pt>
    <dgm:pt modelId="{4C4456F2-BBC9-495B-B5F9-37D0D02CC12E}" type="pres">
      <dgm:prSet presAssocID="{89021EC6-C26E-46A6-8724-24CEA9F4C403}" presName="bottomLine" presStyleLbl="alignNode1" presStyleIdx="1" presStyleCnt="8">
        <dgm:presLayoutVars/>
      </dgm:prSet>
      <dgm:spPr/>
    </dgm:pt>
    <dgm:pt modelId="{21018BB3-9472-47E3-B9F1-BEBFE638EB3A}" type="pres">
      <dgm:prSet presAssocID="{89021EC6-C26E-46A6-8724-24CEA9F4C403}" presName="nodeText" presStyleLbl="bgAccFollowNode1" presStyleIdx="0" presStyleCnt="4">
        <dgm:presLayoutVars>
          <dgm:bulletEnabled val="1"/>
        </dgm:presLayoutVars>
      </dgm:prSet>
      <dgm:spPr/>
      <dgm:t>
        <a:bodyPr/>
        <a:lstStyle/>
        <a:p>
          <a:endParaRPr lang="en-US"/>
        </a:p>
      </dgm:t>
    </dgm:pt>
    <dgm:pt modelId="{C0AE3497-FEB1-4E6D-8416-CB30493902C8}" type="pres">
      <dgm:prSet presAssocID="{F626B98C-319F-4BC3-AB29-D19103033C77}" presName="sibTrans" presStyleCnt="0"/>
      <dgm:spPr/>
    </dgm:pt>
    <dgm:pt modelId="{A8D5BDC6-0BFA-49DA-9591-8AF02D277036}" type="pres">
      <dgm:prSet presAssocID="{27A7A538-BF65-4435-98CA-88CAF1A1E72E}" presName="compositeNode" presStyleCnt="0">
        <dgm:presLayoutVars>
          <dgm:bulletEnabled val="1"/>
        </dgm:presLayoutVars>
      </dgm:prSet>
      <dgm:spPr/>
    </dgm:pt>
    <dgm:pt modelId="{BEE17D89-5399-41BF-A5CD-863137734AF9}" type="pres">
      <dgm:prSet presAssocID="{27A7A538-BF65-4435-98CA-88CAF1A1E72E}" presName="bgRect" presStyleLbl="bgAccFollowNode1" presStyleIdx="1" presStyleCnt="4"/>
      <dgm:spPr/>
      <dgm:t>
        <a:bodyPr/>
        <a:lstStyle/>
        <a:p>
          <a:endParaRPr lang="en-US"/>
        </a:p>
      </dgm:t>
    </dgm:pt>
    <dgm:pt modelId="{EB6E529B-53E7-492D-A6D7-DECEA023C2BA}" type="pres">
      <dgm:prSet presAssocID="{06734405-0CBD-4730-9554-56670C83F68E}" presName="sibTransNodeCircle" presStyleLbl="alignNode1" presStyleIdx="2" presStyleCnt="8">
        <dgm:presLayoutVars>
          <dgm:chMax val="0"/>
          <dgm:bulletEnabled/>
        </dgm:presLayoutVars>
      </dgm:prSet>
      <dgm:spPr/>
      <dgm:t>
        <a:bodyPr/>
        <a:lstStyle/>
        <a:p>
          <a:endParaRPr lang="en-US"/>
        </a:p>
      </dgm:t>
    </dgm:pt>
    <dgm:pt modelId="{70E8279E-B596-47E8-A106-EEA51D6F5918}" type="pres">
      <dgm:prSet presAssocID="{27A7A538-BF65-4435-98CA-88CAF1A1E72E}" presName="bottomLine" presStyleLbl="alignNode1" presStyleIdx="3" presStyleCnt="8">
        <dgm:presLayoutVars/>
      </dgm:prSet>
      <dgm:spPr/>
    </dgm:pt>
    <dgm:pt modelId="{A00C87C6-4661-4343-A4A3-CFFC4894BEA1}" type="pres">
      <dgm:prSet presAssocID="{27A7A538-BF65-4435-98CA-88CAF1A1E72E}" presName="nodeText" presStyleLbl="bgAccFollowNode1" presStyleIdx="1" presStyleCnt="4">
        <dgm:presLayoutVars>
          <dgm:bulletEnabled val="1"/>
        </dgm:presLayoutVars>
      </dgm:prSet>
      <dgm:spPr/>
      <dgm:t>
        <a:bodyPr/>
        <a:lstStyle/>
        <a:p>
          <a:endParaRPr lang="en-US"/>
        </a:p>
      </dgm:t>
    </dgm:pt>
    <dgm:pt modelId="{67AF50C6-51E9-4893-BE00-3A084FCBF683}" type="pres">
      <dgm:prSet presAssocID="{06734405-0CBD-4730-9554-56670C83F68E}" presName="sibTrans" presStyleCnt="0"/>
      <dgm:spPr/>
    </dgm:pt>
    <dgm:pt modelId="{BFF08463-0E44-45A0-AA18-8769F4B46629}" type="pres">
      <dgm:prSet presAssocID="{C519215C-EC6B-4142-95DA-0A5BD3F455AB}" presName="compositeNode" presStyleCnt="0">
        <dgm:presLayoutVars>
          <dgm:bulletEnabled val="1"/>
        </dgm:presLayoutVars>
      </dgm:prSet>
      <dgm:spPr/>
    </dgm:pt>
    <dgm:pt modelId="{9592EA1A-6F72-420B-865C-31557AD62576}" type="pres">
      <dgm:prSet presAssocID="{C519215C-EC6B-4142-95DA-0A5BD3F455AB}" presName="bgRect" presStyleLbl="bgAccFollowNode1" presStyleIdx="2" presStyleCnt="4"/>
      <dgm:spPr/>
      <dgm:t>
        <a:bodyPr/>
        <a:lstStyle/>
        <a:p>
          <a:endParaRPr lang="en-US"/>
        </a:p>
      </dgm:t>
    </dgm:pt>
    <dgm:pt modelId="{7D6FEC9A-4623-4C16-A7C7-9349B04B6957}" type="pres">
      <dgm:prSet presAssocID="{393DB466-44D1-465E-ACC5-B946478B58AA}" presName="sibTransNodeCircle" presStyleLbl="alignNode1" presStyleIdx="4" presStyleCnt="8">
        <dgm:presLayoutVars>
          <dgm:chMax val="0"/>
          <dgm:bulletEnabled/>
        </dgm:presLayoutVars>
      </dgm:prSet>
      <dgm:spPr/>
      <dgm:t>
        <a:bodyPr/>
        <a:lstStyle/>
        <a:p>
          <a:endParaRPr lang="en-US"/>
        </a:p>
      </dgm:t>
    </dgm:pt>
    <dgm:pt modelId="{BA736D20-58E0-429B-AED5-3773B539D5C1}" type="pres">
      <dgm:prSet presAssocID="{C519215C-EC6B-4142-95DA-0A5BD3F455AB}" presName="bottomLine" presStyleLbl="alignNode1" presStyleIdx="5" presStyleCnt="8">
        <dgm:presLayoutVars/>
      </dgm:prSet>
      <dgm:spPr/>
    </dgm:pt>
    <dgm:pt modelId="{AF073E40-BB5E-4826-9BB4-7F0F52AEA967}" type="pres">
      <dgm:prSet presAssocID="{C519215C-EC6B-4142-95DA-0A5BD3F455AB}" presName="nodeText" presStyleLbl="bgAccFollowNode1" presStyleIdx="2" presStyleCnt="4">
        <dgm:presLayoutVars>
          <dgm:bulletEnabled val="1"/>
        </dgm:presLayoutVars>
      </dgm:prSet>
      <dgm:spPr/>
      <dgm:t>
        <a:bodyPr/>
        <a:lstStyle/>
        <a:p>
          <a:endParaRPr lang="en-US"/>
        </a:p>
      </dgm:t>
    </dgm:pt>
    <dgm:pt modelId="{96D99BDA-4927-4478-9B0F-100592653162}" type="pres">
      <dgm:prSet presAssocID="{393DB466-44D1-465E-ACC5-B946478B58AA}" presName="sibTrans" presStyleCnt="0"/>
      <dgm:spPr/>
    </dgm:pt>
    <dgm:pt modelId="{8210BCA8-C5EB-4B9E-9F6A-BACBE664C9EE}" type="pres">
      <dgm:prSet presAssocID="{A44BB04F-81DB-44EB-B406-FBEACF7494AC}" presName="compositeNode" presStyleCnt="0">
        <dgm:presLayoutVars>
          <dgm:bulletEnabled val="1"/>
        </dgm:presLayoutVars>
      </dgm:prSet>
      <dgm:spPr/>
    </dgm:pt>
    <dgm:pt modelId="{F65554C6-BA86-41F0-A878-FD22340AEB4A}" type="pres">
      <dgm:prSet presAssocID="{A44BB04F-81DB-44EB-B406-FBEACF7494AC}" presName="bgRect" presStyleLbl="bgAccFollowNode1" presStyleIdx="3" presStyleCnt="4"/>
      <dgm:spPr/>
      <dgm:t>
        <a:bodyPr/>
        <a:lstStyle/>
        <a:p>
          <a:endParaRPr lang="en-US"/>
        </a:p>
      </dgm:t>
    </dgm:pt>
    <dgm:pt modelId="{B542509C-5B25-47BC-BADC-0DA84E7B12C4}" type="pres">
      <dgm:prSet presAssocID="{72C7C37D-544B-4718-AB8C-12B2ED0A2446}" presName="sibTransNodeCircle" presStyleLbl="alignNode1" presStyleIdx="6" presStyleCnt="8">
        <dgm:presLayoutVars>
          <dgm:chMax val="0"/>
          <dgm:bulletEnabled/>
        </dgm:presLayoutVars>
      </dgm:prSet>
      <dgm:spPr/>
      <dgm:t>
        <a:bodyPr/>
        <a:lstStyle/>
        <a:p>
          <a:endParaRPr lang="en-US"/>
        </a:p>
      </dgm:t>
    </dgm:pt>
    <dgm:pt modelId="{CE97EF31-6791-4A30-A9E3-039C1465A48D}" type="pres">
      <dgm:prSet presAssocID="{A44BB04F-81DB-44EB-B406-FBEACF7494AC}" presName="bottomLine" presStyleLbl="alignNode1" presStyleIdx="7" presStyleCnt="8">
        <dgm:presLayoutVars/>
      </dgm:prSet>
      <dgm:spPr/>
    </dgm:pt>
    <dgm:pt modelId="{66EFBF75-AF51-4BAC-9B32-C8194218D22B}" type="pres">
      <dgm:prSet presAssocID="{A44BB04F-81DB-44EB-B406-FBEACF7494AC}" presName="nodeText" presStyleLbl="bgAccFollowNode1" presStyleIdx="3" presStyleCnt="4">
        <dgm:presLayoutVars>
          <dgm:bulletEnabled val="1"/>
        </dgm:presLayoutVars>
      </dgm:prSet>
      <dgm:spPr/>
      <dgm:t>
        <a:bodyPr/>
        <a:lstStyle/>
        <a:p>
          <a:endParaRPr lang="en-US"/>
        </a:p>
      </dgm:t>
    </dgm:pt>
  </dgm:ptLst>
  <dgm:cxnLst>
    <dgm:cxn modelId="{9388E6CD-08BA-41CE-BC21-E7F589836A8F}" type="presOf" srcId="{F23A567B-86FD-4BCA-AADA-3630A6440C07}" destId="{AF073E40-BB5E-4826-9BB4-7F0F52AEA967}" srcOrd="0" destOrd="1" presId="urn:microsoft.com/office/officeart/2016/7/layout/BasicLinearProcessNumbered"/>
    <dgm:cxn modelId="{DDAA8C27-F3A3-4BBD-8CDC-916752FB81BA}" srcId="{0F296661-2014-4548-A631-94AA8CB6BCE7}" destId="{C519215C-EC6B-4142-95DA-0A5BD3F455AB}" srcOrd="2" destOrd="0" parTransId="{EAA2A3B2-4934-4E5F-ADD7-993818DBF46F}" sibTransId="{393DB466-44D1-465E-ACC5-B946478B58AA}"/>
    <dgm:cxn modelId="{3AAE284E-58B2-4F4C-B4CE-39540390443C}" type="presOf" srcId="{C519215C-EC6B-4142-95DA-0A5BD3F455AB}" destId="{AF073E40-BB5E-4826-9BB4-7F0F52AEA967}" srcOrd="1" destOrd="0" presId="urn:microsoft.com/office/officeart/2016/7/layout/BasicLinearProcessNumbered"/>
    <dgm:cxn modelId="{863A11CD-C35E-4CC3-82FB-B57B707C4608}" type="presOf" srcId="{A44BB04F-81DB-44EB-B406-FBEACF7494AC}" destId="{66EFBF75-AF51-4BAC-9B32-C8194218D22B}" srcOrd="1" destOrd="0" presId="urn:microsoft.com/office/officeart/2016/7/layout/BasicLinearProcessNumbered"/>
    <dgm:cxn modelId="{A536C6E0-779F-4638-A20D-3FBF87396D66}" srcId="{0F296661-2014-4548-A631-94AA8CB6BCE7}" destId="{89021EC6-C26E-46A6-8724-24CEA9F4C403}" srcOrd="0" destOrd="0" parTransId="{A12C1A68-2471-4A69-9395-0F11D07C7687}" sibTransId="{F626B98C-319F-4BC3-AB29-D19103033C77}"/>
    <dgm:cxn modelId="{67856701-3697-40DD-B5EC-06068A521138}" type="presOf" srcId="{E6370930-0385-4A3B-9065-367FF20D3DDA}" destId="{21018BB3-9472-47E3-B9F1-BEBFE638EB3A}" srcOrd="0" destOrd="2" presId="urn:microsoft.com/office/officeart/2016/7/layout/BasicLinearProcessNumbered"/>
    <dgm:cxn modelId="{0DA150A2-223E-49F4-BB1F-593A2A0E8E62}" srcId="{27A7A538-BF65-4435-98CA-88CAF1A1E72E}" destId="{C06DB37A-418E-4FB0-84B8-EB91029F8D0E}" srcOrd="0" destOrd="0" parTransId="{50F3B8BD-7386-4901-8813-125DB3E4C216}" sibTransId="{A2A9F5EF-FEA7-419D-A58F-BEF904D86846}"/>
    <dgm:cxn modelId="{CAF147D9-37E7-4762-B19B-38A155467ABA}" srcId="{A44BB04F-81DB-44EB-B406-FBEACF7494AC}" destId="{55FE0E17-E78E-433D-8FC4-E5C95E074942}" srcOrd="0" destOrd="0" parTransId="{542ACAAD-F34A-446A-B044-732BB9070D6F}" sibTransId="{3086C9B7-F798-4388-8A68-4FC6E14FFECB}"/>
    <dgm:cxn modelId="{B0DAD8F7-2124-4E89-BA45-DA31400BF069}" type="presOf" srcId="{F626B98C-319F-4BC3-AB29-D19103033C77}" destId="{CE535E7E-AE0D-40EB-AAE7-0F43F6F18432}" srcOrd="0" destOrd="0" presId="urn:microsoft.com/office/officeart/2016/7/layout/BasicLinearProcessNumbered"/>
    <dgm:cxn modelId="{3250B82C-608C-455C-99B0-B35973E85934}" type="presOf" srcId="{A59100B6-55FE-4277-B918-42CBEE75AEE9}" destId="{21018BB3-9472-47E3-B9F1-BEBFE638EB3A}" srcOrd="0" destOrd="1" presId="urn:microsoft.com/office/officeart/2016/7/layout/BasicLinearProcessNumbered"/>
    <dgm:cxn modelId="{DADE3B51-B04E-4699-9B6A-FC5822D960A4}" type="presOf" srcId="{27A7A538-BF65-4435-98CA-88CAF1A1E72E}" destId="{BEE17D89-5399-41BF-A5CD-863137734AF9}" srcOrd="0" destOrd="0" presId="urn:microsoft.com/office/officeart/2016/7/layout/BasicLinearProcessNumbered"/>
    <dgm:cxn modelId="{3B99B551-2DF4-49CF-A129-313B0C6BD138}" srcId="{C519215C-EC6B-4142-95DA-0A5BD3F455AB}" destId="{F23A567B-86FD-4BCA-AADA-3630A6440C07}" srcOrd="0" destOrd="0" parTransId="{57A7775F-894E-47EB-8EC4-CD6FC56544DC}" sibTransId="{279AD427-1E6D-43F9-9C45-997C47218DD0}"/>
    <dgm:cxn modelId="{BFF82218-89A3-498A-A235-C682138194C9}" type="presOf" srcId="{0F296661-2014-4548-A631-94AA8CB6BCE7}" destId="{71F55F84-133A-46DB-9C92-6755250B5B5E}" srcOrd="0" destOrd="0" presId="urn:microsoft.com/office/officeart/2016/7/layout/BasicLinearProcessNumbered"/>
    <dgm:cxn modelId="{E0E2F335-6DB8-4C1C-A9DB-1185BE2BEF3C}" srcId="{0F296661-2014-4548-A631-94AA8CB6BCE7}" destId="{A44BB04F-81DB-44EB-B406-FBEACF7494AC}" srcOrd="3" destOrd="0" parTransId="{D07AF96C-A7C2-4ED2-A635-7FF71809DE4F}" sibTransId="{72C7C37D-544B-4718-AB8C-12B2ED0A2446}"/>
    <dgm:cxn modelId="{BFA736BD-A661-497A-997A-DC1FF542C59C}" srcId="{C519215C-EC6B-4142-95DA-0A5BD3F455AB}" destId="{84ECA198-D39C-4C21-9526-8BD0209B2C5C}" srcOrd="2" destOrd="0" parTransId="{8BFFCA52-D453-430D-85C7-0B08CBBB83E4}" sibTransId="{45ABCCB6-6FC5-433A-98EA-E5316DB9618A}"/>
    <dgm:cxn modelId="{9A6D1CDC-16D5-4276-8F0F-CF50DBA25D58}" type="presOf" srcId="{C519215C-EC6B-4142-95DA-0A5BD3F455AB}" destId="{9592EA1A-6F72-420B-865C-31557AD62576}" srcOrd="0" destOrd="0" presId="urn:microsoft.com/office/officeart/2016/7/layout/BasicLinearProcessNumbered"/>
    <dgm:cxn modelId="{FF4D0231-4E93-48C0-A51E-AB252BD4751B}" srcId="{0F296661-2014-4548-A631-94AA8CB6BCE7}" destId="{27A7A538-BF65-4435-98CA-88CAF1A1E72E}" srcOrd="1" destOrd="0" parTransId="{4053732A-DDF3-4AB0-8ED2-367434239AAC}" sibTransId="{06734405-0CBD-4730-9554-56670C83F68E}"/>
    <dgm:cxn modelId="{DBB01DB7-6996-442A-9953-0FA9EF93AA22}" type="presOf" srcId="{149446BA-A809-476A-BFC6-8378808020DE}" destId="{66EFBF75-AF51-4BAC-9B32-C8194218D22B}" srcOrd="0" destOrd="2" presId="urn:microsoft.com/office/officeart/2016/7/layout/BasicLinearProcessNumbered"/>
    <dgm:cxn modelId="{2280E7AB-9265-4FDD-9A43-BB297CF15DD9}" srcId="{89021EC6-C26E-46A6-8724-24CEA9F4C403}" destId="{A59100B6-55FE-4277-B918-42CBEE75AEE9}" srcOrd="0" destOrd="0" parTransId="{8021A05E-919A-47C1-8602-67ABCA941034}" sibTransId="{32B228AB-08A2-4604-9379-D342F3D5839A}"/>
    <dgm:cxn modelId="{FCA7410F-DE0E-48CB-8BCB-36DFD4706C9C}" type="presOf" srcId="{A44BB04F-81DB-44EB-B406-FBEACF7494AC}" destId="{F65554C6-BA86-41F0-A878-FD22340AEB4A}" srcOrd="0" destOrd="0" presId="urn:microsoft.com/office/officeart/2016/7/layout/BasicLinearProcessNumbered"/>
    <dgm:cxn modelId="{02C5115D-12F7-4711-870A-87E42BB358E8}" type="presOf" srcId="{27A7A538-BF65-4435-98CA-88CAF1A1E72E}" destId="{A00C87C6-4661-4343-A4A3-CFFC4894BEA1}" srcOrd="1" destOrd="0" presId="urn:microsoft.com/office/officeart/2016/7/layout/BasicLinearProcessNumbered"/>
    <dgm:cxn modelId="{3FCD2F8D-66BA-4CB0-96DB-7E0F33B5FDA0}" srcId="{A44BB04F-81DB-44EB-B406-FBEACF7494AC}" destId="{149446BA-A809-476A-BFC6-8378808020DE}" srcOrd="1" destOrd="0" parTransId="{2A3F0600-D10B-422D-A4A6-8FAF7B99B117}" sibTransId="{FF43C0F9-EDAF-49E1-A437-B8194B2D9EA8}"/>
    <dgm:cxn modelId="{359621D5-F054-4449-AAE2-FF31EFA9AABD}" srcId="{27A7A538-BF65-4435-98CA-88CAF1A1E72E}" destId="{092BFB3C-27C5-4B95-AD73-D684B53125DF}" srcOrd="1" destOrd="0" parTransId="{B64180FB-F279-4852-BA9D-83ED2E1DF299}" sibTransId="{9246B545-29D4-4693-9C19-9C2E848656B6}"/>
    <dgm:cxn modelId="{C67937AF-9236-4101-A229-64A4BBC2EB3A}" type="presOf" srcId="{55FE0E17-E78E-433D-8FC4-E5C95E074942}" destId="{66EFBF75-AF51-4BAC-9B32-C8194218D22B}" srcOrd="0" destOrd="1" presId="urn:microsoft.com/office/officeart/2016/7/layout/BasicLinearProcessNumbered"/>
    <dgm:cxn modelId="{005675E1-EA4A-4536-A652-44060DC25C23}" type="presOf" srcId="{C06DB37A-418E-4FB0-84B8-EB91029F8D0E}" destId="{A00C87C6-4661-4343-A4A3-CFFC4894BEA1}" srcOrd="0" destOrd="1" presId="urn:microsoft.com/office/officeart/2016/7/layout/BasicLinearProcessNumbered"/>
    <dgm:cxn modelId="{C3F9626F-632C-4F89-A186-1C741924F971}" srcId="{C519215C-EC6B-4142-95DA-0A5BD3F455AB}" destId="{8C6C2CAF-8E3E-417C-BBDA-C3799925D213}" srcOrd="1" destOrd="0" parTransId="{0221FA83-FC04-497E-BD27-9201730A87BA}" sibTransId="{DFC13330-AA98-49E5-B1DE-2C124FE19935}"/>
    <dgm:cxn modelId="{33CB5973-7DD8-4AF2-BC55-AFB02B186B51}" type="presOf" srcId="{84ECA198-D39C-4C21-9526-8BD0209B2C5C}" destId="{AF073E40-BB5E-4826-9BB4-7F0F52AEA967}" srcOrd="0" destOrd="3" presId="urn:microsoft.com/office/officeart/2016/7/layout/BasicLinearProcessNumbered"/>
    <dgm:cxn modelId="{5878949D-D07B-40AE-ABF3-41D2BF5B2769}" type="presOf" srcId="{72C7C37D-544B-4718-AB8C-12B2ED0A2446}" destId="{B542509C-5B25-47BC-BADC-0DA84E7B12C4}" srcOrd="0" destOrd="0" presId="urn:microsoft.com/office/officeart/2016/7/layout/BasicLinearProcessNumbered"/>
    <dgm:cxn modelId="{98AF8B4C-ABC3-4A73-8306-821D3A808A6A}" type="presOf" srcId="{06734405-0CBD-4730-9554-56670C83F68E}" destId="{EB6E529B-53E7-492D-A6D7-DECEA023C2BA}" srcOrd="0" destOrd="0" presId="urn:microsoft.com/office/officeart/2016/7/layout/BasicLinearProcessNumbered"/>
    <dgm:cxn modelId="{73296003-3DA9-4FC4-80D8-A5D7E1D07C99}" type="presOf" srcId="{393DB466-44D1-465E-ACC5-B946478B58AA}" destId="{7D6FEC9A-4623-4C16-A7C7-9349B04B6957}" srcOrd="0" destOrd="0" presId="urn:microsoft.com/office/officeart/2016/7/layout/BasicLinearProcessNumbered"/>
    <dgm:cxn modelId="{FFB4735D-7225-4965-9EFA-F7601080B1F9}" type="presOf" srcId="{89021EC6-C26E-46A6-8724-24CEA9F4C403}" destId="{F0C75C83-6FEB-41ED-91A6-A6FCD86E98B8}" srcOrd="0" destOrd="0" presId="urn:microsoft.com/office/officeart/2016/7/layout/BasicLinearProcessNumbered"/>
    <dgm:cxn modelId="{642FFE1B-D87A-4060-8E2F-61E8B8A57FE9}" type="presOf" srcId="{89021EC6-C26E-46A6-8724-24CEA9F4C403}" destId="{21018BB3-9472-47E3-B9F1-BEBFE638EB3A}" srcOrd="1" destOrd="0" presId="urn:microsoft.com/office/officeart/2016/7/layout/BasicLinearProcessNumbered"/>
    <dgm:cxn modelId="{F5288C5B-F52D-40D3-999D-691E7E76A567}" srcId="{89021EC6-C26E-46A6-8724-24CEA9F4C403}" destId="{E6370930-0385-4A3B-9065-367FF20D3DDA}" srcOrd="1" destOrd="0" parTransId="{11E80ED1-4FA2-4D39-9669-423A070E2563}" sibTransId="{37557708-8977-41CF-BA96-A24B713D00A3}"/>
    <dgm:cxn modelId="{7460526A-22EF-4759-BCA7-88B896B82F5B}" type="presOf" srcId="{8C6C2CAF-8E3E-417C-BBDA-C3799925D213}" destId="{AF073E40-BB5E-4826-9BB4-7F0F52AEA967}" srcOrd="0" destOrd="2" presId="urn:microsoft.com/office/officeart/2016/7/layout/BasicLinearProcessNumbered"/>
    <dgm:cxn modelId="{AF89C924-9D96-4CBB-8A0A-D23A4A62180A}" type="presOf" srcId="{092BFB3C-27C5-4B95-AD73-D684B53125DF}" destId="{A00C87C6-4661-4343-A4A3-CFFC4894BEA1}" srcOrd="0" destOrd="2" presId="urn:microsoft.com/office/officeart/2016/7/layout/BasicLinearProcessNumbered"/>
    <dgm:cxn modelId="{7BC8723C-F855-4A5B-B449-ECB6645F9EEA}" type="presParOf" srcId="{71F55F84-133A-46DB-9C92-6755250B5B5E}" destId="{CE8A7BAD-0BB8-4723-9D50-1160C81A9C64}" srcOrd="0" destOrd="0" presId="urn:microsoft.com/office/officeart/2016/7/layout/BasicLinearProcessNumbered"/>
    <dgm:cxn modelId="{70D08B48-ED55-4BB2-93C6-C7E3734EB919}" type="presParOf" srcId="{CE8A7BAD-0BB8-4723-9D50-1160C81A9C64}" destId="{F0C75C83-6FEB-41ED-91A6-A6FCD86E98B8}" srcOrd="0" destOrd="0" presId="urn:microsoft.com/office/officeart/2016/7/layout/BasicLinearProcessNumbered"/>
    <dgm:cxn modelId="{2E9ADDCB-3F01-4331-97B8-936B4BE18C93}" type="presParOf" srcId="{CE8A7BAD-0BB8-4723-9D50-1160C81A9C64}" destId="{CE535E7E-AE0D-40EB-AAE7-0F43F6F18432}" srcOrd="1" destOrd="0" presId="urn:microsoft.com/office/officeart/2016/7/layout/BasicLinearProcessNumbered"/>
    <dgm:cxn modelId="{0744C1F9-B149-413F-B5E7-C608FAABBBA9}" type="presParOf" srcId="{CE8A7BAD-0BB8-4723-9D50-1160C81A9C64}" destId="{4C4456F2-BBC9-495B-B5F9-37D0D02CC12E}" srcOrd="2" destOrd="0" presId="urn:microsoft.com/office/officeart/2016/7/layout/BasicLinearProcessNumbered"/>
    <dgm:cxn modelId="{0C6A6BDB-2BB0-4397-BCF5-762AEED57969}" type="presParOf" srcId="{CE8A7BAD-0BB8-4723-9D50-1160C81A9C64}" destId="{21018BB3-9472-47E3-B9F1-BEBFE638EB3A}" srcOrd="3" destOrd="0" presId="urn:microsoft.com/office/officeart/2016/7/layout/BasicLinearProcessNumbered"/>
    <dgm:cxn modelId="{9454DF11-49A9-41C2-A45D-5F926265FD9D}" type="presParOf" srcId="{71F55F84-133A-46DB-9C92-6755250B5B5E}" destId="{C0AE3497-FEB1-4E6D-8416-CB30493902C8}" srcOrd="1" destOrd="0" presId="urn:microsoft.com/office/officeart/2016/7/layout/BasicLinearProcessNumbered"/>
    <dgm:cxn modelId="{B74B8C52-4E93-4B18-AB28-71BB8909A582}" type="presParOf" srcId="{71F55F84-133A-46DB-9C92-6755250B5B5E}" destId="{A8D5BDC6-0BFA-49DA-9591-8AF02D277036}" srcOrd="2" destOrd="0" presId="urn:microsoft.com/office/officeart/2016/7/layout/BasicLinearProcessNumbered"/>
    <dgm:cxn modelId="{5E6C8835-3B66-45E3-8FBF-5CDE9CFF6B59}" type="presParOf" srcId="{A8D5BDC6-0BFA-49DA-9591-8AF02D277036}" destId="{BEE17D89-5399-41BF-A5CD-863137734AF9}" srcOrd="0" destOrd="0" presId="urn:microsoft.com/office/officeart/2016/7/layout/BasicLinearProcessNumbered"/>
    <dgm:cxn modelId="{B4673C9C-BCC7-4A40-BDA0-CCA367299C11}" type="presParOf" srcId="{A8D5BDC6-0BFA-49DA-9591-8AF02D277036}" destId="{EB6E529B-53E7-492D-A6D7-DECEA023C2BA}" srcOrd="1" destOrd="0" presId="urn:microsoft.com/office/officeart/2016/7/layout/BasicLinearProcessNumbered"/>
    <dgm:cxn modelId="{1FF84CB8-4974-4B31-A25F-67E7153FD73F}" type="presParOf" srcId="{A8D5BDC6-0BFA-49DA-9591-8AF02D277036}" destId="{70E8279E-B596-47E8-A106-EEA51D6F5918}" srcOrd="2" destOrd="0" presId="urn:microsoft.com/office/officeart/2016/7/layout/BasicLinearProcessNumbered"/>
    <dgm:cxn modelId="{1C25E5D0-B225-4DB3-A477-DAA5871D9CAB}" type="presParOf" srcId="{A8D5BDC6-0BFA-49DA-9591-8AF02D277036}" destId="{A00C87C6-4661-4343-A4A3-CFFC4894BEA1}" srcOrd="3" destOrd="0" presId="urn:microsoft.com/office/officeart/2016/7/layout/BasicLinearProcessNumbered"/>
    <dgm:cxn modelId="{54DCC6AC-6441-470E-BA59-03E993CD7B67}" type="presParOf" srcId="{71F55F84-133A-46DB-9C92-6755250B5B5E}" destId="{67AF50C6-51E9-4893-BE00-3A084FCBF683}" srcOrd="3" destOrd="0" presId="urn:microsoft.com/office/officeart/2016/7/layout/BasicLinearProcessNumbered"/>
    <dgm:cxn modelId="{FCF9B22A-E774-42BD-ABA2-C62C84740769}" type="presParOf" srcId="{71F55F84-133A-46DB-9C92-6755250B5B5E}" destId="{BFF08463-0E44-45A0-AA18-8769F4B46629}" srcOrd="4" destOrd="0" presId="urn:microsoft.com/office/officeart/2016/7/layout/BasicLinearProcessNumbered"/>
    <dgm:cxn modelId="{12659F68-1F39-4D82-BC27-BD1FCF65D45A}" type="presParOf" srcId="{BFF08463-0E44-45A0-AA18-8769F4B46629}" destId="{9592EA1A-6F72-420B-865C-31557AD62576}" srcOrd="0" destOrd="0" presId="urn:microsoft.com/office/officeart/2016/7/layout/BasicLinearProcessNumbered"/>
    <dgm:cxn modelId="{D9CE3EC1-22B1-4052-8DF3-3A0B2A9DE930}" type="presParOf" srcId="{BFF08463-0E44-45A0-AA18-8769F4B46629}" destId="{7D6FEC9A-4623-4C16-A7C7-9349B04B6957}" srcOrd="1" destOrd="0" presId="urn:microsoft.com/office/officeart/2016/7/layout/BasicLinearProcessNumbered"/>
    <dgm:cxn modelId="{638DB655-5340-4D9F-8464-2DD14C5B42F3}" type="presParOf" srcId="{BFF08463-0E44-45A0-AA18-8769F4B46629}" destId="{BA736D20-58E0-429B-AED5-3773B539D5C1}" srcOrd="2" destOrd="0" presId="urn:microsoft.com/office/officeart/2016/7/layout/BasicLinearProcessNumbered"/>
    <dgm:cxn modelId="{DCAC7A4F-E6BE-495A-B571-422E332F3FCF}" type="presParOf" srcId="{BFF08463-0E44-45A0-AA18-8769F4B46629}" destId="{AF073E40-BB5E-4826-9BB4-7F0F52AEA967}" srcOrd="3" destOrd="0" presId="urn:microsoft.com/office/officeart/2016/7/layout/BasicLinearProcessNumbered"/>
    <dgm:cxn modelId="{E8C521A9-8053-4866-A0C4-EC61346A93E4}" type="presParOf" srcId="{71F55F84-133A-46DB-9C92-6755250B5B5E}" destId="{96D99BDA-4927-4478-9B0F-100592653162}" srcOrd="5" destOrd="0" presId="urn:microsoft.com/office/officeart/2016/7/layout/BasicLinearProcessNumbered"/>
    <dgm:cxn modelId="{D7CD29EA-FD2D-493A-9396-956F3FA4B746}" type="presParOf" srcId="{71F55F84-133A-46DB-9C92-6755250B5B5E}" destId="{8210BCA8-C5EB-4B9E-9F6A-BACBE664C9EE}" srcOrd="6" destOrd="0" presId="urn:microsoft.com/office/officeart/2016/7/layout/BasicLinearProcessNumbered"/>
    <dgm:cxn modelId="{41DEB8C0-45D8-4AEA-AEE7-D644417EDF3F}" type="presParOf" srcId="{8210BCA8-C5EB-4B9E-9F6A-BACBE664C9EE}" destId="{F65554C6-BA86-41F0-A878-FD22340AEB4A}" srcOrd="0" destOrd="0" presId="urn:microsoft.com/office/officeart/2016/7/layout/BasicLinearProcessNumbered"/>
    <dgm:cxn modelId="{C6D59CCA-2B9A-4C8A-8F0D-021870392391}" type="presParOf" srcId="{8210BCA8-C5EB-4B9E-9F6A-BACBE664C9EE}" destId="{B542509C-5B25-47BC-BADC-0DA84E7B12C4}" srcOrd="1" destOrd="0" presId="urn:microsoft.com/office/officeart/2016/7/layout/BasicLinearProcessNumbered"/>
    <dgm:cxn modelId="{98487B1A-8CA3-48F4-BECF-3CA4AB5BE141}" type="presParOf" srcId="{8210BCA8-C5EB-4B9E-9F6A-BACBE664C9EE}" destId="{CE97EF31-6791-4A30-A9E3-039C1465A48D}" srcOrd="2" destOrd="0" presId="urn:microsoft.com/office/officeart/2016/7/layout/BasicLinearProcessNumbered"/>
    <dgm:cxn modelId="{FF667487-BDCE-47E4-96E3-D7EE62C65A1E}" type="presParOf" srcId="{8210BCA8-C5EB-4B9E-9F6A-BACBE664C9EE}" destId="{66EFBF75-AF51-4BAC-9B32-C8194218D22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6BE0B-824B-41B9-AA81-8CF719338E42}">
      <dsp:nvSpPr>
        <dsp:cNvPr id="0" name=""/>
        <dsp:cNvSpPr/>
      </dsp:nvSpPr>
      <dsp:spPr>
        <a:xfrm>
          <a:off x="8050334" y="965600"/>
          <a:ext cx="2420438" cy="24205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76DB7E-D27A-4485-A59E-BBCB708CC5FE}">
      <dsp:nvSpPr>
        <dsp:cNvPr id="0" name=""/>
        <dsp:cNvSpPr/>
      </dsp:nvSpPr>
      <dsp:spPr>
        <a:xfrm>
          <a:off x="8131292" y="1046299"/>
          <a:ext cx="2259560" cy="2259163"/>
        </a:xfrm>
        <a:prstGeom prst="ellips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a:t>Closing</a:t>
          </a:r>
        </a:p>
      </dsp:txBody>
      <dsp:txXfrm>
        <a:off x="8454086" y="1369097"/>
        <a:ext cx="1613971" cy="1613566"/>
      </dsp:txXfrm>
    </dsp:sp>
    <dsp:sp modelId="{CB157402-2BF1-4735-8387-B93FF2C577F2}">
      <dsp:nvSpPr>
        <dsp:cNvPr id="0" name=""/>
        <dsp:cNvSpPr/>
      </dsp:nvSpPr>
      <dsp:spPr>
        <a:xfrm rot="2700000">
          <a:off x="5538538" y="965429"/>
          <a:ext cx="2420478" cy="2420478"/>
        </a:xfrm>
        <a:prstGeom prst="teardrop">
          <a:avLst>
            <a:gd name="adj" fmla="val 1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9C9DDB-26A9-4584-90DB-EB9BA0555C00}">
      <dsp:nvSpPr>
        <dsp:cNvPr id="0" name=""/>
        <dsp:cNvSpPr/>
      </dsp:nvSpPr>
      <dsp:spPr>
        <a:xfrm>
          <a:off x="5629895" y="1046299"/>
          <a:ext cx="2259560" cy="2259163"/>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a:t>Interesting angles to bring out (3-4)</a:t>
          </a:r>
        </a:p>
      </dsp:txBody>
      <dsp:txXfrm>
        <a:off x="5952690" y="1369097"/>
        <a:ext cx="1613971" cy="1613566"/>
      </dsp:txXfrm>
    </dsp:sp>
    <dsp:sp modelId="{62E34023-4E9A-4FA3-8DA7-35ED4916EB85}">
      <dsp:nvSpPr>
        <dsp:cNvPr id="0" name=""/>
        <dsp:cNvSpPr/>
      </dsp:nvSpPr>
      <dsp:spPr>
        <a:xfrm rot="2700000">
          <a:off x="3047521" y="965429"/>
          <a:ext cx="2420478" cy="2420478"/>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9BF7A-B92B-4F1A-8F0A-046E121BA710}">
      <dsp:nvSpPr>
        <dsp:cNvPr id="0" name=""/>
        <dsp:cNvSpPr/>
      </dsp:nvSpPr>
      <dsp:spPr>
        <a:xfrm>
          <a:off x="3128499" y="1046299"/>
          <a:ext cx="2259560" cy="2259163"/>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a:t>Categories/</a:t>
          </a:r>
        </a:p>
        <a:p>
          <a:pPr lvl="0" algn="ctr" defTabSz="1155700">
            <a:lnSpc>
              <a:spcPct val="90000"/>
            </a:lnSpc>
            <a:spcBef>
              <a:spcPct val="0"/>
            </a:spcBef>
            <a:spcAft>
              <a:spcPct val="35000"/>
            </a:spcAft>
          </a:pPr>
          <a:r>
            <a:rPr lang="en-US" sz="2600" kern="1200" dirty="0"/>
            <a:t>units</a:t>
          </a:r>
        </a:p>
      </dsp:txBody>
      <dsp:txXfrm>
        <a:off x="3451293" y="1369097"/>
        <a:ext cx="1613971" cy="1613566"/>
      </dsp:txXfrm>
    </dsp:sp>
    <dsp:sp modelId="{F52CCAD3-FFAD-4AF3-90EC-623C16C8FF37}">
      <dsp:nvSpPr>
        <dsp:cNvPr id="0" name=""/>
        <dsp:cNvSpPr/>
      </dsp:nvSpPr>
      <dsp:spPr>
        <a:xfrm rot="2700000">
          <a:off x="546124" y="965429"/>
          <a:ext cx="2420478" cy="2420478"/>
        </a:xfrm>
        <a:prstGeom prst="teardrop">
          <a:avLst>
            <a:gd name="adj" fmla="val 1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60CC31-7353-4A80-8FC1-B1C2B7DE49D4}">
      <dsp:nvSpPr>
        <dsp:cNvPr id="0" name=""/>
        <dsp:cNvSpPr/>
      </dsp:nvSpPr>
      <dsp:spPr>
        <a:xfrm>
          <a:off x="627102" y="1046299"/>
          <a:ext cx="2259560" cy="2259163"/>
        </a:xfrm>
        <a:prstGeom prst="ellips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a:t>Title and summary</a:t>
          </a:r>
        </a:p>
      </dsp:txBody>
      <dsp:txXfrm>
        <a:off x="949896" y="1369097"/>
        <a:ext cx="1613971" cy="1613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75C83-6FEB-41ED-91A6-A6FCD86E98B8}">
      <dsp:nvSpPr>
        <dsp:cNvPr id="0" name=""/>
        <dsp:cNvSpPr/>
      </dsp:nvSpPr>
      <dsp:spPr>
        <a:xfrm>
          <a:off x="3395" y="1023305"/>
          <a:ext cx="2693637" cy="3771093"/>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10006" tIns="330200" rIns="210006" bIns="330200" numCol="1" spcCol="1270" anchor="t" anchorCtr="0">
          <a:noAutofit/>
        </a:bodyPr>
        <a:lstStyle/>
        <a:p>
          <a:pPr lvl="0" algn="l" defTabSz="889000">
            <a:lnSpc>
              <a:spcPct val="90000"/>
            </a:lnSpc>
            <a:spcBef>
              <a:spcPct val="0"/>
            </a:spcBef>
            <a:spcAft>
              <a:spcPct val="35000"/>
            </a:spcAft>
          </a:pPr>
          <a:r>
            <a:rPr lang="en-US" sz="2000" kern="1200" dirty="0"/>
            <a:t>Part 1. Opening</a:t>
          </a:r>
        </a:p>
        <a:p>
          <a:pPr marL="171450" lvl="1" indent="-171450" algn="l" defTabSz="711200">
            <a:lnSpc>
              <a:spcPct val="90000"/>
            </a:lnSpc>
            <a:spcBef>
              <a:spcPct val="0"/>
            </a:spcBef>
            <a:spcAft>
              <a:spcPct val="15000"/>
            </a:spcAft>
            <a:buChar char="••"/>
          </a:pPr>
          <a:r>
            <a:rPr lang="en-US" sz="1600" kern="1200" dirty="0"/>
            <a:t>(1-2 sentences) Introduce the visuals</a:t>
          </a:r>
        </a:p>
        <a:p>
          <a:pPr marL="171450" lvl="1" indent="-171450" algn="l" defTabSz="711200">
            <a:lnSpc>
              <a:spcPct val="90000"/>
            </a:lnSpc>
            <a:spcBef>
              <a:spcPct val="0"/>
            </a:spcBef>
            <a:spcAft>
              <a:spcPct val="15000"/>
            </a:spcAft>
            <a:buChar char="••"/>
          </a:pPr>
          <a:r>
            <a:rPr lang="en-US" sz="1600" kern="1200" dirty="0"/>
            <a:t>e.g. The charts display _____/ The diagram describes ____</a:t>
          </a:r>
        </a:p>
      </dsp:txBody>
      <dsp:txXfrm>
        <a:off x="3395" y="2456321"/>
        <a:ext cx="2693637" cy="2262655"/>
      </dsp:txXfrm>
    </dsp:sp>
    <dsp:sp modelId="{CE535E7E-AE0D-40EB-AAE7-0F43F6F18432}">
      <dsp:nvSpPr>
        <dsp:cNvPr id="0" name=""/>
        <dsp:cNvSpPr/>
      </dsp:nvSpPr>
      <dsp:spPr>
        <a:xfrm>
          <a:off x="784550" y="1400415"/>
          <a:ext cx="1131327" cy="1131327"/>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203" tIns="12700" rIns="88203"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950229" y="1566094"/>
        <a:ext cx="799969" cy="799969"/>
      </dsp:txXfrm>
    </dsp:sp>
    <dsp:sp modelId="{4C4456F2-BBC9-495B-B5F9-37D0D02CC12E}">
      <dsp:nvSpPr>
        <dsp:cNvPr id="0" name=""/>
        <dsp:cNvSpPr/>
      </dsp:nvSpPr>
      <dsp:spPr>
        <a:xfrm>
          <a:off x="3395" y="4794327"/>
          <a:ext cx="2693637" cy="72"/>
        </a:xfrm>
        <a:prstGeom prst="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w="6350" cap="flat" cmpd="sng" algn="ctr">
          <a:solidFill>
            <a:schemeClr val="accent5">
              <a:hueOff val="-965506"/>
              <a:satOff val="-2488"/>
              <a:lumOff val="-168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EE17D89-5399-41BF-A5CD-863137734AF9}">
      <dsp:nvSpPr>
        <dsp:cNvPr id="0" name=""/>
        <dsp:cNvSpPr/>
      </dsp:nvSpPr>
      <dsp:spPr>
        <a:xfrm>
          <a:off x="2966397" y="1023305"/>
          <a:ext cx="2693637" cy="3771093"/>
        </a:xfrm>
        <a:prstGeom prst="rect">
          <a:avLst/>
        </a:prstGeom>
        <a:solidFill>
          <a:schemeClr val="accent5">
            <a:tint val="40000"/>
            <a:alpha val="90000"/>
            <a:hueOff val="-2246587"/>
            <a:satOff val="-7611"/>
            <a:lumOff val="-976"/>
            <a:alphaOff val="0"/>
          </a:schemeClr>
        </a:solidFill>
        <a:ln w="6350" cap="flat" cmpd="sng" algn="ctr">
          <a:solidFill>
            <a:schemeClr val="accent5">
              <a:tint val="40000"/>
              <a:alpha val="90000"/>
              <a:hueOff val="-2246587"/>
              <a:satOff val="-7611"/>
              <a:lumOff val="-97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10006" tIns="330200" rIns="210006" bIns="330200" numCol="1" spcCol="1270" anchor="t" anchorCtr="0">
          <a:noAutofit/>
        </a:bodyPr>
        <a:lstStyle/>
        <a:p>
          <a:pPr lvl="0" algn="l" defTabSz="889000">
            <a:lnSpc>
              <a:spcPct val="90000"/>
            </a:lnSpc>
            <a:spcBef>
              <a:spcPct val="0"/>
            </a:spcBef>
            <a:spcAft>
              <a:spcPct val="35000"/>
            </a:spcAft>
          </a:pPr>
          <a:r>
            <a:rPr lang="en-US" sz="2000" kern="1200" dirty="0"/>
            <a:t>Part 2: Background</a:t>
          </a:r>
        </a:p>
        <a:p>
          <a:pPr marL="171450" lvl="1" indent="-171450" algn="l" defTabSz="711200">
            <a:lnSpc>
              <a:spcPct val="90000"/>
            </a:lnSpc>
            <a:spcBef>
              <a:spcPct val="0"/>
            </a:spcBef>
            <a:spcAft>
              <a:spcPct val="15000"/>
            </a:spcAft>
            <a:buChar char="••"/>
          </a:pPr>
          <a:r>
            <a:rPr lang="en-US" sz="1600" kern="1200" dirty="0"/>
            <a:t>(2-4 sentences) General descriptions</a:t>
          </a:r>
        </a:p>
        <a:p>
          <a:pPr marL="171450" lvl="1" indent="-171450" algn="l" defTabSz="711200">
            <a:lnSpc>
              <a:spcPct val="90000"/>
            </a:lnSpc>
            <a:spcBef>
              <a:spcPct val="0"/>
            </a:spcBef>
            <a:spcAft>
              <a:spcPct val="15000"/>
            </a:spcAft>
            <a:buChar char="••"/>
          </a:pPr>
          <a:r>
            <a:rPr lang="en-US" sz="1600" kern="1200" dirty="0"/>
            <a:t>e.g. The data show a constant/fluctuating increase in …… This trend occurred across all groups </a:t>
          </a:r>
          <a:r>
            <a:rPr lang="en-US" sz="1400" kern="1200" dirty="0"/>
            <a:t>……</a:t>
          </a:r>
        </a:p>
      </dsp:txBody>
      <dsp:txXfrm>
        <a:off x="2966397" y="2456321"/>
        <a:ext cx="2693637" cy="2262655"/>
      </dsp:txXfrm>
    </dsp:sp>
    <dsp:sp modelId="{EB6E529B-53E7-492D-A6D7-DECEA023C2BA}">
      <dsp:nvSpPr>
        <dsp:cNvPr id="0" name=""/>
        <dsp:cNvSpPr/>
      </dsp:nvSpPr>
      <dsp:spPr>
        <a:xfrm>
          <a:off x="3747552" y="1400415"/>
          <a:ext cx="1131327" cy="1131327"/>
        </a:xfrm>
        <a:prstGeom prst="ellipse">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w="6350" cap="flat" cmpd="sng" algn="ctr">
          <a:solidFill>
            <a:schemeClr val="accent5">
              <a:hueOff val="-1931012"/>
              <a:satOff val="-4977"/>
              <a:lumOff val="-33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203" tIns="12700" rIns="88203"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3913231" y="1566094"/>
        <a:ext cx="799969" cy="799969"/>
      </dsp:txXfrm>
    </dsp:sp>
    <dsp:sp modelId="{70E8279E-B596-47E8-A106-EEA51D6F5918}">
      <dsp:nvSpPr>
        <dsp:cNvPr id="0" name=""/>
        <dsp:cNvSpPr/>
      </dsp:nvSpPr>
      <dsp:spPr>
        <a:xfrm>
          <a:off x="2966397" y="4794327"/>
          <a:ext cx="2693637" cy="72"/>
        </a:xfrm>
        <a:prstGeom prst="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w="6350" cap="flat" cmpd="sng" algn="ctr">
          <a:solidFill>
            <a:schemeClr val="accent5">
              <a:hueOff val="-2896518"/>
              <a:satOff val="-7465"/>
              <a:lumOff val="-504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592EA1A-6F72-420B-865C-31557AD62576}">
      <dsp:nvSpPr>
        <dsp:cNvPr id="0" name=""/>
        <dsp:cNvSpPr/>
      </dsp:nvSpPr>
      <dsp:spPr>
        <a:xfrm>
          <a:off x="5929398" y="1023305"/>
          <a:ext cx="2693637" cy="3771093"/>
        </a:xfrm>
        <a:prstGeom prst="rect">
          <a:avLst/>
        </a:prstGeom>
        <a:solidFill>
          <a:schemeClr val="accent5">
            <a:tint val="40000"/>
            <a:alpha val="90000"/>
            <a:hueOff val="-4493175"/>
            <a:satOff val="-15221"/>
            <a:lumOff val="-1952"/>
            <a:alphaOff val="0"/>
          </a:schemeClr>
        </a:solidFill>
        <a:ln w="6350" cap="flat" cmpd="sng" algn="ctr">
          <a:solidFill>
            <a:schemeClr val="accent5">
              <a:tint val="40000"/>
              <a:alpha val="90000"/>
              <a:hueOff val="-4493175"/>
              <a:satOff val="-15221"/>
              <a:lumOff val="-195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10006" tIns="330200" rIns="210006" bIns="330200" numCol="1" spcCol="1270" anchor="t" anchorCtr="0">
          <a:noAutofit/>
        </a:bodyPr>
        <a:lstStyle/>
        <a:p>
          <a:pPr lvl="0" algn="l" defTabSz="889000">
            <a:lnSpc>
              <a:spcPct val="90000"/>
            </a:lnSpc>
            <a:spcBef>
              <a:spcPct val="0"/>
            </a:spcBef>
            <a:spcAft>
              <a:spcPct val="35000"/>
            </a:spcAft>
          </a:pPr>
          <a:r>
            <a:rPr lang="en-US" sz="2000" kern="1200" dirty="0"/>
            <a:t>Part 3: Interesting points</a:t>
          </a:r>
        </a:p>
        <a:p>
          <a:pPr marL="171450" lvl="1" indent="-171450" algn="l" defTabSz="711200">
            <a:lnSpc>
              <a:spcPct val="90000"/>
            </a:lnSpc>
            <a:spcBef>
              <a:spcPct val="0"/>
            </a:spcBef>
            <a:spcAft>
              <a:spcPct val="15000"/>
            </a:spcAft>
            <a:buChar char="••"/>
          </a:pPr>
          <a:r>
            <a:rPr lang="en-US" sz="1600" kern="1200" dirty="0"/>
            <a:t>Comparison &amp; contrast</a:t>
          </a:r>
        </a:p>
        <a:p>
          <a:pPr marL="171450" lvl="1" indent="-171450" algn="l" defTabSz="711200">
            <a:lnSpc>
              <a:spcPct val="90000"/>
            </a:lnSpc>
            <a:spcBef>
              <a:spcPct val="0"/>
            </a:spcBef>
            <a:spcAft>
              <a:spcPct val="15000"/>
            </a:spcAft>
            <a:buChar char="••"/>
          </a:pPr>
          <a:r>
            <a:rPr lang="en-US" sz="1600" kern="1200" dirty="0"/>
            <a:t>Increase &amp; decrease</a:t>
          </a:r>
        </a:p>
        <a:p>
          <a:pPr marL="171450" lvl="1" indent="-171450" algn="l" defTabSz="711200">
            <a:lnSpc>
              <a:spcPct val="90000"/>
            </a:lnSpc>
            <a:spcBef>
              <a:spcPct val="0"/>
            </a:spcBef>
            <a:spcAft>
              <a:spcPct val="15000"/>
            </a:spcAft>
            <a:buChar char="••"/>
          </a:pPr>
          <a:r>
            <a:rPr lang="en-US" sz="1600" kern="1200" dirty="0" err="1"/>
            <a:t>e.g</a:t>
          </a:r>
          <a:r>
            <a:rPr lang="en-US" sz="1600" kern="1200" dirty="0"/>
            <a:t> . The first state &amp; last state; the trends in the highest &amp; lowest group</a:t>
          </a:r>
        </a:p>
      </dsp:txBody>
      <dsp:txXfrm>
        <a:off x="5929398" y="2456321"/>
        <a:ext cx="2693637" cy="2262655"/>
      </dsp:txXfrm>
    </dsp:sp>
    <dsp:sp modelId="{7D6FEC9A-4623-4C16-A7C7-9349B04B6957}">
      <dsp:nvSpPr>
        <dsp:cNvPr id="0" name=""/>
        <dsp:cNvSpPr/>
      </dsp:nvSpPr>
      <dsp:spPr>
        <a:xfrm>
          <a:off x="6710553" y="1400415"/>
          <a:ext cx="1131327" cy="1131327"/>
        </a:xfrm>
        <a:prstGeom prst="ellipse">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w="6350" cap="flat" cmpd="sng" algn="ctr">
          <a:solidFill>
            <a:schemeClr val="accent5">
              <a:hueOff val="-3862025"/>
              <a:satOff val="-9954"/>
              <a:lumOff val="-672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203" tIns="12700" rIns="88203"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6876232" y="1566094"/>
        <a:ext cx="799969" cy="799969"/>
      </dsp:txXfrm>
    </dsp:sp>
    <dsp:sp modelId="{BA736D20-58E0-429B-AED5-3773B539D5C1}">
      <dsp:nvSpPr>
        <dsp:cNvPr id="0" name=""/>
        <dsp:cNvSpPr/>
      </dsp:nvSpPr>
      <dsp:spPr>
        <a:xfrm>
          <a:off x="5929398" y="4794327"/>
          <a:ext cx="2693637" cy="72"/>
        </a:xfrm>
        <a:prstGeom prst="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w="6350" cap="flat" cmpd="sng" algn="ctr">
          <a:solidFill>
            <a:schemeClr val="accent5">
              <a:hueOff val="-4827531"/>
              <a:satOff val="-12442"/>
              <a:lumOff val="-840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65554C6-BA86-41F0-A878-FD22340AEB4A}">
      <dsp:nvSpPr>
        <dsp:cNvPr id="0" name=""/>
        <dsp:cNvSpPr/>
      </dsp:nvSpPr>
      <dsp:spPr>
        <a:xfrm>
          <a:off x="8892400" y="1023305"/>
          <a:ext cx="2693637" cy="3771093"/>
        </a:xfrm>
        <a:prstGeom prst="rect">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6739762"/>
              <a:satOff val="-22832"/>
              <a:lumOff val="-29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10006" tIns="330200" rIns="210006" bIns="330200" numCol="1" spcCol="1270" anchor="t" anchorCtr="0">
          <a:noAutofit/>
        </a:bodyPr>
        <a:lstStyle/>
        <a:p>
          <a:pPr lvl="0" algn="l" defTabSz="1022350">
            <a:lnSpc>
              <a:spcPct val="90000"/>
            </a:lnSpc>
            <a:spcBef>
              <a:spcPct val="0"/>
            </a:spcBef>
            <a:spcAft>
              <a:spcPct val="35000"/>
            </a:spcAft>
          </a:pPr>
          <a:r>
            <a:rPr lang="en-US" sz="2300" kern="1200"/>
            <a:t>Conclusion</a:t>
          </a:r>
        </a:p>
        <a:p>
          <a:pPr marL="171450" lvl="1" indent="-171450" algn="l" defTabSz="800100">
            <a:lnSpc>
              <a:spcPct val="90000"/>
            </a:lnSpc>
            <a:spcBef>
              <a:spcPct val="0"/>
            </a:spcBef>
            <a:spcAft>
              <a:spcPct val="15000"/>
            </a:spcAft>
            <a:buChar char="••"/>
          </a:pPr>
          <a:r>
            <a:rPr lang="en-US" sz="1800" kern="1200" dirty="0"/>
            <a:t>Concluding statement</a:t>
          </a:r>
        </a:p>
        <a:p>
          <a:pPr marL="171450" lvl="1" indent="-171450" algn="l" defTabSz="800100">
            <a:lnSpc>
              <a:spcPct val="90000"/>
            </a:lnSpc>
            <a:spcBef>
              <a:spcPct val="0"/>
            </a:spcBef>
            <a:spcAft>
              <a:spcPct val="15000"/>
            </a:spcAft>
            <a:buChar char="••"/>
          </a:pPr>
          <a:r>
            <a:rPr lang="en-US" sz="1800" kern="1200" dirty="0"/>
            <a:t>End with the summary of the trend.</a:t>
          </a:r>
        </a:p>
      </dsp:txBody>
      <dsp:txXfrm>
        <a:off x="8892400" y="2456321"/>
        <a:ext cx="2693637" cy="2262655"/>
      </dsp:txXfrm>
    </dsp:sp>
    <dsp:sp modelId="{B542509C-5B25-47BC-BADC-0DA84E7B12C4}">
      <dsp:nvSpPr>
        <dsp:cNvPr id="0" name=""/>
        <dsp:cNvSpPr/>
      </dsp:nvSpPr>
      <dsp:spPr>
        <a:xfrm>
          <a:off x="9673555" y="1400415"/>
          <a:ext cx="1131327" cy="1131327"/>
        </a:xfrm>
        <a:prstGeom prst="ellipse">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w="6350" cap="flat" cmpd="sng" algn="ctr">
          <a:solidFill>
            <a:schemeClr val="accent5">
              <a:hueOff val="-5793037"/>
              <a:satOff val="-14931"/>
              <a:lumOff val="-1008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203" tIns="12700" rIns="88203" bIns="12700" numCol="1" spcCol="1270" anchor="ctr" anchorCtr="0">
          <a:noAutofit/>
        </a:bodyPr>
        <a:lstStyle/>
        <a:p>
          <a:pPr lvl="0" algn="ctr" defTabSz="2133600">
            <a:lnSpc>
              <a:spcPct val="90000"/>
            </a:lnSpc>
            <a:spcBef>
              <a:spcPct val="0"/>
            </a:spcBef>
            <a:spcAft>
              <a:spcPct val="35000"/>
            </a:spcAft>
          </a:pPr>
          <a:r>
            <a:rPr lang="en-US" sz="4800" kern="1200"/>
            <a:t>4</a:t>
          </a:r>
        </a:p>
      </dsp:txBody>
      <dsp:txXfrm>
        <a:off x="9839234" y="1566094"/>
        <a:ext cx="799969" cy="799969"/>
      </dsp:txXfrm>
    </dsp:sp>
    <dsp:sp modelId="{CE97EF31-6791-4A30-A9E3-039C1465A48D}">
      <dsp:nvSpPr>
        <dsp:cNvPr id="0" name=""/>
        <dsp:cNvSpPr/>
      </dsp:nvSpPr>
      <dsp:spPr>
        <a:xfrm>
          <a:off x="8892400" y="4794327"/>
          <a:ext cx="2693637" cy="72"/>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C9256E-7F96-45D4-81B4-41BD4E1619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7A35B1F-1581-406E-9F52-1C6FA99806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4A5DD71-F148-4CF4-BA02-AA2943D781DF}"/>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5" name="Footer Placeholder 4">
            <a:extLst>
              <a:ext uri="{FF2B5EF4-FFF2-40B4-BE49-F238E27FC236}">
                <a16:creationId xmlns:a16="http://schemas.microsoft.com/office/drawing/2014/main" xmlns="" id="{5B51AAC5-7AE9-4CE3-9F89-1356F8D0B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11106BD-73A6-48C5-9852-0C668863086D}"/>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212130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A317CD-8DDB-46B7-ADDA-FCE0654CF5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5E05C67-6939-4702-B7D5-BB1F32392C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A9E21F1-A006-4024-8B75-F441B40B4C1B}"/>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5" name="Footer Placeholder 4">
            <a:extLst>
              <a:ext uri="{FF2B5EF4-FFF2-40B4-BE49-F238E27FC236}">
                <a16:creationId xmlns:a16="http://schemas.microsoft.com/office/drawing/2014/main" xmlns="" id="{86AF8603-5E9B-41AB-9946-78A07FDF56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BD2F423-2D6B-47A1-B86B-7D26FA3077B3}"/>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1217153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E4922CE-4BA6-458A-89C3-529A9E80B2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E7BDEDA-6731-42CD-B14D-8C3D4D1DF7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4D582E-7C20-4C40-87DD-7C938833A09C}"/>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5" name="Footer Placeholder 4">
            <a:extLst>
              <a:ext uri="{FF2B5EF4-FFF2-40B4-BE49-F238E27FC236}">
                <a16:creationId xmlns:a16="http://schemas.microsoft.com/office/drawing/2014/main" xmlns="" id="{83906A9A-5E7C-417A-A6BA-1794FFEC5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7E0EB2F-573B-4238-ADD8-195F2DC8F7C5}"/>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119714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225E0-5372-42D9-B4E1-71A8282839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0F70B94-CE6C-496E-82D1-148957B9B81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208C5A-3A58-4EAC-B874-8F5960B7C059}"/>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5" name="Footer Placeholder 4">
            <a:extLst>
              <a:ext uri="{FF2B5EF4-FFF2-40B4-BE49-F238E27FC236}">
                <a16:creationId xmlns:a16="http://schemas.microsoft.com/office/drawing/2014/main" xmlns="" id="{8748007D-525C-400D-A953-FE8669D00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35BFC4A-A0AD-4D02-903E-DD72DA7A5953}"/>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248293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CD7894-6BA2-451D-BD5A-5C90089E6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1029EFA-1F31-4543-BA2B-728ABEA6C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06DA7D6-DF7A-4F7D-8DE1-E23AF2513746}"/>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5" name="Footer Placeholder 4">
            <a:extLst>
              <a:ext uri="{FF2B5EF4-FFF2-40B4-BE49-F238E27FC236}">
                <a16:creationId xmlns:a16="http://schemas.microsoft.com/office/drawing/2014/main" xmlns="" id="{840F540B-46A9-4963-A48B-D3EF06C46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C9CA6DA-2234-4085-AE7A-68F249BD5E6A}"/>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311653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3CB22-CF2E-4174-8556-E3BF25F88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9952325-2373-41CF-BF59-1667CB3A7B5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065BCF7-E640-42E2-9D73-6F3228F816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2BAD43A-C0B1-4D1C-860C-18B53AC3DE78}"/>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6" name="Footer Placeholder 5">
            <a:extLst>
              <a:ext uri="{FF2B5EF4-FFF2-40B4-BE49-F238E27FC236}">
                <a16:creationId xmlns:a16="http://schemas.microsoft.com/office/drawing/2014/main" xmlns="" id="{0DD3309D-C7D4-404D-AEC0-78BE45047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D6C7435-B868-42DF-BF1F-4E0FB6DB1721}"/>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130157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38EB06-5CEE-498F-BFAE-ABC7B038DC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356E09C-B42F-4FCC-B026-39031EC11B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2DE7A655-9185-4250-B4D1-57F0C2B5B4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E1410DB-A8E3-437A-85C2-0EFB3886D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884144F-16B1-466B-835B-E24CF5895B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20B75C2-0675-4EF5-BA41-35BB1AE7715B}"/>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8" name="Footer Placeholder 7">
            <a:extLst>
              <a:ext uri="{FF2B5EF4-FFF2-40B4-BE49-F238E27FC236}">
                <a16:creationId xmlns:a16="http://schemas.microsoft.com/office/drawing/2014/main" xmlns="" id="{E30207E8-2FFB-487B-BD3A-2A746B2316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6C870CB-F91E-4C4C-A0BA-CF28BC841AB6}"/>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3165957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0AA52-DBE8-4D17-9F3C-E58EE55A7D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87416B9-4DB1-495C-AA5D-20F17B8D93F5}"/>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4" name="Footer Placeholder 3">
            <a:extLst>
              <a:ext uri="{FF2B5EF4-FFF2-40B4-BE49-F238E27FC236}">
                <a16:creationId xmlns:a16="http://schemas.microsoft.com/office/drawing/2014/main" xmlns="" id="{5F678961-1D92-475B-9804-1C77286FCE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131A1DA-EF46-47FC-8F2E-B386FD371E0F}"/>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96801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A4169A7-875F-4E29-9196-9CFBA8E24836}"/>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3" name="Footer Placeholder 2">
            <a:extLst>
              <a:ext uri="{FF2B5EF4-FFF2-40B4-BE49-F238E27FC236}">
                <a16:creationId xmlns:a16="http://schemas.microsoft.com/office/drawing/2014/main" xmlns="" id="{3B722454-7E64-4040-BA85-08C32D99EE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EFEAA9D-A3F4-46AC-ABD6-BD82F43107F1}"/>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233906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C6E6BB-995C-4A09-9FE6-64D1A77F38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E6ACA34-C5D4-4758-BB13-69C6CE9681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EFD9ECA-9554-4F8A-A865-2F18E1CFE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FCF3FB8-DF0F-4268-AF37-FEC582122AD1}"/>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6" name="Footer Placeholder 5">
            <a:extLst>
              <a:ext uri="{FF2B5EF4-FFF2-40B4-BE49-F238E27FC236}">
                <a16:creationId xmlns:a16="http://schemas.microsoft.com/office/drawing/2014/main" xmlns="" id="{C91AF828-C54C-4689-98E2-C236FBBC7F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DC66C6C-FA34-4A36-8076-BFE420002DB9}"/>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310914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6D288C-E526-4EDE-B0EC-E4BE3CD1B3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4DB1A1B-67A8-4083-9313-3A95639D81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0C4AE09-1195-4E3A-8619-E7A1C7D09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AD7690A-F86D-461D-9746-455A0F9769C4}"/>
              </a:ext>
            </a:extLst>
          </p:cNvPr>
          <p:cNvSpPr>
            <a:spLocks noGrp="1"/>
          </p:cNvSpPr>
          <p:nvPr>
            <p:ph type="dt" sz="half" idx="10"/>
          </p:nvPr>
        </p:nvSpPr>
        <p:spPr/>
        <p:txBody>
          <a:bodyPr/>
          <a:lstStyle/>
          <a:p>
            <a:fld id="{9623091D-E4AB-4585-B0D4-A288979FF1C5}" type="datetimeFigureOut">
              <a:rPr lang="en-US" smtClean="0"/>
              <a:t>6/5/2018</a:t>
            </a:fld>
            <a:endParaRPr lang="en-US"/>
          </a:p>
        </p:txBody>
      </p:sp>
      <p:sp>
        <p:nvSpPr>
          <p:cNvPr id="6" name="Footer Placeholder 5">
            <a:extLst>
              <a:ext uri="{FF2B5EF4-FFF2-40B4-BE49-F238E27FC236}">
                <a16:creationId xmlns:a16="http://schemas.microsoft.com/office/drawing/2014/main" xmlns="" id="{9144F5D8-71BA-4F31-836E-8F8BB88056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A0F00C8-F58A-4A4E-A2F7-13282BC739A8}"/>
              </a:ext>
            </a:extLst>
          </p:cNvPr>
          <p:cNvSpPr>
            <a:spLocks noGrp="1"/>
          </p:cNvSpPr>
          <p:nvPr>
            <p:ph type="sldNum" sz="quarter" idx="12"/>
          </p:nvPr>
        </p:nvSpPr>
        <p:spPr/>
        <p:txBody>
          <a:bodyPr/>
          <a:lstStyle/>
          <a:p>
            <a:fld id="{BAC59532-9E49-439E-BB68-79BF2B4702FA}" type="slidenum">
              <a:rPr lang="en-US" smtClean="0"/>
              <a:t>‹#›</a:t>
            </a:fld>
            <a:endParaRPr lang="en-US"/>
          </a:p>
        </p:txBody>
      </p:sp>
    </p:spTree>
    <p:extLst>
      <p:ext uri="{BB962C8B-B14F-4D97-AF65-F5344CB8AC3E}">
        <p14:creationId xmlns:p14="http://schemas.microsoft.com/office/powerpoint/2010/main" val="1932215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8442CA5-316D-4A48-8FE6-CB875AA002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77A37E8-5B1D-4228-A7E0-62CDEF9CE3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C62ADC5-74AF-465D-B1A8-A0ACDC87A4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3091D-E4AB-4585-B0D4-A288979FF1C5}" type="datetimeFigureOut">
              <a:rPr lang="en-US" smtClean="0"/>
              <a:t>6/5/2018</a:t>
            </a:fld>
            <a:endParaRPr lang="en-US"/>
          </a:p>
        </p:txBody>
      </p:sp>
      <p:sp>
        <p:nvSpPr>
          <p:cNvPr id="5" name="Footer Placeholder 4">
            <a:extLst>
              <a:ext uri="{FF2B5EF4-FFF2-40B4-BE49-F238E27FC236}">
                <a16:creationId xmlns:a16="http://schemas.microsoft.com/office/drawing/2014/main" xmlns="" id="{D6812220-0F30-4860-B331-1F1D434A19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7F0D553-58D2-4577-B55E-63E4A3D317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59532-9E49-439E-BB68-79BF2B4702FA}" type="slidenum">
              <a:rPr lang="en-US" smtClean="0"/>
              <a:t>‹#›</a:t>
            </a:fld>
            <a:endParaRPr lang="en-US"/>
          </a:p>
        </p:txBody>
      </p:sp>
    </p:spTree>
    <p:extLst>
      <p:ext uri="{BB962C8B-B14F-4D97-AF65-F5344CB8AC3E}">
        <p14:creationId xmlns:p14="http://schemas.microsoft.com/office/powerpoint/2010/main" val="1148668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DFD799-07A2-4FA8-BB0A-380B8A0F5462}"/>
              </a:ext>
            </a:extLst>
          </p:cNvPr>
          <p:cNvSpPr>
            <a:spLocks noGrp="1"/>
          </p:cNvSpPr>
          <p:nvPr>
            <p:ph type="ctrTitle"/>
          </p:nvPr>
        </p:nvSpPr>
        <p:spPr/>
        <p:txBody>
          <a:bodyPr/>
          <a:lstStyle/>
          <a:p>
            <a:r>
              <a:rPr lang="en-US" dirty="0"/>
              <a:t>IELTS WRITING TASK 1</a:t>
            </a:r>
          </a:p>
        </p:txBody>
      </p:sp>
      <p:sp>
        <p:nvSpPr>
          <p:cNvPr id="3" name="Subtitle 2">
            <a:extLst>
              <a:ext uri="{FF2B5EF4-FFF2-40B4-BE49-F238E27FC236}">
                <a16:creationId xmlns:a16="http://schemas.microsoft.com/office/drawing/2014/main" xmlns="" id="{39E84729-4361-46D7-8CD7-D2EF6357C181}"/>
              </a:ext>
            </a:extLst>
          </p:cNvPr>
          <p:cNvSpPr>
            <a:spLocks noGrp="1"/>
          </p:cNvSpPr>
          <p:nvPr>
            <p:ph type="subTitle" idx="1"/>
          </p:nvPr>
        </p:nvSpPr>
        <p:spPr/>
        <p:txBody>
          <a:bodyPr/>
          <a:lstStyle/>
          <a:p>
            <a:r>
              <a:rPr lang="en-US" dirty="0"/>
              <a:t>(Describing a chart)</a:t>
            </a:r>
          </a:p>
        </p:txBody>
      </p:sp>
    </p:spTree>
    <p:extLst>
      <p:ext uri="{BB962C8B-B14F-4D97-AF65-F5344CB8AC3E}">
        <p14:creationId xmlns:p14="http://schemas.microsoft.com/office/powerpoint/2010/main" val="4005280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4: Conclusion</a:t>
            </a:r>
            <a:endParaRPr lang="en-US" dirty="0"/>
          </a:p>
        </p:txBody>
      </p:sp>
      <p:sp>
        <p:nvSpPr>
          <p:cNvPr id="3" name="Content Placeholder 2"/>
          <p:cNvSpPr>
            <a:spLocks noGrp="1"/>
          </p:cNvSpPr>
          <p:nvPr>
            <p:ph sz="half" idx="1"/>
          </p:nvPr>
        </p:nvSpPr>
        <p:spPr/>
        <p:txBody>
          <a:bodyPr>
            <a:normAutofit lnSpcReduction="10000"/>
          </a:bodyPr>
          <a:lstStyle/>
          <a:p>
            <a:pPr lvl="0"/>
            <a:r>
              <a:rPr lang="en-US" dirty="0"/>
              <a:t>Concluding statement</a:t>
            </a:r>
          </a:p>
          <a:p>
            <a:pPr lvl="0"/>
            <a:r>
              <a:rPr lang="en-US" dirty="0"/>
              <a:t>End with the summary of the trend.</a:t>
            </a:r>
          </a:p>
          <a:p>
            <a:endParaRPr lang="en-US" i="1" dirty="0" smtClean="0">
              <a:solidFill>
                <a:srgbClr val="000000"/>
              </a:solidFill>
              <a:latin typeface="Verdana" panose="020B0604030504040204" pitchFamily="34" charset="0"/>
            </a:endParaRPr>
          </a:p>
          <a:p>
            <a:r>
              <a:rPr lang="en-US" i="1" dirty="0" smtClean="0">
                <a:solidFill>
                  <a:srgbClr val="FF0000"/>
                </a:solidFill>
                <a:latin typeface="Verdana" panose="020B0604030504040204" pitchFamily="34" charset="0"/>
              </a:rPr>
              <a:t>In conclusion</a:t>
            </a:r>
            <a:r>
              <a:rPr lang="en-US" i="1" dirty="0" smtClean="0">
                <a:solidFill>
                  <a:srgbClr val="000000"/>
                </a:solidFill>
                <a:latin typeface="Verdana" panose="020B0604030504040204" pitchFamily="34" charset="0"/>
              </a:rPr>
              <a:t>, we learned from the graphs that the </a:t>
            </a:r>
            <a:r>
              <a:rPr lang="en-US" i="1" dirty="0">
                <a:solidFill>
                  <a:srgbClr val="000000"/>
                </a:solidFill>
                <a:latin typeface="Verdana" panose="020B0604030504040204" pitchFamily="34" charset="0"/>
              </a:rPr>
              <a:t>first decade of the 21st century saw steady gains in computer ownership among a variety of education levels.</a:t>
            </a:r>
            <a:endParaRPr lang="en-US" dirty="0"/>
          </a:p>
          <a:p>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Useful expressions:</a:t>
            </a:r>
          </a:p>
          <a:p>
            <a:r>
              <a:rPr lang="en-US" dirty="0" smtClean="0"/>
              <a:t>In conclusion</a:t>
            </a:r>
          </a:p>
          <a:p>
            <a:r>
              <a:rPr lang="en-US" dirty="0" smtClean="0"/>
              <a:t>In summary</a:t>
            </a:r>
          </a:p>
          <a:p>
            <a:endParaRPr lang="en-US" dirty="0"/>
          </a:p>
        </p:txBody>
      </p:sp>
    </p:spTree>
    <p:extLst>
      <p:ext uri="{BB962C8B-B14F-4D97-AF65-F5344CB8AC3E}">
        <p14:creationId xmlns:p14="http://schemas.microsoft.com/office/powerpoint/2010/main" val="2584066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63E1AE8-1E6C-44EE-9F1F-6A5D73FF5EF5}"/>
              </a:ext>
            </a:extLst>
          </p:cNvPr>
          <p:cNvSpPr/>
          <p:nvPr/>
        </p:nvSpPr>
        <p:spPr>
          <a:xfrm>
            <a:off x="2292624" y="161693"/>
            <a:ext cx="9170504" cy="646331"/>
          </a:xfrm>
          <a:prstGeom prst="rect">
            <a:avLst/>
          </a:prstGeom>
        </p:spPr>
        <p:txBody>
          <a:bodyPr wrap="square">
            <a:spAutoFit/>
          </a:bodyPr>
          <a:lstStyle/>
          <a:p>
            <a:r>
              <a:rPr lang="en-US" b="0" i="1" dirty="0">
                <a:solidFill>
                  <a:srgbClr val="000000"/>
                </a:solidFill>
                <a:effectLst/>
                <a:latin typeface="Verdana" panose="020B0604030504040204" pitchFamily="34" charset="0"/>
              </a:rPr>
              <a:t>The charts show rates of computer ownership from 2002-2010, including a more detailed look at ownership patterns by level of education.</a:t>
            </a:r>
            <a:endParaRPr lang="en-US" dirty="0"/>
          </a:p>
        </p:txBody>
      </p:sp>
      <p:sp>
        <p:nvSpPr>
          <p:cNvPr id="3" name="Rectangle 2">
            <a:extLst>
              <a:ext uri="{FF2B5EF4-FFF2-40B4-BE49-F238E27FC236}">
                <a16:creationId xmlns:a16="http://schemas.microsoft.com/office/drawing/2014/main" xmlns="" id="{1020C572-ABB7-414A-9AD4-DEF436BF929A}"/>
              </a:ext>
            </a:extLst>
          </p:cNvPr>
          <p:cNvSpPr/>
          <p:nvPr/>
        </p:nvSpPr>
        <p:spPr>
          <a:xfrm>
            <a:off x="2292624" y="900356"/>
            <a:ext cx="9356035" cy="1754326"/>
          </a:xfrm>
          <a:prstGeom prst="rect">
            <a:avLst/>
          </a:prstGeom>
        </p:spPr>
        <p:txBody>
          <a:bodyPr wrap="square">
            <a:spAutoFit/>
          </a:bodyPr>
          <a:lstStyle/>
          <a:p>
            <a:r>
              <a:rPr lang="en-US" b="0" i="1" dirty="0">
                <a:solidFill>
                  <a:srgbClr val="000000"/>
                </a:solidFill>
                <a:effectLst/>
                <a:latin typeface="Verdana" panose="020B0604030504040204" pitchFamily="34" charset="0"/>
              </a:rPr>
              <a:t>These data show a constant increase in the percentage of the population that owned computers during the eight year timeframe. This rising trend occurred across all education levels. However, although having more education correlated directly with higher computer ownership percentages from 2002-2010, the ownership percentage increased most among those with the least education during those years.</a:t>
            </a:r>
            <a:endParaRPr lang="en-US" dirty="0"/>
          </a:p>
        </p:txBody>
      </p:sp>
      <p:sp>
        <p:nvSpPr>
          <p:cNvPr id="4" name="Rectangle 3">
            <a:extLst>
              <a:ext uri="{FF2B5EF4-FFF2-40B4-BE49-F238E27FC236}">
                <a16:creationId xmlns:a16="http://schemas.microsoft.com/office/drawing/2014/main" xmlns="" id="{D2F3AFE7-4DEF-4CBE-A377-0C4329D15B8F}"/>
              </a:ext>
            </a:extLst>
          </p:cNvPr>
          <p:cNvSpPr/>
          <p:nvPr/>
        </p:nvSpPr>
        <p:spPr>
          <a:xfrm>
            <a:off x="2292624" y="2770098"/>
            <a:ext cx="9356035" cy="3139321"/>
          </a:xfrm>
          <a:prstGeom prst="rect">
            <a:avLst/>
          </a:prstGeom>
        </p:spPr>
        <p:txBody>
          <a:bodyPr wrap="square">
            <a:spAutoFit/>
          </a:bodyPr>
          <a:lstStyle/>
          <a:p>
            <a:pPr fontAlgn="base"/>
            <a:r>
              <a:rPr lang="en-US" b="0" i="1" dirty="0">
                <a:solidFill>
                  <a:srgbClr val="000000"/>
                </a:solidFill>
                <a:effectLst/>
                <a:latin typeface="Verdana" panose="020B0604030504040204" pitchFamily="34" charset="0"/>
              </a:rPr>
              <a:t>In 2002, slightly more than half the population owned computers. That number increased to roughly 75% over the next eight years. Postgraduates were always ahead of the general population. While roughly three-quarters of postgraduates owned computers in 2002, that figure rose to nearly 95% by 2010. By contrast, those who had not finished high school began with only a 15% computer ownership rate, which increased to about 45% after eight years.</a:t>
            </a:r>
            <a:endParaRPr lang="en-US" b="0" i="0" dirty="0">
              <a:solidFill>
                <a:srgbClr val="000000"/>
              </a:solidFill>
              <a:effectLst/>
              <a:latin typeface="Verdana" panose="020B0604030504040204" pitchFamily="34" charset="0"/>
            </a:endParaRPr>
          </a:p>
          <a:p>
            <a:pPr fontAlgn="base"/>
            <a:r>
              <a:rPr lang="en-US" b="0" i="1" dirty="0">
                <a:solidFill>
                  <a:srgbClr val="000000"/>
                </a:solidFill>
                <a:effectLst/>
                <a:latin typeface="Verdana" panose="020B0604030504040204" pitchFamily="34" charset="0"/>
              </a:rPr>
              <a:t>Notably, the three groups at the lowest end of the education spectrum saw the most significant computer ownership gains over this period. Their rate rose approximately 30 percentage points. College graduates and postgraduates saw more modest gains with 20 point increases between 2002 and 2010.</a:t>
            </a:r>
            <a:endParaRPr lang="en-US" b="0" i="0" dirty="0">
              <a:solidFill>
                <a:srgbClr val="000000"/>
              </a:solidFill>
              <a:effectLst/>
              <a:latin typeface="Verdana" panose="020B0604030504040204" pitchFamily="34" charset="0"/>
            </a:endParaRPr>
          </a:p>
        </p:txBody>
      </p:sp>
      <p:sp>
        <p:nvSpPr>
          <p:cNvPr id="5" name="Rectangle 4">
            <a:extLst>
              <a:ext uri="{FF2B5EF4-FFF2-40B4-BE49-F238E27FC236}">
                <a16:creationId xmlns:a16="http://schemas.microsoft.com/office/drawing/2014/main" xmlns="" id="{D58FEE54-C5E3-4277-9440-6414BDFC853A}"/>
              </a:ext>
            </a:extLst>
          </p:cNvPr>
          <p:cNvSpPr/>
          <p:nvPr/>
        </p:nvSpPr>
        <p:spPr>
          <a:xfrm>
            <a:off x="2292624" y="6024835"/>
            <a:ext cx="9607827" cy="646331"/>
          </a:xfrm>
          <a:prstGeom prst="rect">
            <a:avLst/>
          </a:prstGeom>
        </p:spPr>
        <p:txBody>
          <a:bodyPr wrap="square">
            <a:spAutoFit/>
          </a:bodyPr>
          <a:lstStyle/>
          <a:p>
            <a:r>
              <a:rPr lang="en-US" b="0" i="1" dirty="0">
                <a:solidFill>
                  <a:srgbClr val="000000"/>
                </a:solidFill>
                <a:effectLst/>
                <a:latin typeface="Verdana" panose="020B0604030504040204" pitchFamily="34" charset="0"/>
              </a:rPr>
              <a:t>The first decade of the 21st century saw steady gains in computer ownership among a variety of education levels.</a:t>
            </a:r>
            <a:endParaRPr lang="en-US" dirty="0"/>
          </a:p>
        </p:txBody>
      </p:sp>
      <p:grpSp>
        <p:nvGrpSpPr>
          <p:cNvPr id="7" name="Group 6">
            <a:extLst>
              <a:ext uri="{FF2B5EF4-FFF2-40B4-BE49-F238E27FC236}">
                <a16:creationId xmlns:a16="http://schemas.microsoft.com/office/drawing/2014/main" xmlns="" id="{1E31C272-28D0-447C-816B-46779754F463}"/>
              </a:ext>
            </a:extLst>
          </p:cNvPr>
          <p:cNvGrpSpPr/>
          <p:nvPr/>
        </p:nvGrpSpPr>
        <p:grpSpPr>
          <a:xfrm>
            <a:off x="946319" y="161693"/>
            <a:ext cx="670413" cy="646331"/>
            <a:chOff x="784550" y="1400415"/>
            <a:chExt cx="1131327" cy="1131327"/>
          </a:xfrm>
        </p:grpSpPr>
        <p:sp>
          <p:nvSpPr>
            <p:cNvPr id="8" name="Oval 7">
              <a:extLst>
                <a:ext uri="{FF2B5EF4-FFF2-40B4-BE49-F238E27FC236}">
                  <a16:creationId xmlns:a16="http://schemas.microsoft.com/office/drawing/2014/main" xmlns="" id="{6BE56901-C10C-443D-BDD7-A271CD46EC97}"/>
                </a:ext>
              </a:extLst>
            </p:cNvPr>
            <p:cNvSpPr/>
            <p:nvPr/>
          </p:nvSpPr>
          <p:spPr>
            <a:xfrm>
              <a:off x="784550" y="1400415"/>
              <a:ext cx="1131327" cy="1131327"/>
            </a:xfrm>
            <a:prstGeom prst="ellipse">
              <a:avLst/>
            </a:prstGeom>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9" name="Oval 4">
              <a:extLst>
                <a:ext uri="{FF2B5EF4-FFF2-40B4-BE49-F238E27FC236}">
                  <a16:creationId xmlns:a16="http://schemas.microsoft.com/office/drawing/2014/main" xmlns="" id="{8221DFCB-C7AC-4414-93BE-38D236333DF1}"/>
                </a:ext>
              </a:extLst>
            </p:cNvPr>
            <p:cNvSpPr txBox="1"/>
            <p:nvPr/>
          </p:nvSpPr>
          <p:spPr>
            <a:xfrm>
              <a:off x="950229" y="1566094"/>
              <a:ext cx="799969" cy="7999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203" tIns="12700" rIns="88203" bIns="12700" numCol="1" spcCol="1270" anchor="ctr" anchorCtr="0">
              <a:noAutofit/>
            </a:bodyPr>
            <a:lstStyle/>
            <a:p>
              <a:pPr marL="0" lvl="0" indent="0" algn="ctr" defTabSz="2133600">
                <a:lnSpc>
                  <a:spcPct val="90000"/>
                </a:lnSpc>
                <a:spcBef>
                  <a:spcPct val="0"/>
                </a:spcBef>
                <a:spcAft>
                  <a:spcPct val="35000"/>
                </a:spcAft>
                <a:buNone/>
              </a:pPr>
              <a:r>
                <a:rPr lang="en-US" sz="4800" kern="1200" dirty="0"/>
                <a:t>1</a:t>
              </a:r>
            </a:p>
          </p:txBody>
        </p:sp>
      </p:grpSp>
      <p:grpSp>
        <p:nvGrpSpPr>
          <p:cNvPr id="10" name="Group 9">
            <a:extLst>
              <a:ext uri="{FF2B5EF4-FFF2-40B4-BE49-F238E27FC236}">
                <a16:creationId xmlns:a16="http://schemas.microsoft.com/office/drawing/2014/main" xmlns="" id="{BF6767E2-3572-4477-ABCB-1C3C27761FA5}"/>
              </a:ext>
            </a:extLst>
          </p:cNvPr>
          <p:cNvGrpSpPr/>
          <p:nvPr/>
        </p:nvGrpSpPr>
        <p:grpSpPr>
          <a:xfrm>
            <a:off x="946319" y="1417982"/>
            <a:ext cx="670413" cy="728870"/>
            <a:chOff x="3747552" y="1400415"/>
            <a:chExt cx="1131327" cy="1131327"/>
          </a:xfrm>
        </p:grpSpPr>
        <p:sp>
          <p:nvSpPr>
            <p:cNvPr id="11" name="Oval 10">
              <a:extLst>
                <a:ext uri="{FF2B5EF4-FFF2-40B4-BE49-F238E27FC236}">
                  <a16:creationId xmlns:a16="http://schemas.microsoft.com/office/drawing/2014/main" xmlns="" id="{CC8A44FD-8556-4442-8847-C8BAD8E043BE}"/>
                </a:ext>
              </a:extLst>
            </p:cNvPr>
            <p:cNvSpPr/>
            <p:nvPr/>
          </p:nvSpPr>
          <p:spPr>
            <a:xfrm>
              <a:off x="3747552" y="1400415"/>
              <a:ext cx="1131327" cy="1131327"/>
            </a:xfrm>
            <a:prstGeom prst="ellipse">
              <a:avLst/>
            </a:prstGeom>
          </p:spPr>
          <p:style>
            <a:lnRef idx="1">
              <a:schemeClr val="accent5">
                <a:hueOff val="-1931012"/>
                <a:satOff val="-4977"/>
                <a:lumOff val="-3361"/>
                <a:alphaOff val="0"/>
              </a:schemeClr>
            </a:lnRef>
            <a:fillRef idx="3">
              <a:schemeClr val="accent5">
                <a:hueOff val="-1931012"/>
                <a:satOff val="-4977"/>
                <a:lumOff val="-3361"/>
                <a:alphaOff val="0"/>
              </a:schemeClr>
            </a:fillRef>
            <a:effectRef idx="2">
              <a:schemeClr val="accent5">
                <a:hueOff val="-1931012"/>
                <a:satOff val="-4977"/>
                <a:lumOff val="-3361"/>
                <a:alphaOff val="0"/>
              </a:schemeClr>
            </a:effectRef>
            <a:fontRef idx="minor">
              <a:schemeClr val="lt1"/>
            </a:fontRef>
          </p:style>
        </p:sp>
        <p:sp>
          <p:nvSpPr>
            <p:cNvPr id="12" name="Oval 4">
              <a:extLst>
                <a:ext uri="{FF2B5EF4-FFF2-40B4-BE49-F238E27FC236}">
                  <a16:creationId xmlns:a16="http://schemas.microsoft.com/office/drawing/2014/main" xmlns="" id="{9147DB7A-49AF-4FBC-B657-720BF0859805}"/>
                </a:ext>
              </a:extLst>
            </p:cNvPr>
            <p:cNvSpPr txBox="1"/>
            <p:nvPr/>
          </p:nvSpPr>
          <p:spPr>
            <a:xfrm>
              <a:off x="3913231" y="1566094"/>
              <a:ext cx="799969" cy="7999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203" tIns="12700" rIns="8820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p:txBody>
        </p:sp>
      </p:grpSp>
      <p:grpSp>
        <p:nvGrpSpPr>
          <p:cNvPr id="13" name="Group 12">
            <a:extLst>
              <a:ext uri="{FF2B5EF4-FFF2-40B4-BE49-F238E27FC236}">
                <a16:creationId xmlns:a16="http://schemas.microsoft.com/office/drawing/2014/main" xmlns="" id="{265CE224-B748-4C02-B04A-2ADD41FA5A93}"/>
              </a:ext>
            </a:extLst>
          </p:cNvPr>
          <p:cNvGrpSpPr/>
          <p:nvPr/>
        </p:nvGrpSpPr>
        <p:grpSpPr>
          <a:xfrm>
            <a:off x="971556" y="2955235"/>
            <a:ext cx="645176" cy="655115"/>
            <a:chOff x="6710553" y="1400415"/>
            <a:chExt cx="1131327" cy="1131327"/>
          </a:xfrm>
        </p:grpSpPr>
        <p:sp>
          <p:nvSpPr>
            <p:cNvPr id="14" name="Oval 13">
              <a:extLst>
                <a:ext uri="{FF2B5EF4-FFF2-40B4-BE49-F238E27FC236}">
                  <a16:creationId xmlns:a16="http://schemas.microsoft.com/office/drawing/2014/main" xmlns="" id="{F435B22B-04FE-49C3-926A-668796BADC8B}"/>
                </a:ext>
              </a:extLst>
            </p:cNvPr>
            <p:cNvSpPr/>
            <p:nvPr/>
          </p:nvSpPr>
          <p:spPr>
            <a:xfrm>
              <a:off x="6710553" y="1400415"/>
              <a:ext cx="1131327" cy="1131327"/>
            </a:xfrm>
            <a:prstGeom prst="ellipse">
              <a:avLst/>
            </a:prstGeom>
          </p:spPr>
          <p:style>
            <a:lnRef idx="1">
              <a:schemeClr val="accent5">
                <a:hueOff val="-3862025"/>
                <a:satOff val="-9954"/>
                <a:lumOff val="-6723"/>
                <a:alphaOff val="0"/>
              </a:schemeClr>
            </a:lnRef>
            <a:fillRef idx="3">
              <a:schemeClr val="accent5">
                <a:hueOff val="-3862025"/>
                <a:satOff val="-9954"/>
                <a:lumOff val="-6723"/>
                <a:alphaOff val="0"/>
              </a:schemeClr>
            </a:fillRef>
            <a:effectRef idx="2">
              <a:schemeClr val="accent5">
                <a:hueOff val="-3862025"/>
                <a:satOff val="-9954"/>
                <a:lumOff val="-6723"/>
                <a:alphaOff val="0"/>
              </a:schemeClr>
            </a:effectRef>
            <a:fontRef idx="minor">
              <a:schemeClr val="lt1"/>
            </a:fontRef>
          </p:style>
        </p:sp>
        <p:sp>
          <p:nvSpPr>
            <p:cNvPr id="15" name="Oval 4">
              <a:extLst>
                <a:ext uri="{FF2B5EF4-FFF2-40B4-BE49-F238E27FC236}">
                  <a16:creationId xmlns:a16="http://schemas.microsoft.com/office/drawing/2014/main" xmlns="" id="{671DE614-36D4-40C6-8DDB-2138803A96BD}"/>
                </a:ext>
              </a:extLst>
            </p:cNvPr>
            <p:cNvSpPr txBox="1"/>
            <p:nvPr/>
          </p:nvSpPr>
          <p:spPr>
            <a:xfrm>
              <a:off x="6876232" y="1566094"/>
              <a:ext cx="799969" cy="7999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203" tIns="12700" rIns="88203" bIns="12700" numCol="1" spcCol="1270" anchor="ctr" anchorCtr="0">
              <a:noAutofit/>
            </a:bodyPr>
            <a:lstStyle/>
            <a:p>
              <a:pPr marL="0" lvl="0" indent="0" algn="ctr" defTabSz="2133600">
                <a:lnSpc>
                  <a:spcPct val="90000"/>
                </a:lnSpc>
                <a:spcBef>
                  <a:spcPct val="0"/>
                </a:spcBef>
                <a:spcAft>
                  <a:spcPct val="35000"/>
                </a:spcAft>
                <a:buNone/>
              </a:pPr>
              <a:r>
                <a:rPr lang="en-US" sz="4800" kern="1200" dirty="0"/>
                <a:t>3</a:t>
              </a:r>
            </a:p>
          </p:txBody>
        </p:sp>
      </p:grpSp>
      <p:grpSp>
        <p:nvGrpSpPr>
          <p:cNvPr id="16" name="Group 15">
            <a:extLst>
              <a:ext uri="{FF2B5EF4-FFF2-40B4-BE49-F238E27FC236}">
                <a16:creationId xmlns:a16="http://schemas.microsoft.com/office/drawing/2014/main" xmlns="" id="{ABEBE4B3-9ED8-47D5-8FD6-8167C6E8921A}"/>
              </a:ext>
            </a:extLst>
          </p:cNvPr>
          <p:cNvGrpSpPr/>
          <p:nvPr/>
        </p:nvGrpSpPr>
        <p:grpSpPr>
          <a:xfrm>
            <a:off x="1044499" y="5997280"/>
            <a:ext cx="554875" cy="565663"/>
            <a:chOff x="9673555" y="1400415"/>
            <a:chExt cx="1131327" cy="1131327"/>
          </a:xfrm>
        </p:grpSpPr>
        <p:sp>
          <p:nvSpPr>
            <p:cNvPr id="17" name="Oval 16">
              <a:extLst>
                <a:ext uri="{FF2B5EF4-FFF2-40B4-BE49-F238E27FC236}">
                  <a16:creationId xmlns:a16="http://schemas.microsoft.com/office/drawing/2014/main" xmlns="" id="{35B31C03-C767-4450-880E-6BAB4E273AEF}"/>
                </a:ext>
              </a:extLst>
            </p:cNvPr>
            <p:cNvSpPr/>
            <p:nvPr/>
          </p:nvSpPr>
          <p:spPr>
            <a:xfrm>
              <a:off x="9673555" y="1400415"/>
              <a:ext cx="1131327" cy="1131327"/>
            </a:xfrm>
            <a:prstGeom prst="ellipse">
              <a:avLst/>
            </a:prstGeom>
          </p:spPr>
          <p:style>
            <a:lnRef idx="1">
              <a:schemeClr val="accent5">
                <a:hueOff val="-5793037"/>
                <a:satOff val="-14931"/>
                <a:lumOff val="-10084"/>
                <a:alphaOff val="0"/>
              </a:schemeClr>
            </a:lnRef>
            <a:fillRef idx="3">
              <a:schemeClr val="accent5">
                <a:hueOff val="-5793037"/>
                <a:satOff val="-14931"/>
                <a:lumOff val="-10084"/>
                <a:alphaOff val="0"/>
              </a:schemeClr>
            </a:fillRef>
            <a:effectRef idx="2">
              <a:schemeClr val="accent5">
                <a:hueOff val="-5793037"/>
                <a:satOff val="-14931"/>
                <a:lumOff val="-10084"/>
                <a:alphaOff val="0"/>
              </a:schemeClr>
            </a:effectRef>
            <a:fontRef idx="minor">
              <a:schemeClr val="lt1"/>
            </a:fontRef>
          </p:style>
        </p:sp>
        <p:sp>
          <p:nvSpPr>
            <p:cNvPr id="18" name="Oval 4">
              <a:extLst>
                <a:ext uri="{FF2B5EF4-FFF2-40B4-BE49-F238E27FC236}">
                  <a16:creationId xmlns:a16="http://schemas.microsoft.com/office/drawing/2014/main" xmlns="" id="{CBBC7092-30B3-4BAB-8D85-DBA58D04E75F}"/>
                </a:ext>
              </a:extLst>
            </p:cNvPr>
            <p:cNvSpPr txBox="1"/>
            <p:nvPr/>
          </p:nvSpPr>
          <p:spPr>
            <a:xfrm>
              <a:off x="9839234" y="1566094"/>
              <a:ext cx="799969" cy="7999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203" tIns="12700" rIns="88203"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p:txBody>
        </p:sp>
      </p:grpSp>
    </p:spTree>
    <p:extLst>
      <p:ext uri="{BB962C8B-B14F-4D97-AF65-F5344CB8AC3E}">
        <p14:creationId xmlns:p14="http://schemas.microsoft.com/office/powerpoint/2010/main" val="2747674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2527300"/>
            <a:ext cx="10515600" cy="1325563"/>
          </a:xfrm>
        </p:spPr>
        <p:txBody>
          <a:bodyPr/>
          <a:lstStyle/>
          <a:p>
            <a:pPr algn="ctr"/>
            <a:r>
              <a:rPr lang="en-US" dirty="0"/>
              <a:t>http://sandrasembel.weebly.com/toefl-prep_staff.html</a:t>
            </a:r>
          </a:p>
        </p:txBody>
      </p:sp>
    </p:spTree>
    <p:extLst>
      <p:ext uri="{BB962C8B-B14F-4D97-AF65-F5344CB8AC3E}">
        <p14:creationId xmlns:p14="http://schemas.microsoft.com/office/powerpoint/2010/main" val="3831974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Freeform: Shape 8">
            <a:extLst>
              <a:ext uri="{FF2B5EF4-FFF2-40B4-BE49-F238E27FC236}">
                <a16:creationId xmlns:a16="http://schemas.microsoft.com/office/drawing/2014/main" xmlns=""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0">
            <a:extLst>
              <a:ext uri="{FF2B5EF4-FFF2-40B4-BE49-F238E27FC236}">
                <a16:creationId xmlns:a16="http://schemas.microsoft.com/office/drawing/2014/main" xmlns="" id="{598EBA13-C937-430B-9523-439FE21096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xmlns="" id="{1C3ABBB1-3B56-489A-84EC-664BB7F178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210424" y="1845770"/>
            <a:ext cx="4333875" cy="4333875"/>
          </a:xfrm>
          <a:prstGeom prst="rect">
            <a:avLst/>
          </a:prstGeom>
        </p:spPr>
      </p:pic>
      <p:sp>
        <p:nvSpPr>
          <p:cNvPr id="2" name="Title 1">
            <a:extLst>
              <a:ext uri="{FF2B5EF4-FFF2-40B4-BE49-F238E27FC236}">
                <a16:creationId xmlns:a16="http://schemas.microsoft.com/office/drawing/2014/main" xmlns="" id="{408B79CD-C1C1-4F19-9C37-44523C9FCFA6}"/>
              </a:ext>
            </a:extLst>
          </p:cNvPr>
          <p:cNvSpPr>
            <a:spLocks noGrp="1"/>
          </p:cNvSpPr>
          <p:nvPr>
            <p:ph type="title"/>
          </p:nvPr>
        </p:nvSpPr>
        <p:spPr>
          <a:xfrm>
            <a:off x="804673" y="3320859"/>
            <a:ext cx="4573475" cy="2076333"/>
          </a:xfrm>
        </p:spPr>
        <p:txBody>
          <a:bodyPr vert="horz" lIns="91440" tIns="45720" rIns="91440" bIns="45720" rtlCol="0" anchor="t">
            <a:normAutofit/>
          </a:bodyPr>
          <a:lstStyle/>
          <a:p>
            <a:r>
              <a:rPr lang="en-US" sz="4800" kern="1200">
                <a:solidFill>
                  <a:schemeClr val="tx1"/>
                </a:solidFill>
                <a:latin typeface="+mj-lt"/>
                <a:ea typeface="+mj-ea"/>
                <a:cs typeface="+mj-cs"/>
              </a:rPr>
              <a:t>Thank you!</a:t>
            </a:r>
          </a:p>
        </p:txBody>
      </p:sp>
    </p:spTree>
    <p:extLst>
      <p:ext uri="{BB962C8B-B14F-4D97-AF65-F5344CB8AC3E}">
        <p14:creationId xmlns:p14="http://schemas.microsoft.com/office/powerpoint/2010/main" val="21736117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83D6B-E32C-4FE8-87F6-B2AD274691B8}"/>
              </a:ext>
            </a:extLst>
          </p:cNvPr>
          <p:cNvSpPr>
            <a:spLocks noGrp="1"/>
          </p:cNvSpPr>
          <p:nvPr>
            <p:ph type="title"/>
          </p:nvPr>
        </p:nvSpPr>
        <p:spPr/>
        <p:txBody>
          <a:bodyPr/>
          <a:lstStyle/>
          <a:p>
            <a:r>
              <a:rPr lang="en-US" dirty="0"/>
              <a:t>Strategies</a:t>
            </a:r>
          </a:p>
        </p:txBody>
      </p:sp>
      <p:graphicFrame>
        <p:nvGraphicFramePr>
          <p:cNvPr id="4" name="Content Placeholder 3">
            <a:extLst>
              <a:ext uri="{FF2B5EF4-FFF2-40B4-BE49-F238E27FC236}">
                <a16:creationId xmlns:a16="http://schemas.microsoft.com/office/drawing/2014/main" xmlns="" id="{C16C570F-7B47-47C2-BE33-BF1DD3F8461D}"/>
              </a:ext>
            </a:extLst>
          </p:cNvPr>
          <p:cNvGraphicFramePr>
            <a:graphicFrameLocks noGrp="1"/>
          </p:cNvGraphicFramePr>
          <p:nvPr>
            <p:ph idx="1"/>
            <p:extLst>
              <p:ext uri="{D42A27DB-BD31-4B8C-83A1-F6EECF244321}">
                <p14:modId xmlns:p14="http://schemas.microsoft.com/office/powerpoint/2010/main" val="11520194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8098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AE8DB-8D01-4749-8F69-D1DB16356E25}"/>
              </a:ext>
            </a:extLst>
          </p:cNvPr>
          <p:cNvSpPr>
            <a:spLocks noGrp="1"/>
          </p:cNvSpPr>
          <p:nvPr>
            <p:ph type="title"/>
          </p:nvPr>
        </p:nvSpPr>
        <p:spPr/>
        <p:txBody>
          <a:bodyPr/>
          <a:lstStyle/>
          <a:p>
            <a:r>
              <a:rPr lang="en-US" dirty="0"/>
              <a:t>Writing Task 1</a:t>
            </a:r>
          </a:p>
        </p:txBody>
      </p:sp>
      <p:sp>
        <p:nvSpPr>
          <p:cNvPr id="4" name="Content Placeholder 3">
            <a:extLst>
              <a:ext uri="{FF2B5EF4-FFF2-40B4-BE49-F238E27FC236}">
                <a16:creationId xmlns:a16="http://schemas.microsoft.com/office/drawing/2014/main" xmlns="" id="{A865096B-B9BE-40DF-8D13-8A231C437F4D}"/>
              </a:ext>
            </a:extLst>
          </p:cNvPr>
          <p:cNvSpPr>
            <a:spLocks noGrp="1"/>
          </p:cNvSpPr>
          <p:nvPr>
            <p:ph idx="1"/>
          </p:nvPr>
        </p:nvSpPr>
        <p:spPr/>
        <p:txBody>
          <a:bodyPr/>
          <a:lstStyle/>
          <a:p>
            <a:r>
              <a:rPr lang="en-US" dirty="0"/>
              <a:t>Describing a chart (bar chart, line graph, pie chart, table, map, diagram or process flow)</a:t>
            </a:r>
          </a:p>
          <a:p>
            <a:r>
              <a:rPr lang="en-US" dirty="0"/>
              <a:t>150 words</a:t>
            </a:r>
          </a:p>
          <a:p>
            <a:r>
              <a:rPr lang="en-US" dirty="0"/>
              <a:t>20 minutes</a:t>
            </a:r>
          </a:p>
        </p:txBody>
      </p:sp>
    </p:spTree>
    <p:extLst>
      <p:ext uri="{BB962C8B-B14F-4D97-AF65-F5344CB8AC3E}">
        <p14:creationId xmlns:p14="http://schemas.microsoft.com/office/powerpoint/2010/main" val="1525513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728B5093-23F5-4B29-BB76-1CC1F39F13E3}"/>
              </a:ext>
            </a:extLst>
          </p:cNvPr>
          <p:cNvSpPr>
            <a:spLocks noGrp="1"/>
          </p:cNvSpPr>
          <p:nvPr>
            <p:ph type="title"/>
          </p:nvPr>
        </p:nvSpPr>
        <p:spPr>
          <a:xfrm>
            <a:off x="838200" y="365125"/>
            <a:ext cx="10515600" cy="1325563"/>
          </a:xfrm>
        </p:spPr>
        <p:txBody>
          <a:bodyPr>
            <a:normAutofit/>
          </a:bodyPr>
          <a:lstStyle/>
          <a:p>
            <a:r>
              <a:rPr lang="en-US"/>
              <a:t>The Components:</a:t>
            </a:r>
          </a:p>
        </p:txBody>
      </p:sp>
      <p:graphicFrame>
        <p:nvGraphicFramePr>
          <p:cNvPr id="9" name="Content Placeholder 5">
            <a:extLst>
              <a:ext uri="{FF2B5EF4-FFF2-40B4-BE49-F238E27FC236}">
                <a16:creationId xmlns:a16="http://schemas.microsoft.com/office/drawing/2014/main" xmlns="" id="{04FC1616-1AB3-470B-9102-5B028F908FE1}"/>
              </a:ext>
            </a:extLst>
          </p:cNvPr>
          <p:cNvGraphicFramePr>
            <a:graphicFrameLocks noGrp="1"/>
          </p:cNvGraphicFramePr>
          <p:nvPr>
            <p:ph idx="1"/>
            <p:extLst>
              <p:ext uri="{D42A27DB-BD31-4B8C-83A1-F6EECF244321}">
                <p14:modId xmlns:p14="http://schemas.microsoft.com/office/powerpoint/2010/main" val="1447278616"/>
              </p:ext>
            </p:extLst>
          </p:nvPr>
        </p:nvGraphicFramePr>
        <p:xfrm>
          <a:off x="301283" y="1027906"/>
          <a:ext cx="11589434" cy="5817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2850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BC5301F-852C-4F7B-9CF7-98A62C2E18BD}"/>
              </a:ext>
            </a:extLst>
          </p:cNvPr>
          <p:cNvPicPr>
            <a:picLocks noChangeAspect="1"/>
          </p:cNvPicPr>
          <p:nvPr/>
        </p:nvPicPr>
        <p:blipFill>
          <a:blip r:embed="rId2"/>
          <a:stretch>
            <a:fillRect/>
          </a:stretch>
        </p:blipFill>
        <p:spPr>
          <a:xfrm>
            <a:off x="457936" y="1258560"/>
            <a:ext cx="5291666" cy="3505728"/>
          </a:xfrm>
          <a:prstGeom prst="rect">
            <a:avLst/>
          </a:prstGeom>
        </p:spPr>
      </p:pic>
      <p:pic>
        <p:nvPicPr>
          <p:cNvPr id="5" name="Picture 4">
            <a:extLst>
              <a:ext uri="{FF2B5EF4-FFF2-40B4-BE49-F238E27FC236}">
                <a16:creationId xmlns:a16="http://schemas.microsoft.com/office/drawing/2014/main" xmlns="" id="{6A370358-2DA5-409D-BF31-7F813BA5CEA7}"/>
              </a:ext>
            </a:extLst>
          </p:cNvPr>
          <p:cNvPicPr>
            <a:picLocks noChangeAspect="1"/>
          </p:cNvPicPr>
          <p:nvPr/>
        </p:nvPicPr>
        <p:blipFill>
          <a:blip r:embed="rId3"/>
          <a:stretch>
            <a:fillRect/>
          </a:stretch>
        </p:blipFill>
        <p:spPr>
          <a:xfrm>
            <a:off x="6139437" y="1258560"/>
            <a:ext cx="5597971" cy="3505728"/>
          </a:xfrm>
          <a:prstGeom prst="rect">
            <a:avLst/>
          </a:prstGeom>
        </p:spPr>
      </p:pic>
      <p:sp>
        <p:nvSpPr>
          <p:cNvPr id="6" name="Rectangle 5">
            <a:extLst>
              <a:ext uri="{FF2B5EF4-FFF2-40B4-BE49-F238E27FC236}">
                <a16:creationId xmlns:a16="http://schemas.microsoft.com/office/drawing/2014/main" xmlns="" id="{D5591ED4-9A43-4B14-B2BC-97719A6C0982}"/>
              </a:ext>
            </a:extLst>
          </p:cNvPr>
          <p:cNvSpPr/>
          <p:nvPr/>
        </p:nvSpPr>
        <p:spPr>
          <a:xfrm>
            <a:off x="457936" y="4996069"/>
            <a:ext cx="11363003" cy="1323439"/>
          </a:xfrm>
          <a:prstGeom prst="rect">
            <a:avLst/>
          </a:prstGeom>
        </p:spPr>
        <p:txBody>
          <a:bodyPr wrap="square">
            <a:spAutoFit/>
          </a:bodyPr>
          <a:lstStyle/>
          <a:p>
            <a:pPr marL="285750" indent="-285750">
              <a:buFont typeface="Arial" panose="020B0604020202020204" pitchFamily="34" charset="0"/>
              <a:buChar char="•"/>
            </a:pPr>
            <a:r>
              <a:rPr lang="en-US" sz="2000" dirty="0"/>
              <a:t>You should spend about 20 minutes on this task. The graphs below give information about computer ownership as a percentage of the population between 2002 and 2010, and by level of education for the years 2002 and 2010. </a:t>
            </a:r>
            <a:r>
              <a:rPr lang="en-US" sz="2000" dirty="0" err="1"/>
              <a:t>Summarise</a:t>
            </a:r>
            <a:r>
              <a:rPr lang="en-US" sz="2000" dirty="0"/>
              <a:t> the information by selecting and reporting the main features, and make comparisons where relevant. Write at least 150 words. </a:t>
            </a:r>
          </a:p>
        </p:txBody>
      </p:sp>
      <p:sp>
        <p:nvSpPr>
          <p:cNvPr id="7" name="TextBox 6">
            <a:extLst>
              <a:ext uri="{FF2B5EF4-FFF2-40B4-BE49-F238E27FC236}">
                <a16:creationId xmlns:a16="http://schemas.microsoft.com/office/drawing/2014/main" xmlns="" id="{5C7822BE-6EF1-4EE6-A90A-70A3B82F2A04}"/>
              </a:ext>
            </a:extLst>
          </p:cNvPr>
          <p:cNvSpPr txBox="1"/>
          <p:nvPr/>
        </p:nvSpPr>
        <p:spPr>
          <a:xfrm>
            <a:off x="563953" y="357840"/>
            <a:ext cx="11363003" cy="523220"/>
          </a:xfrm>
          <a:prstGeom prst="rect">
            <a:avLst/>
          </a:prstGeom>
          <a:noFill/>
        </p:spPr>
        <p:txBody>
          <a:bodyPr wrap="square" rtlCol="0">
            <a:spAutoFit/>
          </a:bodyPr>
          <a:lstStyle/>
          <a:p>
            <a:r>
              <a:rPr lang="en-US" sz="2800" dirty="0"/>
              <a:t>Writing Task 1: Computer Ownership</a:t>
            </a:r>
          </a:p>
        </p:txBody>
      </p:sp>
    </p:spTree>
    <p:extLst>
      <p:ext uri="{BB962C8B-B14F-4D97-AF65-F5344CB8AC3E}">
        <p14:creationId xmlns:p14="http://schemas.microsoft.com/office/powerpoint/2010/main" val="2619394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Computer ownership </a:t>
            </a:r>
          </a:p>
          <a:p>
            <a:pPr marL="514350" indent="-514350">
              <a:buFont typeface="+mj-lt"/>
              <a:buAutoNum type="arabicPeriod"/>
            </a:pPr>
            <a:r>
              <a:rPr lang="en-US" dirty="0" smtClean="0"/>
              <a:t>Increasing trends</a:t>
            </a:r>
          </a:p>
          <a:p>
            <a:pPr marL="514350" indent="-514350">
              <a:buFont typeface="+mj-lt"/>
              <a:buAutoNum type="arabicPeriod"/>
            </a:pPr>
            <a:r>
              <a:rPr lang="en-US" dirty="0" smtClean="0"/>
              <a:t>Analysis</a:t>
            </a:r>
          </a:p>
          <a:p>
            <a:pPr marL="914400" lvl="1" indent="-457200">
              <a:buAutoNum type="alphaUcPeriod"/>
            </a:pPr>
            <a:r>
              <a:rPr lang="en-US" dirty="0" smtClean="0"/>
              <a:t>Contrast: No high school diploma group vs. post graduate qualification group</a:t>
            </a:r>
          </a:p>
          <a:p>
            <a:pPr marL="914400" lvl="1" indent="-457200">
              <a:buAutoNum type="alphaUcPeriod"/>
            </a:pPr>
            <a:r>
              <a:rPr lang="en-US" dirty="0" smtClean="0"/>
              <a:t>Similarities: </a:t>
            </a:r>
          </a:p>
          <a:p>
            <a:pPr lvl="2"/>
            <a:r>
              <a:rPr lang="en-US" dirty="0" smtClean="0"/>
              <a:t>High school degree  - incomplete college graduates</a:t>
            </a:r>
          </a:p>
          <a:p>
            <a:pPr lvl="2"/>
            <a:r>
              <a:rPr lang="en-US" dirty="0"/>
              <a:t>B</a:t>
            </a:r>
            <a:r>
              <a:rPr lang="en-US" dirty="0" smtClean="0"/>
              <a:t>achelor’s degree and post graduate qualification</a:t>
            </a:r>
          </a:p>
          <a:p>
            <a:pPr marL="514350" indent="-514350">
              <a:buFont typeface="+mj-lt"/>
              <a:buAutoNum type="arabicPeriod"/>
            </a:pPr>
            <a:r>
              <a:rPr lang="en-US" dirty="0" smtClean="0"/>
              <a:t>Increasing trends</a:t>
            </a:r>
            <a:endParaRPr lang="en-US" dirty="0"/>
          </a:p>
        </p:txBody>
      </p:sp>
    </p:spTree>
    <p:extLst>
      <p:ext uri="{BB962C8B-B14F-4D97-AF65-F5344CB8AC3E}">
        <p14:creationId xmlns:p14="http://schemas.microsoft.com/office/powerpoint/2010/main" val="2804093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Opening </a:t>
            </a:r>
            <a:endParaRPr lang="en-US" dirty="0"/>
          </a:p>
        </p:txBody>
      </p:sp>
      <p:sp>
        <p:nvSpPr>
          <p:cNvPr id="3" name="Content Placeholder 2"/>
          <p:cNvSpPr>
            <a:spLocks noGrp="1"/>
          </p:cNvSpPr>
          <p:nvPr>
            <p:ph sz="half" idx="1"/>
          </p:nvPr>
        </p:nvSpPr>
        <p:spPr/>
        <p:txBody>
          <a:bodyPr/>
          <a:lstStyle/>
          <a:p>
            <a:pPr marL="0" lvl="0" indent="0">
              <a:buNone/>
            </a:pPr>
            <a:r>
              <a:rPr lang="en-US" dirty="0" smtClean="0"/>
              <a:t>(Reference: The Title) – 1 or 2 sentences.</a:t>
            </a:r>
          </a:p>
          <a:p>
            <a:pPr marL="0" lvl="0" indent="0">
              <a:buNone/>
            </a:pPr>
            <a:r>
              <a:rPr lang="en-US" dirty="0" smtClean="0"/>
              <a:t>State the title</a:t>
            </a:r>
          </a:p>
          <a:p>
            <a:pPr lvl="0"/>
            <a:r>
              <a:rPr lang="en-US" i="1" dirty="0" smtClean="0"/>
              <a:t>The </a:t>
            </a:r>
            <a:r>
              <a:rPr lang="en-US" i="1" dirty="0"/>
              <a:t>charts display </a:t>
            </a:r>
            <a:r>
              <a:rPr lang="en-US" i="1" dirty="0" smtClean="0"/>
              <a:t>_____</a:t>
            </a:r>
          </a:p>
          <a:p>
            <a:pPr lvl="0"/>
            <a:r>
              <a:rPr lang="en-US" i="1" dirty="0" smtClean="0"/>
              <a:t>The </a:t>
            </a:r>
            <a:r>
              <a:rPr lang="en-US" i="1" dirty="0"/>
              <a:t>diagram describes </a:t>
            </a:r>
            <a:r>
              <a:rPr lang="en-US" i="1" dirty="0" smtClean="0"/>
              <a:t>____</a:t>
            </a:r>
          </a:p>
          <a:p>
            <a:pPr lvl="0"/>
            <a:r>
              <a:rPr lang="en-US" i="1" dirty="0" smtClean="0"/>
              <a:t>The map illustrates ______</a:t>
            </a:r>
          </a:p>
          <a:p>
            <a:pPr lvl="0"/>
            <a:r>
              <a:rPr lang="en-US" i="1" dirty="0" smtClean="0"/>
              <a:t>The table shows ____</a:t>
            </a:r>
            <a:endParaRPr lang="en-US" i="1" dirty="0"/>
          </a:p>
          <a:p>
            <a:endParaRPr lang="en-US" dirty="0"/>
          </a:p>
        </p:txBody>
      </p:sp>
      <p:sp>
        <p:nvSpPr>
          <p:cNvPr id="4" name="Content Placeholder 3"/>
          <p:cNvSpPr>
            <a:spLocks noGrp="1"/>
          </p:cNvSpPr>
          <p:nvPr>
            <p:ph sz="half" idx="2"/>
          </p:nvPr>
        </p:nvSpPr>
        <p:spPr/>
        <p:txBody>
          <a:bodyPr/>
          <a:lstStyle/>
          <a:p>
            <a:pPr marL="0" indent="0">
              <a:buNone/>
            </a:pPr>
            <a:r>
              <a:rPr lang="en-US" dirty="0" smtClean="0"/>
              <a:t>Useful words/phrases:</a:t>
            </a:r>
          </a:p>
          <a:p>
            <a:r>
              <a:rPr lang="en-US" dirty="0" smtClean="0"/>
              <a:t>Describe</a:t>
            </a:r>
          </a:p>
          <a:p>
            <a:r>
              <a:rPr lang="en-US" dirty="0" smtClean="0"/>
              <a:t>Display</a:t>
            </a:r>
          </a:p>
          <a:p>
            <a:r>
              <a:rPr lang="en-US" dirty="0" smtClean="0"/>
              <a:t>Illustrate</a:t>
            </a:r>
          </a:p>
          <a:p>
            <a:r>
              <a:rPr lang="en-US" dirty="0" smtClean="0"/>
              <a:t>Show</a:t>
            </a:r>
          </a:p>
          <a:p>
            <a:r>
              <a:rPr lang="en-US" dirty="0" smtClean="0"/>
              <a:t>Portray</a:t>
            </a:r>
          </a:p>
          <a:p>
            <a:pPr marL="0" indent="0">
              <a:buNone/>
            </a:pPr>
            <a:endParaRPr lang="en-US" dirty="0" smtClean="0"/>
          </a:p>
        </p:txBody>
      </p:sp>
    </p:spTree>
    <p:extLst>
      <p:ext uri="{BB962C8B-B14F-4D97-AF65-F5344CB8AC3E}">
        <p14:creationId xmlns:p14="http://schemas.microsoft.com/office/powerpoint/2010/main" val="1791418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The background</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(Reference: The summary – instructions)- 2 to 4 sentences</a:t>
            </a:r>
          </a:p>
          <a:p>
            <a:pPr lvl="0"/>
            <a:r>
              <a:rPr lang="en-US" dirty="0" smtClean="0"/>
              <a:t>State the general trends</a:t>
            </a:r>
          </a:p>
          <a:p>
            <a:pPr lvl="0"/>
            <a:r>
              <a:rPr lang="en-US" i="1" dirty="0" smtClean="0"/>
              <a:t>The </a:t>
            </a:r>
            <a:r>
              <a:rPr lang="en-US" i="1" dirty="0"/>
              <a:t>data show a constant/fluctuating increase in …… </a:t>
            </a:r>
            <a:endParaRPr lang="en-US" i="1" dirty="0" smtClean="0"/>
          </a:p>
          <a:p>
            <a:pPr lvl="0"/>
            <a:r>
              <a:rPr lang="en-US" i="1" dirty="0" smtClean="0"/>
              <a:t>The trend </a:t>
            </a:r>
            <a:r>
              <a:rPr lang="en-US" i="1" dirty="0"/>
              <a:t>occurred across all groups </a:t>
            </a:r>
            <a:r>
              <a:rPr lang="en-US" sz="2400" i="1" dirty="0" smtClean="0"/>
              <a:t>……</a:t>
            </a:r>
          </a:p>
          <a:p>
            <a:pPr lvl="0"/>
            <a:endParaRPr lang="en-US" sz="2400" dirty="0"/>
          </a:p>
          <a:p>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Useful words/phrases:</a:t>
            </a:r>
          </a:p>
          <a:p>
            <a:r>
              <a:rPr lang="en-US" dirty="0" smtClean="0"/>
              <a:t>Trends</a:t>
            </a:r>
          </a:p>
          <a:p>
            <a:r>
              <a:rPr lang="en-US" dirty="0" smtClean="0"/>
              <a:t>Constant trend</a:t>
            </a:r>
          </a:p>
          <a:p>
            <a:r>
              <a:rPr lang="en-US" dirty="0" smtClean="0"/>
              <a:t>Increasing trend</a:t>
            </a:r>
          </a:p>
          <a:p>
            <a:r>
              <a:rPr lang="en-US" dirty="0" smtClean="0"/>
              <a:t>Decreasing trend</a:t>
            </a:r>
          </a:p>
          <a:p>
            <a:r>
              <a:rPr lang="en-US" dirty="0" smtClean="0"/>
              <a:t>Fluctuating trend</a:t>
            </a:r>
          </a:p>
          <a:p>
            <a:r>
              <a:rPr lang="en-US" dirty="0" smtClean="0"/>
              <a:t>Slight(</a:t>
            </a:r>
            <a:r>
              <a:rPr lang="en-US" dirty="0" err="1" smtClean="0"/>
              <a:t>ly</a:t>
            </a:r>
            <a:r>
              <a:rPr lang="en-US" dirty="0" smtClean="0"/>
              <a:t>) vs. Sharp(</a:t>
            </a:r>
            <a:r>
              <a:rPr lang="en-US" dirty="0" err="1" smtClean="0"/>
              <a:t>ly</a:t>
            </a:r>
            <a:r>
              <a:rPr lang="en-US" dirty="0" smtClean="0"/>
              <a:t>)</a:t>
            </a:r>
            <a:r>
              <a:rPr lang="en-US" dirty="0"/>
              <a:t> </a:t>
            </a:r>
            <a:r>
              <a:rPr lang="en-US" dirty="0" smtClean="0"/>
              <a:t>– increase slightly (slight increase); increase sharply (sharp increase); moderate</a:t>
            </a:r>
          </a:p>
        </p:txBody>
      </p:sp>
    </p:spTree>
    <p:extLst>
      <p:ext uri="{BB962C8B-B14F-4D97-AF65-F5344CB8AC3E}">
        <p14:creationId xmlns:p14="http://schemas.microsoft.com/office/powerpoint/2010/main" val="1537431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The Analysis of interesting points</a:t>
            </a:r>
            <a:endParaRPr lang="en-US" dirty="0"/>
          </a:p>
        </p:txBody>
      </p:sp>
      <p:sp>
        <p:nvSpPr>
          <p:cNvPr id="3" name="Content Placeholder 2"/>
          <p:cNvSpPr>
            <a:spLocks noGrp="1"/>
          </p:cNvSpPr>
          <p:nvPr>
            <p:ph sz="half" idx="1"/>
          </p:nvPr>
        </p:nvSpPr>
        <p:spPr/>
        <p:txBody>
          <a:bodyPr>
            <a:normAutofit fontScale="77500" lnSpcReduction="20000"/>
          </a:bodyPr>
          <a:lstStyle/>
          <a:p>
            <a:pPr lvl="0"/>
            <a:r>
              <a:rPr lang="en-US" dirty="0"/>
              <a:t>Comparison &amp; contrast</a:t>
            </a:r>
          </a:p>
          <a:p>
            <a:pPr lvl="0"/>
            <a:r>
              <a:rPr lang="en-US" dirty="0"/>
              <a:t>Increase &amp; decrease</a:t>
            </a:r>
          </a:p>
          <a:p>
            <a:pPr lvl="0"/>
            <a:r>
              <a:rPr lang="en-US" dirty="0" smtClean="0"/>
              <a:t>Analyze the </a:t>
            </a:r>
            <a:r>
              <a:rPr lang="en-US" dirty="0"/>
              <a:t>first state &amp; last state; </a:t>
            </a:r>
            <a:endParaRPr lang="en-US" dirty="0" smtClean="0"/>
          </a:p>
          <a:p>
            <a:pPr lvl="0"/>
            <a:r>
              <a:rPr lang="en-US" dirty="0" smtClean="0"/>
              <a:t>Analyze the </a:t>
            </a:r>
            <a:r>
              <a:rPr lang="en-US" dirty="0"/>
              <a:t>trends in the highest &amp; lowest </a:t>
            </a:r>
            <a:r>
              <a:rPr lang="en-US" dirty="0" smtClean="0"/>
              <a:t>group</a:t>
            </a:r>
          </a:p>
          <a:p>
            <a:pPr lvl="0"/>
            <a:r>
              <a:rPr lang="en-US" dirty="0" smtClean="0"/>
              <a:t>Analyze the lowest point and the highest point</a:t>
            </a:r>
            <a:endParaRPr lang="en-US" dirty="0"/>
          </a:p>
          <a:p>
            <a:endParaRPr lang="en-US" dirty="0"/>
          </a:p>
        </p:txBody>
      </p:sp>
      <p:sp>
        <p:nvSpPr>
          <p:cNvPr id="4" name="Content Placeholder 3"/>
          <p:cNvSpPr>
            <a:spLocks noGrp="1"/>
          </p:cNvSpPr>
          <p:nvPr>
            <p:ph sz="half" idx="2"/>
          </p:nvPr>
        </p:nvSpPr>
        <p:spPr/>
        <p:txBody>
          <a:bodyPr>
            <a:normAutofit fontScale="77500" lnSpcReduction="20000"/>
          </a:bodyPr>
          <a:lstStyle/>
          <a:p>
            <a:r>
              <a:rPr lang="en-US" i="1" dirty="0">
                <a:solidFill>
                  <a:srgbClr val="000000"/>
                </a:solidFill>
                <a:latin typeface="Verdana" panose="020B0604030504040204" pitchFamily="34" charset="0"/>
              </a:rPr>
              <a:t>In 2002, </a:t>
            </a:r>
            <a:r>
              <a:rPr lang="en-US" i="1" dirty="0">
                <a:solidFill>
                  <a:srgbClr val="FF0000"/>
                </a:solidFill>
                <a:latin typeface="Verdana" panose="020B0604030504040204" pitchFamily="34" charset="0"/>
              </a:rPr>
              <a:t>slightly more than half </a:t>
            </a:r>
            <a:r>
              <a:rPr lang="en-US" i="1" dirty="0">
                <a:solidFill>
                  <a:srgbClr val="000000"/>
                </a:solidFill>
                <a:latin typeface="Verdana" panose="020B0604030504040204" pitchFamily="34" charset="0"/>
              </a:rPr>
              <a:t>the population owned computers. That number </a:t>
            </a:r>
            <a:r>
              <a:rPr lang="en-US" i="1" dirty="0">
                <a:solidFill>
                  <a:srgbClr val="FF0000"/>
                </a:solidFill>
                <a:latin typeface="Verdana" panose="020B0604030504040204" pitchFamily="34" charset="0"/>
              </a:rPr>
              <a:t>increased</a:t>
            </a:r>
            <a:r>
              <a:rPr lang="en-US" i="1" dirty="0">
                <a:solidFill>
                  <a:srgbClr val="000000"/>
                </a:solidFill>
                <a:latin typeface="Verdana" panose="020B0604030504040204" pitchFamily="34" charset="0"/>
              </a:rPr>
              <a:t> to roughly 75% over the next eight years</a:t>
            </a:r>
            <a:r>
              <a:rPr lang="en-US" i="1" dirty="0" smtClean="0">
                <a:solidFill>
                  <a:srgbClr val="000000"/>
                </a:solidFill>
                <a:latin typeface="Verdana" panose="020B0604030504040204" pitchFamily="34" charset="0"/>
              </a:rPr>
              <a:t>.</a:t>
            </a:r>
          </a:p>
          <a:p>
            <a:r>
              <a:rPr lang="en-US" i="1" dirty="0">
                <a:solidFill>
                  <a:srgbClr val="000000"/>
                </a:solidFill>
                <a:latin typeface="Verdana" panose="020B0604030504040204" pitchFamily="34" charset="0"/>
              </a:rPr>
              <a:t>Postgraduates were always </a:t>
            </a:r>
            <a:r>
              <a:rPr lang="en-US" i="1" dirty="0">
                <a:solidFill>
                  <a:srgbClr val="FF0000"/>
                </a:solidFill>
                <a:latin typeface="Verdana" panose="020B0604030504040204" pitchFamily="34" charset="0"/>
              </a:rPr>
              <a:t>ahead of </a:t>
            </a:r>
            <a:r>
              <a:rPr lang="en-US" i="1" dirty="0">
                <a:solidFill>
                  <a:srgbClr val="000000"/>
                </a:solidFill>
                <a:latin typeface="Verdana" panose="020B0604030504040204" pitchFamily="34" charset="0"/>
              </a:rPr>
              <a:t>the general population. Whil</a:t>
            </a:r>
            <a:r>
              <a:rPr lang="en-US" i="1" dirty="0">
                <a:latin typeface="Verdana" panose="020B0604030504040204" pitchFamily="34" charset="0"/>
              </a:rPr>
              <a:t>e</a:t>
            </a:r>
            <a:r>
              <a:rPr lang="en-US" i="1" dirty="0">
                <a:solidFill>
                  <a:srgbClr val="FF0000"/>
                </a:solidFill>
                <a:latin typeface="Verdana" panose="020B0604030504040204" pitchFamily="34" charset="0"/>
              </a:rPr>
              <a:t> roughly three-quarters of postgraduates</a:t>
            </a:r>
            <a:r>
              <a:rPr lang="en-US" i="1" dirty="0">
                <a:solidFill>
                  <a:srgbClr val="000000"/>
                </a:solidFill>
                <a:latin typeface="Verdana" panose="020B0604030504040204" pitchFamily="34" charset="0"/>
              </a:rPr>
              <a:t> owned computers in 2002, that figure rose to nearly 95% by 2010</a:t>
            </a:r>
            <a:r>
              <a:rPr lang="en-US" i="1" dirty="0" smtClean="0">
                <a:solidFill>
                  <a:srgbClr val="000000"/>
                </a:solidFill>
                <a:latin typeface="Verdana" panose="020B0604030504040204" pitchFamily="34" charset="0"/>
              </a:rPr>
              <a:t>.</a:t>
            </a:r>
            <a:r>
              <a:rPr lang="en-US" i="1" dirty="0">
                <a:solidFill>
                  <a:srgbClr val="000000"/>
                </a:solidFill>
                <a:latin typeface="Verdana" panose="020B0604030504040204" pitchFamily="34" charset="0"/>
              </a:rPr>
              <a:t> </a:t>
            </a:r>
            <a:endParaRPr lang="en-US" i="1" dirty="0" smtClean="0">
              <a:solidFill>
                <a:srgbClr val="000000"/>
              </a:solidFill>
              <a:latin typeface="Verdana" panose="020B0604030504040204" pitchFamily="34" charset="0"/>
            </a:endParaRPr>
          </a:p>
          <a:p>
            <a:r>
              <a:rPr lang="en-US" i="1" dirty="0" smtClean="0">
                <a:solidFill>
                  <a:srgbClr val="FF0000"/>
                </a:solidFill>
                <a:latin typeface="Verdana" panose="020B0604030504040204" pitchFamily="34" charset="0"/>
              </a:rPr>
              <a:t>By </a:t>
            </a:r>
            <a:r>
              <a:rPr lang="en-US" i="1" dirty="0">
                <a:solidFill>
                  <a:srgbClr val="FF0000"/>
                </a:solidFill>
                <a:latin typeface="Verdana" panose="020B0604030504040204" pitchFamily="34" charset="0"/>
              </a:rPr>
              <a:t>contrast</a:t>
            </a:r>
            <a:r>
              <a:rPr lang="en-US" i="1" dirty="0">
                <a:solidFill>
                  <a:srgbClr val="000000"/>
                </a:solidFill>
                <a:latin typeface="Verdana" panose="020B0604030504040204" pitchFamily="34" charset="0"/>
              </a:rPr>
              <a:t>, those who had not finished high school began with only a 15% computer ownership rate, which increased to about 45% after eight years.</a:t>
            </a:r>
            <a:endParaRPr lang="en-US" dirty="0"/>
          </a:p>
        </p:txBody>
      </p:sp>
    </p:spTree>
    <p:extLst>
      <p:ext uri="{BB962C8B-B14F-4D97-AF65-F5344CB8AC3E}">
        <p14:creationId xmlns:p14="http://schemas.microsoft.com/office/powerpoint/2010/main" val="1600950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786</Words>
  <Application>Microsoft Office PowerPoint</Application>
  <PresentationFormat>Custom</PresentationFormat>
  <Paragraphs>94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IELTS WRITING TASK 1</vt:lpstr>
      <vt:lpstr>Strategies</vt:lpstr>
      <vt:lpstr>Writing Task 1</vt:lpstr>
      <vt:lpstr>The Components:</vt:lpstr>
      <vt:lpstr>PowerPoint Presentation</vt:lpstr>
      <vt:lpstr>Rough outline</vt:lpstr>
      <vt:lpstr>Part 1: Opening </vt:lpstr>
      <vt:lpstr>Part 2: The background</vt:lpstr>
      <vt:lpstr>Part 3: The Analysis of interesting points</vt:lpstr>
      <vt:lpstr>Part 4: Conclusion</vt:lpstr>
      <vt:lpstr>PowerPoint Presentation</vt:lpstr>
      <vt:lpstr>http://sandrasembel.weebly.com/toefl-prep_staff.html</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IELTS WRITING TASK 1</dc:title>
  <dc:creator>Sandra Sembel</dc:creator>
  <cp:lastModifiedBy>FK</cp:lastModifiedBy>
  <cp:revision>8</cp:revision>
  <dcterms:created xsi:type="dcterms:W3CDTF">2018-06-05T01:50:02Z</dcterms:created>
  <dcterms:modified xsi:type="dcterms:W3CDTF">2018-06-05T05:12:05Z</dcterms:modified>
</cp:coreProperties>
</file>