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67" r:id="rId5"/>
    <p:sldId id="268" r:id="rId6"/>
    <p:sldId id="257" r:id="rId7"/>
    <p:sldId id="259" r:id="rId8"/>
    <p:sldId id="260" r:id="rId9"/>
    <p:sldId id="261" r:id="rId10"/>
    <p:sldId id="262" r:id="rId11"/>
    <p:sldId id="263" r:id="rId12"/>
    <p:sldId id="264" r:id="rId13"/>
    <p:sldId id="265"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7EC07-CEB9-4B47-87AF-6EDF928DC32B}"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B90FB9A0-9271-4C3A-A39F-E0A8E68C3238}">
      <dgm:prSet phldrT="[Text]"/>
      <dgm:spPr/>
      <dgm:t>
        <a:bodyPr/>
        <a:lstStyle/>
        <a:p>
          <a:r>
            <a:rPr lang="en-US" dirty="0" smtClean="0"/>
            <a:t>1</a:t>
          </a:r>
          <a:endParaRPr lang="en-US" dirty="0"/>
        </a:p>
      </dgm:t>
    </dgm:pt>
    <dgm:pt modelId="{E53399DE-8401-4AB4-981F-96B72D060D48}" type="parTrans" cxnId="{B2A75533-B71F-496C-AEA4-A1A4C8D1C2D7}">
      <dgm:prSet/>
      <dgm:spPr/>
      <dgm:t>
        <a:bodyPr/>
        <a:lstStyle/>
        <a:p>
          <a:endParaRPr lang="en-US"/>
        </a:p>
      </dgm:t>
    </dgm:pt>
    <dgm:pt modelId="{1CE07BCF-CDAE-4450-9402-059F9B43E712}" type="sibTrans" cxnId="{B2A75533-B71F-496C-AEA4-A1A4C8D1C2D7}">
      <dgm:prSet/>
      <dgm:spPr/>
      <dgm:t>
        <a:bodyPr/>
        <a:lstStyle/>
        <a:p>
          <a:endParaRPr lang="en-US"/>
        </a:p>
      </dgm:t>
    </dgm:pt>
    <dgm:pt modelId="{2FD54F17-0B75-4DD8-B8C7-01C179D7AE48}">
      <dgm:prSet phldrT="[Text]"/>
      <dgm:spPr/>
      <dgm:t>
        <a:bodyPr/>
        <a:lstStyle/>
        <a:p>
          <a:r>
            <a:rPr lang="en-US" dirty="0" smtClean="0"/>
            <a:t>Vanilla</a:t>
          </a:r>
          <a:endParaRPr lang="en-US" dirty="0"/>
        </a:p>
      </dgm:t>
    </dgm:pt>
    <dgm:pt modelId="{A417A5EC-DEBB-4F47-955C-16F0AC6284D4}" type="parTrans" cxnId="{667F5278-793A-45F4-AA67-24B430ADC02C}">
      <dgm:prSet/>
      <dgm:spPr/>
      <dgm:t>
        <a:bodyPr/>
        <a:lstStyle/>
        <a:p>
          <a:endParaRPr lang="en-US"/>
        </a:p>
      </dgm:t>
    </dgm:pt>
    <dgm:pt modelId="{42EBB1AD-58C1-4726-93F7-DA0A616955A5}" type="sibTrans" cxnId="{667F5278-793A-45F4-AA67-24B430ADC02C}">
      <dgm:prSet/>
      <dgm:spPr/>
      <dgm:t>
        <a:bodyPr/>
        <a:lstStyle/>
        <a:p>
          <a:endParaRPr lang="en-US"/>
        </a:p>
      </dgm:t>
    </dgm:pt>
    <dgm:pt modelId="{C1265F4E-B217-4164-B4DE-04E40086229D}">
      <dgm:prSet phldrT="[Text]"/>
      <dgm:spPr/>
      <dgm:t>
        <a:bodyPr/>
        <a:lstStyle/>
        <a:p>
          <a:r>
            <a:rPr lang="en-US" dirty="0" smtClean="0"/>
            <a:t>2</a:t>
          </a:r>
          <a:endParaRPr lang="en-US" dirty="0"/>
        </a:p>
      </dgm:t>
    </dgm:pt>
    <dgm:pt modelId="{AD4CDAEF-1CD6-4649-90DC-6352BE55C8C1}" type="parTrans" cxnId="{61D77ED6-E99B-49DC-8A7B-5E8D94B2EE4C}">
      <dgm:prSet/>
      <dgm:spPr/>
      <dgm:t>
        <a:bodyPr/>
        <a:lstStyle/>
        <a:p>
          <a:endParaRPr lang="en-US"/>
        </a:p>
      </dgm:t>
    </dgm:pt>
    <dgm:pt modelId="{15B744F0-029C-4AEA-B11F-0D8399BCE6EC}" type="sibTrans" cxnId="{61D77ED6-E99B-49DC-8A7B-5E8D94B2EE4C}">
      <dgm:prSet/>
      <dgm:spPr/>
      <dgm:t>
        <a:bodyPr/>
        <a:lstStyle/>
        <a:p>
          <a:endParaRPr lang="en-US"/>
        </a:p>
      </dgm:t>
    </dgm:pt>
    <dgm:pt modelId="{0D9ADF12-5890-4DA2-BCBF-D315AF962EC9}">
      <dgm:prSet phldrT="[Text]"/>
      <dgm:spPr/>
      <dgm:t>
        <a:bodyPr/>
        <a:lstStyle/>
        <a:p>
          <a:r>
            <a:rPr lang="en-US" dirty="0" smtClean="0"/>
            <a:t>Strawberry</a:t>
          </a:r>
          <a:endParaRPr lang="en-US" dirty="0"/>
        </a:p>
      </dgm:t>
    </dgm:pt>
    <dgm:pt modelId="{C913F56F-7E69-47B2-8952-D71171A3EF3D}" type="parTrans" cxnId="{5B0231ED-F829-4A14-B3FD-1EFE27AEE5F8}">
      <dgm:prSet/>
      <dgm:spPr/>
      <dgm:t>
        <a:bodyPr/>
        <a:lstStyle/>
        <a:p>
          <a:endParaRPr lang="en-US"/>
        </a:p>
      </dgm:t>
    </dgm:pt>
    <dgm:pt modelId="{F0E5934C-8E1A-4603-863C-F244418D841C}" type="sibTrans" cxnId="{5B0231ED-F829-4A14-B3FD-1EFE27AEE5F8}">
      <dgm:prSet/>
      <dgm:spPr/>
      <dgm:t>
        <a:bodyPr/>
        <a:lstStyle/>
        <a:p>
          <a:endParaRPr lang="en-US"/>
        </a:p>
      </dgm:t>
    </dgm:pt>
    <dgm:pt modelId="{90C58EBB-DA75-4B2C-986E-1D4B3A2A93E8}">
      <dgm:prSet phldrT="[Text]"/>
      <dgm:spPr/>
      <dgm:t>
        <a:bodyPr/>
        <a:lstStyle/>
        <a:p>
          <a:r>
            <a:rPr lang="en-US" dirty="0" smtClean="0"/>
            <a:t>3</a:t>
          </a:r>
          <a:endParaRPr lang="en-US" dirty="0"/>
        </a:p>
      </dgm:t>
    </dgm:pt>
    <dgm:pt modelId="{964F77EA-9D17-46CA-B0C1-26EE109A88F0}" type="parTrans" cxnId="{396A58E8-0E82-4EFD-BC43-0BFA072C43B2}">
      <dgm:prSet/>
      <dgm:spPr/>
      <dgm:t>
        <a:bodyPr/>
        <a:lstStyle/>
        <a:p>
          <a:endParaRPr lang="en-US"/>
        </a:p>
      </dgm:t>
    </dgm:pt>
    <dgm:pt modelId="{A9E9319B-09A5-4CA0-A201-9EA9257F84B7}" type="sibTrans" cxnId="{396A58E8-0E82-4EFD-BC43-0BFA072C43B2}">
      <dgm:prSet/>
      <dgm:spPr/>
      <dgm:t>
        <a:bodyPr/>
        <a:lstStyle/>
        <a:p>
          <a:endParaRPr lang="en-US"/>
        </a:p>
      </dgm:t>
    </dgm:pt>
    <dgm:pt modelId="{E25B317B-7E58-460C-8688-195AD57A82A4}">
      <dgm:prSet phldrT="[Text]"/>
      <dgm:spPr/>
      <dgm:t>
        <a:bodyPr/>
        <a:lstStyle/>
        <a:p>
          <a:r>
            <a:rPr lang="en-US" dirty="0" smtClean="0"/>
            <a:t>Chocolate</a:t>
          </a:r>
          <a:endParaRPr lang="en-US" dirty="0"/>
        </a:p>
      </dgm:t>
    </dgm:pt>
    <dgm:pt modelId="{5826DE48-EBD9-4C0C-80A3-22FC52F05775}" type="parTrans" cxnId="{EFC639BA-5D25-413B-BC28-CA40401FF181}">
      <dgm:prSet/>
      <dgm:spPr/>
      <dgm:t>
        <a:bodyPr/>
        <a:lstStyle/>
        <a:p>
          <a:endParaRPr lang="en-US"/>
        </a:p>
      </dgm:t>
    </dgm:pt>
    <dgm:pt modelId="{5B05F78E-7093-4834-818D-5EF0EB2D2240}" type="sibTrans" cxnId="{EFC639BA-5D25-413B-BC28-CA40401FF181}">
      <dgm:prSet/>
      <dgm:spPr/>
      <dgm:t>
        <a:bodyPr/>
        <a:lstStyle/>
        <a:p>
          <a:endParaRPr lang="en-US"/>
        </a:p>
      </dgm:t>
    </dgm:pt>
    <dgm:pt modelId="{4972F876-D677-4826-AB98-46C6C620D6CB}" type="pres">
      <dgm:prSet presAssocID="{E4F7EC07-CEB9-4B47-87AF-6EDF928DC32B}" presName="Name0" presStyleCnt="0">
        <dgm:presLayoutVars>
          <dgm:chMax/>
          <dgm:chPref/>
          <dgm:dir/>
        </dgm:presLayoutVars>
      </dgm:prSet>
      <dgm:spPr/>
    </dgm:pt>
    <dgm:pt modelId="{C226ABDD-D609-4598-8555-744D8EA36478}" type="pres">
      <dgm:prSet presAssocID="{B90FB9A0-9271-4C3A-A39F-E0A8E68C3238}" presName="composite" presStyleCnt="0">
        <dgm:presLayoutVars>
          <dgm:chMax val="1"/>
          <dgm:chPref val="1"/>
        </dgm:presLayoutVars>
      </dgm:prSet>
      <dgm:spPr/>
    </dgm:pt>
    <dgm:pt modelId="{DA9C90E7-FD6B-4F69-A674-3BB18875F9A3}" type="pres">
      <dgm:prSet presAssocID="{B90FB9A0-9271-4C3A-A39F-E0A8E68C3238}" presName="Accent" presStyleLbl="trAlignAcc1" presStyleIdx="0" presStyleCnt="3">
        <dgm:presLayoutVars>
          <dgm:chMax val="0"/>
          <dgm:chPref val="0"/>
        </dgm:presLayoutVars>
      </dgm:prSet>
      <dgm:spPr/>
    </dgm:pt>
    <dgm:pt modelId="{F7E59426-C16F-4645-B382-843D237A2582}" type="pres">
      <dgm:prSet presAssocID="{B90FB9A0-9271-4C3A-A39F-E0A8E68C3238}" presName="Image" presStyleLbl="alignImgPlace1" presStyleIdx="0" presStyleCnt="3">
        <dgm:presLayoutVars>
          <dgm:chMax val="0"/>
          <dgm:chPref val="0"/>
        </dgm:presLayoutVars>
      </dgm:prSet>
      <dgm:spPr>
        <a:blipFill rotWithShape="1">
          <a:blip xmlns:r="http://schemas.openxmlformats.org/officeDocument/2006/relationships" r:embed="rId1"/>
          <a:stretch>
            <a:fillRect/>
          </a:stretch>
        </a:blipFill>
      </dgm:spPr>
    </dgm:pt>
    <dgm:pt modelId="{BFD9225B-261E-4821-BC55-F293A845E0B1}" type="pres">
      <dgm:prSet presAssocID="{B90FB9A0-9271-4C3A-A39F-E0A8E68C3238}" presName="ChildComposite" presStyleCnt="0"/>
      <dgm:spPr/>
    </dgm:pt>
    <dgm:pt modelId="{20C4975C-805C-4F6F-9B35-CD78FF45090F}" type="pres">
      <dgm:prSet presAssocID="{B90FB9A0-9271-4C3A-A39F-E0A8E68C3238}" presName="Child" presStyleLbl="node1" presStyleIdx="0" presStyleCnt="3">
        <dgm:presLayoutVars>
          <dgm:chMax val="0"/>
          <dgm:chPref val="0"/>
          <dgm:bulletEnabled val="1"/>
        </dgm:presLayoutVars>
      </dgm:prSet>
      <dgm:spPr/>
    </dgm:pt>
    <dgm:pt modelId="{F4638D95-5902-4357-8BB3-B8F74FD1606A}" type="pres">
      <dgm:prSet presAssocID="{B90FB9A0-9271-4C3A-A39F-E0A8E68C3238}" presName="Parent" presStyleLbl="revTx" presStyleIdx="0" presStyleCnt="3">
        <dgm:presLayoutVars>
          <dgm:chMax val="1"/>
          <dgm:chPref val="0"/>
          <dgm:bulletEnabled val="1"/>
        </dgm:presLayoutVars>
      </dgm:prSet>
      <dgm:spPr/>
    </dgm:pt>
    <dgm:pt modelId="{62449129-E65E-480E-A83C-9D16994D4788}" type="pres">
      <dgm:prSet presAssocID="{1CE07BCF-CDAE-4450-9402-059F9B43E712}" presName="sibTrans" presStyleCnt="0"/>
      <dgm:spPr/>
    </dgm:pt>
    <dgm:pt modelId="{4956C60C-CC3F-4C09-ABE0-2FCEEF9D3D01}" type="pres">
      <dgm:prSet presAssocID="{C1265F4E-B217-4164-B4DE-04E40086229D}" presName="composite" presStyleCnt="0">
        <dgm:presLayoutVars>
          <dgm:chMax val="1"/>
          <dgm:chPref val="1"/>
        </dgm:presLayoutVars>
      </dgm:prSet>
      <dgm:spPr/>
    </dgm:pt>
    <dgm:pt modelId="{BDC04F44-C303-47C5-A4E6-9B0EF7B79410}" type="pres">
      <dgm:prSet presAssocID="{C1265F4E-B217-4164-B4DE-04E40086229D}" presName="Accent" presStyleLbl="trAlignAcc1" presStyleIdx="1" presStyleCnt="3">
        <dgm:presLayoutVars>
          <dgm:chMax val="0"/>
          <dgm:chPref val="0"/>
        </dgm:presLayoutVars>
      </dgm:prSet>
      <dgm:spPr/>
    </dgm:pt>
    <dgm:pt modelId="{C13D2230-9DFE-457E-900F-8B2FE561A064}" type="pres">
      <dgm:prSet presAssocID="{C1265F4E-B217-4164-B4DE-04E40086229D}" presName="Image" presStyleLbl="alignImgPlace1" presStyleIdx="1" presStyleCnt="3">
        <dgm:presLayoutVars>
          <dgm:chMax val="0"/>
          <dgm:chPref val="0"/>
        </dgm:presLayoutVars>
      </dgm:prSet>
      <dgm:spPr>
        <a:blipFill rotWithShape="1">
          <a:blip xmlns:r="http://schemas.openxmlformats.org/officeDocument/2006/relationships" r:embed="rId2"/>
          <a:stretch>
            <a:fillRect/>
          </a:stretch>
        </a:blipFill>
      </dgm:spPr>
    </dgm:pt>
    <dgm:pt modelId="{60087591-D535-4185-B4C0-3205F05ACE4A}" type="pres">
      <dgm:prSet presAssocID="{C1265F4E-B217-4164-B4DE-04E40086229D}" presName="ChildComposite" presStyleCnt="0"/>
      <dgm:spPr/>
    </dgm:pt>
    <dgm:pt modelId="{3A5B93BD-5C63-4E70-BE3A-03628C9BEA13}" type="pres">
      <dgm:prSet presAssocID="{C1265F4E-B217-4164-B4DE-04E40086229D}" presName="Child" presStyleLbl="node1" presStyleIdx="1" presStyleCnt="3">
        <dgm:presLayoutVars>
          <dgm:chMax val="0"/>
          <dgm:chPref val="0"/>
          <dgm:bulletEnabled val="1"/>
        </dgm:presLayoutVars>
      </dgm:prSet>
      <dgm:spPr/>
    </dgm:pt>
    <dgm:pt modelId="{9E6E8302-7FBA-463D-9C8E-163994C9D7EF}" type="pres">
      <dgm:prSet presAssocID="{C1265F4E-B217-4164-B4DE-04E40086229D}" presName="Parent" presStyleLbl="revTx" presStyleIdx="1" presStyleCnt="3">
        <dgm:presLayoutVars>
          <dgm:chMax val="1"/>
          <dgm:chPref val="0"/>
          <dgm:bulletEnabled val="1"/>
        </dgm:presLayoutVars>
      </dgm:prSet>
      <dgm:spPr/>
    </dgm:pt>
    <dgm:pt modelId="{910D9813-476A-4B53-8F99-26A018196F70}" type="pres">
      <dgm:prSet presAssocID="{15B744F0-029C-4AEA-B11F-0D8399BCE6EC}" presName="sibTrans" presStyleCnt="0"/>
      <dgm:spPr/>
    </dgm:pt>
    <dgm:pt modelId="{E9084D2F-1611-45E4-8359-290C8528F5E6}" type="pres">
      <dgm:prSet presAssocID="{90C58EBB-DA75-4B2C-986E-1D4B3A2A93E8}" presName="composite" presStyleCnt="0">
        <dgm:presLayoutVars>
          <dgm:chMax val="1"/>
          <dgm:chPref val="1"/>
        </dgm:presLayoutVars>
      </dgm:prSet>
      <dgm:spPr/>
    </dgm:pt>
    <dgm:pt modelId="{434178CF-E07E-47ED-91C9-0454EBBDA902}" type="pres">
      <dgm:prSet presAssocID="{90C58EBB-DA75-4B2C-986E-1D4B3A2A93E8}" presName="Accent" presStyleLbl="trAlignAcc1" presStyleIdx="2" presStyleCnt="3">
        <dgm:presLayoutVars>
          <dgm:chMax val="0"/>
          <dgm:chPref val="0"/>
        </dgm:presLayoutVars>
      </dgm:prSet>
      <dgm:spPr/>
    </dgm:pt>
    <dgm:pt modelId="{46AE479B-69A5-41CE-9B4D-7539DAD21CB5}" type="pres">
      <dgm:prSet presAssocID="{90C58EBB-DA75-4B2C-986E-1D4B3A2A93E8}"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pt>
    <dgm:pt modelId="{807AF7FA-803B-4E4C-BB99-F9B5DF9AFECD}" type="pres">
      <dgm:prSet presAssocID="{90C58EBB-DA75-4B2C-986E-1D4B3A2A93E8}" presName="ChildComposite" presStyleCnt="0"/>
      <dgm:spPr/>
    </dgm:pt>
    <dgm:pt modelId="{E2C9851D-9755-489F-BA7E-90F3784A4A65}" type="pres">
      <dgm:prSet presAssocID="{90C58EBB-DA75-4B2C-986E-1D4B3A2A93E8}" presName="Child" presStyleLbl="node1" presStyleIdx="2" presStyleCnt="3">
        <dgm:presLayoutVars>
          <dgm:chMax val="0"/>
          <dgm:chPref val="0"/>
          <dgm:bulletEnabled val="1"/>
        </dgm:presLayoutVars>
      </dgm:prSet>
      <dgm:spPr/>
    </dgm:pt>
    <dgm:pt modelId="{D02B4AB2-0C6D-4ADB-B0F1-983E04139E5F}" type="pres">
      <dgm:prSet presAssocID="{90C58EBB-DA75-4B2C-986E-1D4B3A2A93E8}" presName="Parent" presStyleLbl="revTx" presStyleIdx="2" presStyleCnt="3">
        <dgm:presLayoutVars>
          <dgm:chMax val="1"/>
          <dgm:chPref val="0"/>
          <dgm:bulletEnabled val="1"/>
        </dgm:presLayoutVars>
      </dgm:prSet>
      <dgm:spPr/>
    </dgm:pt>
  </dgm:ptLst>
  <dgm:cxnLst>
    <dgm:cxn modelId="{61D77ED6-E99B-49DC-8A7B-5E8D94B2EE4C}" srcId="{E4F7EC07-CEB9-4B47-87AF-6EDF928DC32B}" destId="{C1265F4E-B217-4164-B4DE-04E40086229D}" srcOrd="1" destOrd="0" parTransId="{AD4CDAEF-1CD6-4649-90DC-6352BE55C8C1}" sibTransId="{15B744F0-029C-4AEA-B11F-0D8399BCE6EC}"/>
    <dgm:cxn modelId="{AC9AF312-C2DD-4E8E-B635-A903015FCF62}" type="presOf" srcId="{2FD54F17-0B75-4DD8-B8C7-01C179D7AE48}" destId="{20C4975C-805C-4F6F-9B35-CD78FF45090F}" srcOrd="0" destOrd="0" presId="urn:microsoft.com/office/officeart/2008/layout/CaptionedPictures"/>
    <dgm:cxn modelId="{5B0231ED-F829-4A14-B3FD-1EFE27AEE5F8}" srcId="{C1265F4E-B217-4164-B4DE-04E40086229D}" destId="{0D9ADF12-5890-4DA2-BCBF-D315AF962EC9}" srcOrd="0" destOrd="0" parTransId="{C913F56F-7E69-47B2-8952-D71171A3EF3D}" sibTransId="{F0E5934C-8E1A-4603-863C-F244418D841C}"/>
    <dgm:cxn modelId="{B062E623-2C7E-4A19-9F2C-EBBCCDE6C3E4}" type="presOf" srcId="{E4F7EC07-CEB9-4B47-87AF-6EDF928DC32B}" destId="{4972F876-D677-4826-AB98-46C6C620D6CB}" srcOrd="0" destOrd="0" presId="urn:microsoft.com/office/officeart/2008/layout/CaptionedPictures"/>
    <dgm:cxn modelId="{35E41735-1343-4489-95B2-E9E237851FBD}" type="presOf" srcId="{C1265F4E-B217-4164-B4DE-04E40086229D}" destId="{9E6E8302-7FBA-463D-9C8E-163994C9D7EF}" srcOrd="0" destOrd="0" presId="urn:microsoft.com/office/officeart/2008/layout/CaptionedPictures"/>
    <dgm:cxn modelId="{E18841A1-BEE3-4EB3-ACEB-55C1B94ED4BA}" type="presOf" srcId="{0D9ADF12-5890-4DA2-BCBF-D315AF962EC9}" destId="{3A5B93BD-5C63-4E70-BE3A-03628C9BEA13}" srcOrd="0" destOrd="0" presId="urn:microsoft.com/office/officeart/2008/layout/CaptionedPictures"/>
    <dgm:cxn modelId="{396A58E8-0E82-4EFD-BC43-0BFA072C43B2}" srcId="{E4F7EC07-CEB9-4B47-87AF-6EDF928DC32B}" destId="{90C58EBB-DA75-4B2C-986E-1D4B3A2A93E8}" srcOrd="2" destOrd="0" parTransId="{964F77EA-9D17-46CA-B0C1-26EE109A88F0}" sibTransId="{A9E9319B-09A5-4CA0-A201-9EA9257F84B7}"/>
    <dgm:cxn modelId="{EFC639BA-5D25-413B-BC28-CA40401FF181}" srcId="{90C58EBB-DA75-4B2C-986E-1D4B3A2A93E8}" destId="{E25B317B-7E58-460C-8688-195AD57A82A4}" srcOrd="0" destOrd="0" parTransId="{5826DE48-EBD9-4C0C-80A3-22FC52F05775}" sibTransId="{5B05F78E-7093-4834-818D-5EF0EB2D2240}"/>
    <dgm:cxn modelId="{B2A75533-B71F-496C-AEA4-A1A4C8D1C2D7}" srcId="{E4F7EC07-CEB9-4B47-87AF-6EDF928DC32B}" destId="{B90FB9A0-9271-4C3A-A39F-E0A8E68C3238}" srcOrd="0" destOrd="0" parTransId="{E53399DE-8401-4AB4-981F-96B72D060D48}" sibTransId="{1CE07BCF-CDAE-4450-9402-059F9B43E712}"/>
    <dgm:cxn modelId="{3A851C68-C673-4464-9311-4AEF638613D6}" type="presOf" srcId="{B90FB9A0-9271-4C3A-A39F-E0A8E68C3238}" destId="{F4638D95-5902-4357-8BB3-B8F74FD1606A}" srcOrd="0" destOrd="0" presId="urn:microsoft.com/office/officeart/2008/layout/CaptionedPictures"/>
    <dgm:cxn modelId="{18D16392-0B28-4C1D-B288-13684D50DB7F}" type="presOf" srcId="{E25B317B-7E58-460C-8688-195AD57A82A4}" destId="{E2C9851D-9755-489F-BA7E-90F3784A4A65}" srcOrd="0" destOrd="0" presId="urn:microsoft.com/office/officeart/2008/layout/CaptionedPictures"/>
    <dgm:cxn modelId="{667F5278-793A-45F4-AA67-24B430ADC02C}" srcId="{B90FB9A0-9271-4C3A-A39F-E0A8E68C3238}" destId="{2FD54F17-0B75-4DD8-B8C7-01C179D7AE48}" srcOrd="0" destOrd="0" parTransId="{A417A5EC-DEBB-4F47-955C-16F0AC6284D4}" sibTransId="{42EBB1AD-58C1-4726-93F7-DA0A616955A5}"/>
    <dgm:cxn modelId="{9BAD23E6-025D-47C2-9963-48B52A939D28}" type="presOf" srcId="{90C58EBB-DA75-4B2C-986E-1D4B3A2A93E8}" destId="{D02B4AB2-0C6D-4ADB-B0F1-983E04139E5F}" srcOrd="0" destOrd="0" presId="urn:microsoft.com/office/officeart/2008/layout/CaptionedPictures"/>
    <dgm:cxn modelId="{25747D4E-A273-4A9D-9384-03C84F6D3249}" type="presParOf" srcId="{4972F876-D677-4826-AB98-46C6C620D6CB}" destId="{C226ABDD-D609-4598-8555-744D8EA36478}" srcOrd="0" destOrd="0" presId="urn:microsoft.com/office/officeart/2008/layout/CaptionedPictures"/>
    <dgm:cxn modelId="{BFD6665B-340C-44B0-ABBE-8659A2FEAE5E}" type="presParOf" srcId="{C226ABDD-D609-4598-8555-744D8EA36478}" destId="{DA9C90E7-FD6B-4F69-A674-3BB18875F9A3}" srcOrd="0" destOrd="0" presId="urn:microsoft.com/office/officeart/2008/layout/CaptionedPictures"/>
    <dgm:cxn modelId="{D1D49274-2328-4BC9-961C-D2DB3D8EF28D}" type="presParOf" srcId="{C226ABDD-D609-4598-8555-744D8EA36478}" destId="{F7E59426-C16F-4645-B382-843D237A2582}" srcOrd="1" destOrd="0" presId="urn:microsoft.com/office/officeart/2008/layout/CaptionedPictures"/>
    <dgm:cxn modelId="{316633C2-00D6-49CE-B545-2CEDBAF45925}" type="presParOf" srcId="{C226ABDD-D609-4598-8555-744D8EA36478}" destId="{BFD9225B-261E-4821-BC55-F293A845E0B1}" srcOrd="2" destOrd="0" presId="urn:microsoft.com/office/officeart/2008/layout/CaptionedPictures"/>
    <dgm:cxn modelId="{F80639FA-1414-4C00-BB68-635574209008}" type="presParOf" srcId="{BFD9225B-261E-4821-BC55-F293A845E0B1}" destId="{20C4975C-805C-4F6F-9B35-CD78FF45090F}" srcOrd="0" destOrd="0" presId="urn:microsoft.com/office/officeart/2008/layout/CaptionedPictures"/>
    <dgm:cxn modelId="{E044BC63-A0B8-4160-89E1-B7B1B61043C5}" type="presParOf" srcId="{BFD9225B-261E-4821-BC55-F293A845E0B1}" destId="{F4638D95-5902-4357-8BB3-B8F74FD1606A}" srcOrd="1" destOrd="0" presId="urn:microsoft.com/office/officeart/2008/layout/CaptionedPictures"/>
    <dgm:cxn modelId="{B93F7F0B-C41B-4F71-9CC7-88CC573D2B15}" type="presParOf" srcId="{4972F876-D677-4826-AB98-46C6C620D6CB}" destId="{62449129-E65E-480E-A83C-9D16994D4788}" srcOrd="1" destOrd="0" presId="urn:microsoft.com/office/officeart/2008/layout/CaptionedPictures"/>
    <dgm:cxn modelId="{D685C600-EB5F-4F39-A4BA-54DA560D128A}" type="presParOf" srcId="{4972F876-D677-4826-AB98-46C6C620D6CB}" destId="{4956C60C-CC3F-4C09-ABE0-2FCEEF9D3D01}" srcOrd="2" destOrd="0" presId="urn:microsoft.com/office/officeart/2008/layout/CaptionedPictures"/>
    <dgm:cxn modelId="{0FB9EBE6-6F78-4C7B-AC62-24D72F3C60EC}" type="presParOf" srcId="{4956C60C-CC3F-4C09-ABE0-2FCEEF9D3D01}" destId="{BDC04F44-C303-47C5-A4E6-9B0EF7B79410}" srcOrd="0" destOrd="0" presId="urn:microsoft.com/office/officeart/2008/layout/CaptionedPictures"/>
    <dgm:cxn modelId="{ADC16FCB-7E00-405F-AA23-9733C9F3484E}" type="presParOf" srcId="{4956C60C-CC3F-4C09-ABE0-2FCEEF9D3D01}" destId="{C13D2230-9DFE-457E-900F-8B2FE561A064}" srcOrd="1" destOrd="0" presId="urn:microsoft.com/office/officeart/2008/layout/CaptionedPictures"/>
    <dgm:cxn modelId="{76257A85-B941-4AE4-AB53-963C106729D1}" type="presParOf" srcId="{4956C60C-CC3F-4C09-ABE0-2FCEEF9D3D01}" destId="{60087591-D535-4185-B4C0-3205F05ACE4A}" srcOrd="2" destOrd="0" presId="urn:microsoft.com/office/officeart/2008/layout/CaptionedPictures"/>
    <dgm:cxn modelId="{96333C97-1360-457E-BA5B-9707DF7C573E}" type="presParOf" srcId="{60087591-D535-4185-B4C0-3205F05ACE4A}" destId="{3A5B93BD-5C63-4E70-BE3A-03628C9BEA13}" srcOrd="0" destOrd="0" presId="urn:microsoft.com/office/officeart/2008/layout/CaptionedPictures"/>
    <dgm:cxn modelId="{76550B91-8F93-468D-91BF-BCDEA49DEC47}" type="presParOf" srcId="{60087591-D535-4185-B4C0-3205F05ACE4A}" destId="{9E6E8302-7FBA-463D-9C8E-163994C9D7EF}" srcOrd="1" destOrd="0" presId="urn:microsoft.com/office/officeart/2008/layout/CaptionedPictures"/>
    <dgm:cxn modelId="{DE7FC69B-F85F-4CEC-968E-9659E171F33B}" type="presParOf" srcId="{4972F876-D677-4826-AB98-46C6C620D6CB}" destId="{910D9813-476A-4B53-8F99-26A018196F70}" srcOrd="3" destOrd="0" presId="urn:microsoft.com/office/officeart/2008/layout/CaptionedPictures"/>
    <dgm:cxn modelId="{A406A1AB-CEE2-450F-A9C0-222F252AF4BD}" type="presParOf" srcId="{4972F876-D677-4826-AB98-46C6C620D6CB}" destId="{E9084D2F-1611-45E4-8359-290C8528F5E6}" srcOrd="4" destOrd="0" presId="urn:microsoft.com/office/officeart/2008/layout/CaptionedPictures"/>
    <dgm:cxn modelId="{E63A18EB-C16D-4E3F-B714-7956F5848C56}" type="presParOf" srcId="{E9084D2F-1611-45E4-8359-290C8528F5E6}" destId="{434178CF-E07E-47ED-91C9-0454EBBDA902}" srcOrd="0" destOrd="0" presId="urn:microsoft.com/office/officeart/2008/layout/CaptionedPictures"/>
    <dgm:cxn modelId="{87C6ABCB-9CFE-43E4-87A2-A1371C6C6878}" type="presParOf" srcId="{E9084D2F-1611-45E4-8359-290C8528F5E6}" destId="{46AE479B-69A5-41CE-9B4D-7539DAD21CB5}" srcOrd="1" destOrd="0" presId="urn:microsoft.com/office/officeart/2008/layout/CaptionedPictures"/>
    <dgm:cxn modelId="{30021E35-74E7-46C7-89C6-5ABA2221863E}" type="presParOf" srcId="{E9084D2F-1611-45E4-8359-290C8528F5E6}" destId="{807AF7FA-803B-4E4C-BB99-F9B5DF9AFECD}" srcOrd="2" destOrd="0" presId="urn:microsoft.com/office/officeart/2008/layout/CaptionedPictures"/>
    <dgm:cxn modelId="{D8AF0C7A-8852-47AD-A976-21E086495A9A}" type="presParOf" srcId="{807AF7FA-803B-4E4C-BB99-F9B5DF9AFECD}" destId="{E2C9851D-9755-489F-BA7E-90F3784A4A65}" srcOrd="0" destOrd="0" presId="urn:microsoft.com/office/officeart/2008/layout/CaptionedPictures"/>
    <dgm:cxn modelId="{28FE00DD-D58A-47F5-AEFB-D3C4187C472F}" type="presParOf" srcId="{807AF7FA-803B-4E4C-BB99-F9B5DF9AFECD}" destId="{D02B4AB2-0C6D-4ADB-B0F1-983E04139E5F}"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F7EC07-CEB9-4B47-87AF-6EDF928DC32B}"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B90FB9A0-9271-4C3A-A39F-E0A8E68C3238}">
      <dgm:prSet phldrT="[Text]"/>
      <dgm:spPr/>
      <dgm:t>
        <a:bodyPr/>
        <a:lstStyle/>
        <a:p>
          <a:r>
            <a:rPr lang="en-US" dirty="0" smtClean="0"/>
            <a:t>4</a:t>
          </a:r>
          <a:endParaRPr lang="en-US" dirty="0"/>
        </a:p>
      </dgm:t>
    </dgm:pt>
    <dgm:pt modelId="{E53399DE-8401-4AB4-981F-96B72D060D48}" type="parTrans" cxnId="{B2A75533-B71F-496C-AEA4-A1A4C8D1C2D7}">
      <dgm:prSet/>
      <dgm:spPr/>
      <dgm:t>
        <a:bodyPr/>
        <a:lstStyle/>
        <a:p>
          <a:endParaRPr lang="en-US"/>
        </a:p>
      </dgm:t>
    </dgm:pt>
    <dgm:pt modelId="{1CE07BCF-CDAE-4450-9402-059F9B43E712}" type="sibTrans" cxnId="{B2A75533-B71F-496C-AEA4-A1A4C8D1C2D7}">
      <dgm:prSet/>
      <dgm:spPr/>
      <dgm:t>
        <a:bodyPr/>
        <a:lstStyle/>
        <a:p>
          <a:endParaRPr lang="en-US"/>
        </a:p>
      </dgm:t>
    </dgm:pt>
    <dgm:pt modelId="{2FD54F17-0B75-4DD8-B8C7-01C179D7AE48}">
      <dgm:prSet phldrT="[Text]"/>
      <dgm:spPr/>
      <dgm:t>
        <a:bodyPr/>
        <a:lstStyle/>
        <a:p>
          <a:r>
            <a:rPr lang="en-US" dirty="0" smtClean="0"/>
            <a:t>Mint Chocolate Chip</a:t>
          </a:r>
          <a:endParaRPr lang="en-US" dirty="0"/>
        </a:p>
      </dgm:t>
    </dgm:pt>
    <dgm:pt modelId="{A417A5EC-DEBB-4F47-955C-16F0AC6284D4}" type="parTrans" cxnId="{667F5278-793A-45F4-AA67-24B430ADC02C}">
      <dgm:prSet/>
      <dgm:spPr/>
      <dgm:t>
        <a:bodyPr/>
        <a:lstStyle/>
        <a:p>
          <a:endParaRPr lang="en-US"/>
        </a:p>
      </dgm:t>
    </dgm:pt>
    <dgm:pt modelId="{42EBB1AD-58C1-4726-93F7-DA0A616955A5}" type="sibTrans" cxnId="{667F5278-793A-45F4-AA67-24B430ADC02C}">
      <dgm:prSet/>
      <dgm:spPr/>
      <dgm:t>
        <a:bodyPr/>
        <a:lstStyle/>
        <a:p>
          <a:endParaRPr lang="en-US"/>
        </a:p>
      </dgm:t>
    </dgm:pt>
    <dgm:pt modelId="{C1265F4E-B217-4164-B4DE-04E40086229D}">
      <dgm:prSet phldrT="[Text]"/>
      <dgm:spPr/>
      <dgm:t>
        <a:bodyPr/>
        <a:lstStyle/>
        <a:p>
          <a:r>
            <a:rPr lang="en-US" dirty="0" smtClean="0"/>
            <a:t>5</a:t>
          </a:r>
          <a:endParaRPr lang="en-US" dirty="0"/>
        </a:p>
      </dgm:t>
    </dgm:pt>
    <dgm:pt modelId="{AD4CDAEF-1CD6-4649-90DC-6352BE55C8C1}" type="parTrans" cxnId="{61D77ED6-E99B-49DC-8A7B-5E8D94B2EE4C}">
      <dgm:prSet/>
      <dgm:spPr/>
      <dgm:t>
        <a:bodyPr/>
        <a:lstStyle/>
        <a:p>
          <a:endParaRPr lang="en-US"/>
        </a:p>
      </dgm:t>
    </dgm:pt>
    <dgm:pt modelId="{15B744F0-029C-4AEA-B11F-0D8399BCE6EC}" type="sibTrans" cxnId="{61D77ED6-E99B-49DC-8A7B-5E8D94B2EE4C}">
      <dgm:prSet/>
      <dgm:spPr/>
      <dgm:t>
        <a:bodyPr/>
        <a:lstStyle/>
        <a:p>
          <a:endParaRPr lang="en-US"/>
        </a:p>
      </dgm:t>
    </dgm:pt>
    <dgm:pt modelId="{0D9ADF12-5890-4DA2-BCBF-D315AF962EC9}">
      <dgm:prSet phldrT="[Text]"/>
      <dgm:spPr/>
      <dgm:t>
        <a:bodyPr/>
        <a:lstStyle/>
        <a:p>
          <a:r>
            <a:rPr lang="en-US" dirty="0" smtClean="0"/>
            <a:t>Rainbow Sherbet</a:t>
          </a:r>
          <a:endParaRPr lang="en-US" dirty="0"/>
        </a:p>
      </dgm:t>
    </dgm:pt>
    <dgm:pt modelId="{C913F56F-7E69-47B2-8952-D71171A3EF3D}" type="parTrans" cxnId="{5B0231ED-F829-4A14-B3FD-1EFE27AEE5F8}">
      <dgm:prSet/>
      <dgm:spPr/>
      <dgm:t>
        <a:bodyPr/>
        <a:lstStyle/>
        <a:p>
          <a:endParaRPr lang="en-US"/>
        </a:p>
      </dgm:t>
    </dgm:pt>
    <dgm:pt modelId="{F0E5934C-8E1A-4603-863C-F244418D841C}" type="sibTrans" cxnId="{5B0231ED-F829-4A14-B3FD-1EFE27AEE5F8}">
      <dgm:prSet/>
      <dgm:spPr/>
      <dgm:t>
        <a:bodyPr/>
        <a:lstStyle/>
        <a:p>
          <a:endParaRPr lang="en-US"/>
        </a:p>
      </dgm:t>
    </dgm:pt>
    <dgm:pt modelId="{90C58EBB-DA75-4B2C-986E-1D4B3A2A93E8}">
      <dgm:prSet phldrT="[Text]"/>
      <dgm:spPr/>
      <dgm:t>
        <a:bodyPr/>
        <a:lstStyle/>
        <a:p>
          <a:r>
            <a:rPr lang="en-US" dirty="0" smtClean="0"/>
            <a:t>4</a:t>
          </a:r>
          <a:endParaRPr lang="en-US" dirty="0"/>
        </a:p>
      </dgm:t>
    </dgm:pt>
    <dgm:pt modelId="{964F77EA-9D17-46CA-B0C1-26EE109A88F0}" type="parTrans" cxnId="{396A58E8-0E82-4EFD-BC43-0BFA072C43B2}">
      <dgm:prSet/>
      <dgm:spPr/>
      <dgm:t>
        <a:bodyPr/>
        <a:lstStyle/>
        <a:p>
          <a:endParaRPr lang="en-US"/>
        </a:p>
      </dgm:t>
    </dgm:pt>
    <dgm:pt modelId="{A9E9319B-09A5-4CA0-A201-9EA9257F84B7}" type="sibTrans" cxnId="{396A58E8-0E82-4EFD-BC43-0BFA072C43B2}">
      <dgm:prSet/>
      <dgm:spPr/>
      <dgm:t>
        <a:bodyPr/>
        <a:lstStyle/>
        <a:p>
          <a:endParaRPr lang="en-US"/>
        </a:p>
      </dgm:t>
    </dgm:pt>
    <dgm:pt modelId="{E25B317B-7E58-460C-8688-195AD57A82A4}">
      <dgm:prSet phldrT="[Text]"/>
      <dgm:spPr/>
      <dgm:t>
        <a:bodyPr/>
        <a:lstStyle/>
        <a:p>
          <a:r>
            <a:rPr lang="en-US" dirty="0" smtClean="0"/>
            <a:t>Rocky Road</a:t>
          </a:r>
          <a:endParaRPr lang="en-US" dirty="0"/>
        </a:p>
      </dgm:t>
    </dgm:pt>
    <dgm:pt modelId="{5826DE48-EBD9-4C0C-80A3-22FC52F05775}" type="parTrans" cxnId="{EFC639BA-5D25-413B-BC28-CA40401FF181}">
      <dgm:prSet/>
      <dgm:spPr/>
      <dgm:t>
        <a:bodyPr/>
        <a:lstStyle/>
        <a:p>
          <a:endParaRPr lang="en-US"/>
        </a:p>
      </dgm:t>
    </dgm:pt>
    <dgm:pt modelId="{5B05F78E-7093-4834-818D-5EF0EB2D2240}" type="sibTrans" cxnId="{EFC639BA-5D25-413B-BC28-CA40401FF181}">
      <dgm:prSet/>
      <dgm:spPr/>
      <dgm:t>
        <a:bodyPr/>
        <a:lstStyle/>
        <a:p>
          <a:endParaRPr lang="en-US"/>
        </a:p>
      </dgm:t>
    </dgm:pt>
    <dgm:pt modelId="{4972F876-D677-4826-AB98-46C6C620D6CB}" type="pres">
      <dgm:prSet presAssocID="{E4F7EC07-CEB9-4B47-87AF-6EDF928DC32B}" presName="Name0" presStyleCnt="0">
        <dgm:presLayoutVars>
          <dgm:chMax/>
          <dgm:chPref/>
          <dgm:dir/>
        </dgm:presLayoutVars>
      </dgm:prSet>
      <dgm:spPr/>
    </dgm:pt>
    <dgm:pt modelId="{C226ABDD-D609-4598-8555-744D8EA36478}" type="pres">
      <dgm:prSet presAssocID="{B90FB9A0-9271-4C3A-A39F-E0A8E68C3238}" presName="composite" presStyleCnt="0">
        <dgm:presLayoutVars>
          <dgm:chMax val="1"/>
          <dgm:chPref val="1"/>
        </dgm:presLayoutVars>
      </dgm:prSet>
      <dgm:spPr/>
    </dgm:pt>
    <dgm:pt modelId="{DA9C90E7-FD6B-4F69-A674-3BB18875F9A3}" type="pres">
      <dgm:prSet presAssocID="{B90FB9A0-9271-4C3A-A39F-E0A8E68C3238}" presName="Accent" presStyleLbl="trAlignAcc1" presStyleIdx="0" presStyleCnt="3">
        <dgm:presLayoutVars>
          <dgm:chMax val="0"/>
          <dgm:chPref val="0"/>
        </dgm:presLayoutVars>
      </dgm:prSet>
      <dgm:spPr/>
    </dgm:pt>
    <dgm:pt modelId="{F7E59426-C16F-4645-B382-843D237A2582}" type="pres">
      <dgm:prSet presAssocID="{B90FB9A0-9271-4C3A-A39F-E0A8E68C3238}" presName="Image" presStyleLbl="alignImgPlace1" presStyleIdx="0" presStyleCnt="3">
        <dgm:presLayoutVars>
          <dgm:chMax val="0"/>
          <dgm:chPref val="0"/>
        </dgm:presLayoutVars>
      </dgm:prSet>
      <dgm:spPr>
        <a:blipFill rotWithShape="1">
          <a:blip xmlns:r="http://schemas.openxmlformats.org/officeDocument/2006/relationships" r:embed="rId1"/>
          <a:stretch>
            <a:fillRect/>
          </a:stretch>
        </a:blipFill>
      </dgm:spPr>
    </dgm:pt>
    <dgm:pt modelId="{BFD9225B-261E-4821-BC55-F293A845E0B1}" type="pres">
      <dgm:prSet presAssocID="{B90FB9A0-9271-4C3A-A39F-E0A8E68C3238}" presName="ChildComposite" presStyleCnt="0"/>
      <dgm:spPr/>
    </dgm:pt>
    <dgm:pt modelId="{20C4975C-805C-4F6F-9B35-CD78FF45090F}" type="pres">
      <dgm:prSet presAssocID="{B90FB9A0-9271-4C3A-A39F-E0A8E68C3238}" presName="Child" presStyleLbl="node1" presStyleIdx="0" presStyleCnt="3">
        <dgm:presLayoutVars>
          <dgm:chMax val="0"/>
          <dgm:chPref val="0"/>
          <dgm:bulletEnabled val="1"/>
        </dgm:presLayoutVars>
      </dgm:prSet>
      <dgm:spPr/>
    </dgm:pt>
    <dgm:pt modelId="{F4638D95-5902-4357-8BB3-B8F74FD1606A}" type="pres">
      <dgm:prSet presAssocID="{B90FB9A0-9271-4C3A-A39F-E0A8E68C3238}" presName="Parent" presStyleLbl="revTx" presStyleIdx="0" presStyleCnt="3">
        <dgm:presLayoutVars>
          <dgm:chMax val="1"/>
          <dgm:chPref val="0"/>
          <dgm:bulletEnabled val="1"/>
        </dgm:presLayoutVars>
      </dgm:prSet>
      <dgm:spPr/>
      <dgm:t>
        <a:bodyPr/>
        <a:lstStyle/>
        <a:p>
          <a:endParaRPr lang="en-US"/>
        </a:p>
      </dgm:t>
    </dgm:pt>
    <dgm:pt modelId="{62449129-E65E-480E-A83C-9D16994D4788}" type="pres">
      <dgm:prSet presAssocID="{1CE07BCF-CDAE-4450-9402-059F9B43E712}" presName="sibTrans" presStyleCnt="0"/>
      <dgm:spPr/>
    </dgm:pt>
    <dgm:pt modelId="{4956C60C-CC3F-4C09-ABE0-2FCEEF9D3D01}" type="pres">
      <dgm:prSet presAssocID="{C1265F4E-B217-4164-B4DE-04E40086229D}" presName="composite" presStyleCnt="0">
        <dgm:presLayoutVars>
          <dgm:chMax val="1"/>
          <dgm:chPref val="1"/>
        </dgm:presLayoutVars>
      </dgm:prSet>
      <dgm:spPr/>
    </dgm:pt>
    <dgm:pt modelId="{BDC04F44-C303-47C5-A4E6-9B0EF7B79410}" type="pres">
      <dgm:prSet presAssocID="{C1265F4E-B217-4164-B4DE-04E40086229D}" presName="Accent" presStyleLbl="trAlignAcc1" presStyleIdx="1" presStyleCnt="3">
        <dgm:presLayoutVars>
          <dgm:chMax val="0"/>
          <dgm:chPref val="0"/>
        </dgm:presLayoutVars>
      </dgm:prSet>
      <dgm:spPr/>
    </dgm:pt>
    <dgm:pt modelId="{C13D2230-9DFE-457E-900F-8B2FE561A064}" type="pres">
      <dgm:prSet presAssocID="{C1265F4E-B217-4164-B4DE-04E40086229D}" presName="Image" presStyleLbl="alignImgPlace1" presStyleIdx="1" presStyleCnt="3">
        <dgm:presLayoutVars>
          <dgm:chMax val="0"/>
          <dgm:chPref val="0"/>
        </dgm:presLayoutVars>
      </dgm:prSet>
      <dgm:spPr>
        <a:blipFill rotWithShape="1">
          <a:blip xmlns:r="http://schemas.openxmlformats.org/officeDocument/2006/relationships" r:embed="rId2"/>
          <a:stretch>
            <a:fillRect/>
          </a:stretch>
        </a:blipFill>
      </dgm:spPr>
    </dgm:pt>
    <dgm:pt modelId="{60087591-D535-4185-B4C0-3205F05ACE4A}" type="pres">
      <dgm:prSet presAssocID="{C1265F4E-B217-4164-B4DE-04E40086229D}" presName="ChildComposite" presStyleCnt="0"/>
      <dgm:spPr/>
    </dgm:pt>
    <dgm:pt modelId="{3A5B93BD-5C63-4E70-BE3A-03628C9BEA13}" type="pres">
      <dgm:prSet presAssocID="{C1265F4E-B217-4164-B4DE-04E40086229D}" presName="Child" presStyleLbl="node1" presStyleIdx="1" presStyleCnt="3">
        <dgm:presLayoutVars>
          <dgm:chMax val="0"/>
          <dgm:chPref val="0"/>
          <dgm:bulletEnabled val="1"/>
        </dgm:presLayoutVars>
      </dgm:prSet>
      <dgm:spPr/>
    </dgm:pt>
    <dgm:pt modelId="{9E6E8302-7FBA-463D-9C8E-163994C9D7EF}" type="pres">
      <dgm:prSet presAssocID="{C1265F4E-B217-4164-B4DE-04E40086229D}" presName="Parent" presStyleLbl="revTx" presStyleIdx="1" presStyleCnt="3">
        <dgm:presLayoutVars>
          <dgm:chMax val="1"/>
          <dgm:chPref val="0"/>
          <dgm:bulletEnabled val="1"/>
        </dgm:presLayoutVars>
      </dgm:prSet>
      <dgm:spPr/>
    </dgm:pt>
    <dgm:pt modelId="{910D9813-476A-4B53-8F99-26A018196F70}" type="pres">
      <dgm:prSet presAssocID="{15B744F0-029C-4AEA-B11F-0D8399BCE6EC}" presName="sibTrans" presStyleCnt="0"/>
      <dgm:spPr/>
    </dgm:pt>
    <dgm:pt modelId="{E9084D2F-1611-45E4-8359-290C8528F5E6}" type="pres">
      <dgm:prSet presAssocID="{90C58EBB-DA75-4B2C-986E-1D4B3A2A93E8}" presName="composite" presStyleCnt="0">
        <dgm:presLayoutVars>
          <dgm:chMax val="1"/>
          <dgm:chPref val="1"/>
        </dgm:presLayoutVars>
      </dgm:prSet>
      <dgm:spPr/>
    </dgm:pt>
    <dgm:pt modelId="{434178CF-E07E-47ED-91C9-0454EBBDA902}" type="pres">
      <dgm:prSet presAssocID="{90C58EBB-DA75-4B2C-986E-1D4B3A2A93E8}" presName="Accent" presStyleLbl="trAlignAcc1" presStyleIdx="2" presStyleCnt="3">
        <dgm:presLayoutVars>
          <dgm:chMax val="0"/>
          <dgm:chPref val="0"/>
        </dgm:presLayoutVars>
      </dgm:prSet>
      <dgm:spPr/>
    </dgm:pt>
    <dgm:pt modelId="{46AE479B-69A5-41CE-9B4D-7539DAD21CB5}" type="pres">
      <dgm:prSet presAssocID="{90C58EBB-DA75-4B2C-986E-1D4B3A2A93E8}"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pt>
    <dgm:pt modelId="{807AF7FA-803B-4E4C-BB99-F9B5DF9AFECD}" type="pres">
      <dgm:prSet presAssocID="{90C58EBB-DA75-4B2C-986E-1D4B3A2A93E8}" presName="ChildComposite" presStyleCnt="0"/>
      <dgm:spPr/>
    </dgm:pt>
    <dgm:pt modelId="{E2C9851D-9755-489F-BA7E-90F3784A4A65}" type="pres">
      <dgm:prSet presAssocID="{90C58EBB-DA75-4B2C-986E-1D4B3A2A93E8}" presName="Child" presStyleLbl="node1" presStyleIdx="2" presStyleCnt="3">
        <dgm:presLayoutVars>
          <dgm:chMax val="0"/>
          <dgm:chPref val="0"/>
          <dgm:bulletEnabled val="1"/>
        </dgm:presLayoutVars>
      </dgm:prSet>
      <dgm:spPr/>
    </dgm:pt>
    <dgm:pt modelId="{D02B4AB2-0C6D-4ADB-B0F1-983E04139E5F}" type="pres">
      <dgm:prSet presAssocID="{90C58EBB-DA75-4B2C-986E-1D4B3A2A93E8}" presName="Parent" presStyleLbl="revTx" presStyleIdx="2" presStyleCnt="3">
        <dgm:presLayoutVars>
          <dgm:chMax val="1"/>
          <dgm:chPref val="0"/>
          <dgm:bulletEnabled val="1"/>
        </dgm:presLayoutVars>
      </dgm:prSet>
      <dgm:spPr/>
    </dgm:pt>
  </dgm:ptLst>
  <dgm:cxnLst>
    <dgm:cxn modelId="{86A455F4-C7C5-4449-898C-6A459218D3CB}" type="presOf" srcId="{90C58EBB-DA75-4B2C-986E-1D4B3A2A93E8}" destId="{D02B4AB2-0C6D-4ADB-B0F1-983E04139E5F}" srcOrd="0" destOrd="0" presId="urn:microsoft.com/office/officeart/2008/layout/CaptionedPictures"/>
    <dgm:cxn modelId="{FD760669-AB8F-4B88-B9B8-CE5332D10051}" type="presOf" srcId="{B90FB9A0-9271-4C3A-A39F-E0A8E68C3238}" destId="{F4638D95-5902-4357-8BB3-B8F74FD1606A}" srcOrd="0" destOrd="0" presId="urn:microsoft.com/office/officeart/2008/layout/CaptionedPictures"/>
    <dgm:cxn modelId="{61D77ED6-E99B-49DC-8A7B-5E8D94B2EE4C}" srcId="{E4F7EC07-CEB9-4B47-87AF-6EDF928DC32B}" destId="{C1265F4E-B217-4164-B4DE-04E40086229D}" srcOrd="1" destOrd="0" parTransId="{AD4CDAEF-1CD6-4649-90DC-6352BE55C8C1}" sibTransId="{15B744F0-029C-4AEA-B11F-0D8399BCE6EC}"/>
    <dgm:cxn modelId="{5B0231ED-F829-4A14-B3FD-1EFE27AEE5F8}" srcId="{C1265F4E-B217-4164-B4DE-04E40086229D}" destId="{0D9ADF12-5890-4DA2-BCBF-D315AF962EC9}" srcOrd="0" destOrd="0" parTransId="{C913F56F-7E69-47B2-8952-D71171A3EF3D}" sibTransId="{F0E5934C-8E1A-4603-863C-F244418D841C}"/>
    <dgm:cxn modelId="{816D6BBB-4E13-4E2D-81BC-0562C9CE96A2}" type="presOf" srcId="{C1265F4E-B217-4164-B4DE-04E40086229D}" destId="{9E6E8302-7FBA-463D-9C8E-163994C9D7EF}" srcOrd="0" destOrd="0" presId="urn:microsoft.com/office/officeart/2008/layout/CaptionedPictures"/>
    <dgm:cxn modelId="{396A58E8-0E82-4EFD-BC43-0BFA072C43B2}" srcId="{E4F7EC07-CEB9-4B47-87AF-6EDF928DC32B}" destId="{90C58EBB-DA75-4B2C-986E-1D4B3A2A93E8}" srcOrd="2" destOrd="0" parTransId="{964F77EA-9D17-46CA-B0C1-26EE109A88F0}" sibTransId="{A9E9319B-09A5-4CA0-A201-9EA9257F84B7}"/>
    <dgm:cxn modelId="{F9A0EFDC-B982-4003-BDC5-DFB3594B2BDF}" type="presOf" srcId="{0D9ADF12-5890-4DA2-BCBF-D315AF962EC9}" destId="{3A5B93BD-5C63-4E70-BE3A-03628C9BEA13}" srcOrd="0" destOrd="0" presId="urn:microsoft.com/office/officeart/2008/layout/CaptionedPictures"/>
    <dgm:cxn modelId="{27074ECF-4A0C-49F0-9F64-2EBF13810143}" type="presOf" srcId="{2FD54F17-0B75-4DD8-B8C7-01C179D7AE48}" destId="{20C4975C-805C-4F6F-9B35-CD78FF45090F}" srcOrd="0" destOrd="0" presId="urn:microsoft.com/office/officeart/2008/layout/CaptionedPictures"/>
    <dgm:cxn modelId="{EFC639BA-5D25-413B-BC28-CA40401FF181}" srcId="{90C58EBB-DA75-4B2C-986E-1D4B3A2A93E8}" destId="{E25B317B-7E58-460C-8688-195AD57A82A4}" srcOrd="0" destOrd="0" parTransId="{5826DE48-EBD9-4C0C-80A3-22FC52F05775}" sibTransId="{5B05F78E-7093-4834-818D-5EF0EB2D2240}"/>
    <dgm:cxn modelId="{B2A75533-B71F-496C-AEA4-A1A4C8D1C2D7}" srcId="{E4F7EC07-CEB9-4B47-87AF-6EDF928DC32B}" destId="{B90FB9A0-9271-4C3A-A39F-E0A8E68C3238}" srcOrd="0" destOrd="0" parTransId="{E53399DE-8401-4AB4-981F-96B72D060D48}" sibTransId="{1CE07BCF-CDAE-4450-9402-059F9B43E712}"/>
    <dgm:cxn modelId="{0A7EF70F-EE8A-4B8D-B366-D8516449C8AD}" type="presOf" srcId="{E25B317B-7E58-460C-8688-195AD57A82A4}" destId="{E2C9851D-9755-489F-BA7E-90F3784A4A65}" srcOrd="0" destOrd="0" presId="urn:microsoft.com/office/officeart/2008/layout/CaptionedPictures"/>
    <dgm:cxn modelId="{80101A36-DA62-4624-9733-FC2F73A871C1}" type="presOf" srcId="{E4F7EC07-CEB9-4B47-87AF-6EDF928DC32B}" destId="{4972F876-D677-4826-AB98-46C6C620D6CB}" srcOrd="0" destOrd="0" presId="urn:microsoft.com/office/officeart/2008/layout/CaptionedPictures"/>
    <dgm:cxn modelId="{667F5278-793A-45F4-AA67-24B430ADC02C}" srcId="{B90FB9A0-9271-4C3A-A39F-E0A8E68C3238}" destId="{2FD54F17-0B75-4DD8-B8C7-01C179D7AE48}" srcOrd="0" destOrd="0" parTransId="{A417A5EC-DEBB-4F47-955C-16F0AC6284D4}" sibTransId="{42EBB1AD-58C1-4726-93F7-DA0A616955A5}"/>
    <dgm:cxn modelId="{D066E521-D138-4C3C-8EFC-506E0CB19F5B}" type="presParOf" srcId="{4972F876-D677-4826-AB98-46C6C620D6CB}" destId="{C226ABDD-D609-4598-8555-744D8EA36478}" srcOrd="0" destOrd="0" presId="urn:microsoft.com/office/officeart/2008/layout/CaptionedPictures"/>
    <dgm:cxn modelId="{9AFD9AC0-2664-4FC1-AC22-FD71F3258287}" type="presParOf" srcId="{C226ABDD-D609-4598-8555-744D8EA36478}" destId="{DA9C90E7-FD6B-4F69-A674-3BB18875F9A3}" srcOrd="0" destOrd="0" presId="urn:microsoft.com/office/officeart/2008/layout/CaptionedPictures"/>
    <dgm:cxn modelId="{836456B0-7066-4975-AA03-1E4DBC361C8F}" type="presParOf" srcId="{C226ABDD-D609-4598-8555-744D8EA36478}" destId="{F7E59426-C16F-4645-B382-843D237A2582}" srcOrd="1" destOrd="0" presId="urn:microsoft.com/office/officeart/2008/layout/CaptionedPictures"/>
    <dgm:cxn modelId="{B4811C95-23E5-41A5-8FD0-817063DE8C26}" type="presParOf" srcId="{C226ABDD-D609-4598-8555-744D8EA36478}" destId="{BFD9225B-261E-4821-BC55-F293A845E0B1}" srcOrd="2" destOrd="0" presId="urn:microsoft.com/office/officeart/2008/layout/CaptionedPictures"/>
    <dgm:cxn modelId="{05FC1D7C-EA37-4E0A-85F5-A7FE5FFC8573}" type="presParOf" srcId="{BFD9225B-261E-4821-BC55-F293A845E0B1}" destId="{20C4975C-805C-4F6F-9B35-CD78FF45090F}" srcOrd="0" destOrd="0" presId="urn:microsoft.com/office/officeart/2008/layout/CaptionedPictures"/>
    <dgm:cxn modelId="{06C6BF34-5156-41A7-ADA4-3AF02A42806B}" type="presParOf" srcId="{BFD9225B-261E-4821-BC55-F293A845E0B1}" destId="{F4638D95-5902-4357-8BB3-B8F74FD1606A}" srcOrd="1" destOrd="0" presId="urn:microsoft.com/office/officeart/2008/layout/CaptionedPictures"/>
    <dgm:cxn modelId="{243DCC82-2897-4631-9F9A-E9F070E93A5A}" type="presParOf" srcId="{4972F876-D677-4826-AB98-46C6C620D6CB}" destId="{62449129-E65E-480E-A83C-9D16994D4788}" srcOrd="1" destOrd="0" presId="urn:microsoft.com/office/officeart/2008/layout/CaptionedPictures"/>
    <dgm:cxn modelId="{B1C23E1F-9BA2-4670-AAE0-C127AC87D6CA}" type="presParOf" srcId="{4972F876-D677-4826-AB98-46C6C620D6CB}" destId="{4956C60C-CC3F-4C09-ABE0-2FCEEF9D3D01}" srcOrd="2" destOrd="0" presId="urn:microsoft.com/office/officeart/2008/layout/CaptionedPictures"/>
    <dgm:cxn modelId="{A99E3A55-9553-4A2C-8FF7-88C03A431EBE}" type="presParOf" srcId="{4956C60C-CC3F-4C09-ABE0-2FCEEF9D3D01}" destId="{BDC04F44-C303-47C5-A4E6-9B0EF7B79410}" srcOrd="0" destOrd="0" presId="urn:microsoft.com/office/officeart/2008/layout/CaptionedPictures"/>
    <dgm:cxn modelId="{82FB4D03-C904-4DF6-A07C-E8F0F9339250}" type="presParOf" srcId="{4956C60C-CC3F-4C09-ABE0-2FCEEF9D3D01}" destId="{C13D2230-9DFE-457E-900F-8B2FE561A064}" srcOrd="1" destOrd="0" presId="urn:microsoft.com/office/officeart/2008/layout/CaptionedPictures"/>
    <dgm:cxn modelId="{EE66D6C4-ED60-47D1-AAAD-37359F34E32D}" type="presParOf" srcId="{4956C60C-CC3F-4C09-ABE0-2FCEEF9D3D01}" destId="{60087591-D535-4185-B4C0-3205F05ACE4A}" srcOrd="2" destOrd="0" presId="urn:microsoft.com/office/officeart/2008/layout/CaptionedPictures"/>
    <dgm:cxn modelId="{1EBC7552-5A19-4AC4-AB93-826ABA4072F4}" type="presParOf" srcId="{60087591-D535-4185-B4C0-3205F05ACE4A}" destId="{3A5B93BD-5C63-4E70-BE3A-03628C9BEA13}" srcOrd="0" destOrd="0" presId="urn:microsoft.com/office/officeart/2008/layout/CaptionedPictures"/>
    <dgm:cxn modelId="{A679D5A9-E8F7-4E03-974F-7B0B1E6CC869}" type="presParOf" srcId="{60087591-D535-4185-B4C0-3205F05ACE4A}" destId="{9E6E8302-7FBA-463D-9C8E-163994C9D7EF}" srcOrd="1" destOrd="0" presId="urn:microsoft.com/office/officeart/2008/layout/CaptionedPictures"/>
    <dgm:cxn modelId="{FF991403-C2C3-4A85-8C14-DEA75A64F8A9}" type="presParOf" srcId="{4972F876-D677-4826-AB98-46C6C620D6CB}" destId="{910D9813-476A-4B53-8F99-26A018196F70}" srcOrd="3" destOrd="0" presId="urn:microsoft.com/office/officeart/2008/layout/CaptionedPictures"/>
    <dgm:cxn modelId="{3D2E613C-9113-4C35-9122-0E18F384DCA2}" type="presParOf" srcId="{4972F876-D677-4826-AB98-46C6C620D6CB}" destId="{E9084D2F-1611-45E4-8359-290C8528F5E6}" srcOrd="4" destOrd="0" presId="urn:microsoft.com/office/officeart/2008/layout/CaptionedPictures"/>
    <dgm:cxn modelId="{87D6DC7A-BCE5-48DC-ABE1-9A5AD2833AFA}" type="presParOf" srcId="{E9084D2F-1611-45E4-8359-290C8528F5E6}" destId="{434178CF-E07E-47ED-91C9-0454EBBDA902}" srcOrd="0" destOrd="0" presId="urn:microsoft.com/office/officeart/2008/layout/CaptionedPictures"/>
    <dgm:cxn modelId="{6EE91E1D-3268-4D11-903C-E376285F0E7C}" type="presParOf" srcId="{E9084D2F-1611-45E4-8359-290C8528F5E6}" destId="{46AE479B-69A5-41CE-9B4D-7539DAD21CB5}" srcOrd="1" destOrd="0" presId="urn:microsoft.com/office/officeart/2008/layout/CaptionedPictures"/>
    <dgm:cxn modelId="{AC2C72DA-C3A0-49F0-804B-58CB77A63635}" type="presParOf" srcId="{E9084D2F-1611-45E4-8359-290C8528F5E6}" destId="{807AF7FA-803B-4E4C-BB99-F9B5DF9AFECD}" srcOrd="2" destOrd="0" presId="urn:microsoft.com/office/officeart/2008/layout/CaptionedPictures"/>
    <dgm:cxn modelId="{F84D0DCB-4E87-4209-B6D8-C70528513AB6}" type="presParOf" srcId="{807AF7FA-803B-4E4C-BB99-F9B5DF9AFECD}" destId="{E2C9851D-9755-489F-BA7E-90F3784A4A65}" srcOrd="0" destOrd="0" presId="urn:microsoft.com/office/officeart/2008/layout/CaptionedPictures"/>
    <dgm:cxn modelId="{E981DEB1-9712-47F3-83CE-181A511BEFB6}" type="presParOf" srcId="{807AF7FA-803B-4E4C-BB99-F9B5DF9AFECD}" destId="{D02B4AB2-0C6D-4ADB-B0F1-983E04139E5F}"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F7EC07-CEB9-4B47-87AF-6EDF928DC32B}"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B90FB9A0-9271-4C3A-A39F-E0A8E68C3238}">
      <dgm:prSet phldrT="[Text]"/>
      <dgm:spPr/>
      <dgm:t>
        <a:bodyPr/>
        <a:lstStyle/>
        <a:p>
          <a:r>
            <a:rPr lang="en-US" dirty="0" smtClean="0"/>
            <a:t>7</a:t>
          </a:r>
          <a:endParaRPr lang="en-US" dirty="0"/>
        </a:p>
      </dgm:t>
    </dgm:pt>
    <dgm:pt modelId="{E53399DE-8401-4AB4-981F-96B72D060D48}" type="parTrans" cxnId="{B2A75533-B71F-496C-AEA4-A1A4C8D1C2D7}">
      <dgm:prSet/>
      <dgm:spPr/>
      <dgm:t>
        <a:bodyPr/>
        <a:lstStyle/>
        <a:p>
          <a:endParaRPr lang="en-US"/>
        </a:p>
      </dgm:t>
    </dgm:pt>
    <dgm:pt modelId="{1CE07BCF-CDAE-4450-9402-059F9B43E712}" type="sibTrans" cxnId="{B2A75533-B71F-496C-AEA4-A1A4C8D1C2D7}">
      <dgm:prSet/>
      <dgm:spPr/>
      <dgm:t>
        <a:bodyPr/>
        <a:lstStyle/>
        <a:p>
          <a:endParaRPr lang="en-US"/>
        </a:p>
      </dgm:t>
    </dgm:pt>
    <dgm:pt modelId="{2FD54F17-0B75-4DD8-B8C7-01C179D7AE48}">
      <dgm:prSet phldrT="[Text]"/>
      <dgm:spPr/>
      <dgm:t>
        <a:bodyPr/>
        <a:lstStyle/>
        <a:p>
          <a:r>
            <a:rPr lang="en-US" dirty="0" smtClean="0"/>
            <a:t>Coffee</a:t>
          </a:r>
          <a:endParaRPr lang="en-US" dirty="0"/>
        </a:p>
      </dgm:t>
    </dgm:pt>
    <dgm:pt modelId="{A417A5EC-DEBB-4F47-955C-16F0AC6284D4}" type="parTrans" cxnId="{667F5278-793A-45F4-AA67-24B430ADC02C}">
      <dgm:prSet/>
      <dgm:spPr/>
      <dgm:t>
        <a:bodyPr/>
        <a:lstStyle/>
        <a:p>
          <a:endParaRPr lang="en-US"/>
        </a:p>
      </dgm:t>
    </dgm:pt>
    <dgm:pt modelId="{42EBB1AD-58C1-4726-93F7-DA0A616955A5}" type="sibTrans" cxnId="{667F5278-793A-45F4-AA67-24B430ADC02C}">
      <dgm:prSet/>
      <dgm:spPr/>
      <dgm:t>
        <a:bodyPr/>
        <a:lstStyle/>
        <a:p>
          <a:endParaRPr lang="en-US"/>
        </a:p>
      </dgm:t>
    </dgm:pt>
    <dgm:pt modelId="{C1265F4E-B217-4164-B4DE-04E40086229D}">
      <dgm:prSet phldrT="[Text]"/>
      <dgm:spPr/>
      <dgm:t>
        <a:bodyPr/>
        <a:lstStyle/>
        <a:p>
          <a:r>
            <a:rPr lang="en-US" dirty="0" smtClean="0"/>
            <a:t>8</a:t>
          </a:r>
          <a:endParaRPr lang="en-US" dirty="0"/>
        </a:p>
      </dgm:t>
    </dgm:pt>
    <dgm:pt modelId="{AD4CDAEF-1CD6-4649-90DC-6352BE55C8C1}" type="parTrans" cxnId="{61D77ED6-E99B-49DC-8A7B-5E8D94B2EE4C}">
      <dgm:prSet/>
      <dgm:spPr/>
      <dgm:t>
        <a:bodyPr/>
        <a:lstStyle/>
        <a:p>
          <a:endParaRPr lang="en-US"/>
        </a:p>
      </dgm:t>
    </dgm:pt>
    <dgm:pt modelId="{15B744F0-029C-4AEA-B11F-0D8399BCE6EC}" type="sibTrans" cxnId="{61D77ED6-E99B-49DC-8A7B-5E8D94B2EE4C}">
      <dgm:prSet/>
      <dgm:spPr/>
      <dgm:t>
        <a:bodyPr/>
        <a:lstStyle/>
        <a:p>
          <a:endParaRPr lang="en-US"/>
        </a:p>
      </dgm:t>
    </dgm:pt>
    <dgm:pt modelId="{0D9ADF12-5890-4DA2-BCBF-D315AF962EC9}">
      <dgm:prSet phldrT="[Text]"/>
      <dgm:spPr/>
      <dgm:t>
        <a:bodyPr/>
        <a:lstStyle/>
        <a:p>
          <a:r>
            <a:rPr lang="en-US" dirty="0" smtClean="0"/>
            <a:t>Chocolate Chip</a:t>
          </a:r>
          <a:endParaRPr lang="en-US" dirty="0"/>
        </a:p>
      </dgm:t>
    </dgm:pt>
    <dgm:pt modelId="{C913F56F-7E69-47B2-8952-D71171A3EF3D}" type="parTrans" cxnId="{5B0231ED-F829-4A14-B3FD-1EFE27AEE5F8}">
      <dgm:prSet/>
      <dgm:spPr/>
      <dgm:t>
        <a:bodyPr/>
        <a:lstStyle/>
        <a:p>
          <a:endParaRPr lang="en-US"/>
        </a:p>
      </dgm:t>
    </dgm:pt>
    <dgm:pt modelId="{F0E5934C-8E1A-4603-863C-F244418D841C}" type="sibTrans" cxnId="{5B0231ED-F829-4A14-B3FD-1EFE27AEE5F8}">
      <dgm:prSet/>
      <dgm:spPr/>
      <dgm:t>
        <a:bodyPr/>
        <a:lstStyle/>
        <a:p>
          <a:endParaRPr lang="en-US"/>
        </a:p>
      </dgm:t>
    </dgm:pt>
    <dgm:pt modelId="{4972F876-D677-4826-AB98-46C6C620D6CB}" type="pres">
      <dgm:prSet presAssocID="{E4F7EC07-CEB9-4B47-87AF-6EDF928DC32B}" presName="Name0" presStyleCnt="0">
        <dgm:presLayoutVars>
          <dgm:chMax/>
          <dgm:chPref/>
          <dgm:dir/>
        </dgm:presLayoutVars>
      </dgm:prSet>
      <dgm:spPr/>
    </dgm:pt>
    <dgm:pt modelId="{C226ABDD-D609-4598-8555-744D8EA36478}" type="pres">
      <dgm:prSet presAssocID="{B90FB9A0-9271-4C3A-A39F-E0A8E68C3238}" presName="composite" presStyleCnt="0">
        <dgm:presLayoutVars>
          <dgm:chMax val="1"/>
          <dgm:chPref val="1"/>
        </dgm:presLayoutVars>
      </dgm:prSet>
      <dgm:spPr/>
    </dgm:pt>
    <dgm:pt modelId="{DA9C90E7-FD6B-4F69-A674-3BB18875F9A3}" type="pres">
      <dgm:prSet presAssocID="{B90FB9A0-9271-4C3A-A39F-E0A8E68C3238}" presName="Accent" presStyleLbl="trAlignAcc1" presStyleIdx="0" presStyleCnt="2">
        <dgm:presLayoutVars>
          <dgm:chMax val="0"/>
          <dgm:chPref val="0"/>
        </dgm:presLayoutVars>
      </dgm:prSet>
      <dgm:spPr/>
    </dgm:pt>
    <dgm:pt modelId="{F7E59426-C16F-4645-B382-843D237A2582}" type="pres">
      <dgm:prSet presAssocID="{B90FB9A0-9271-4C3A-A39F-E0A8E68C3238}" presName="Image" presStyleLbl="alignImgPlace1" presStyleIdx="0" presStyleCnt="2">
        <dgm:presLayoutVars>
          <dgm:chMax val="0"/>
          <dgm:chPref val="0"/>
        </dgm:presLayoutVars>
      </dgm:prSet>
      <dgm:spPr>
        <a:blipFill rotWithShape="1">
          <a:blip xmlns:r="http://schemas.openxmlformats.org/officeDocument/2006/relationships" r:embed="rId1"/>
          <a:stretch>
            <a:fillRect/>
          </a:stretch>
        </a:blipFill>
      </dgm:spPr>
    </dgm:pt>
    <dgm:pt modelId="{BFD9225B-261E-4821-BC55-F293A845E0B1}" type="pres">
      <dgm:prSet presAssocID="{B90FB9A0-9271-4C3A-A39F-E0A8E68C3238}" presName="ChildComposite" presStyleCnt="0"/>
      <dgm:spPr/>
    </dgm:pt>
    <dgm:pt modelId="{20C4975C-805C-4F6F-9B35-CD78FF45090F}" type="pres">
      <dgm:prSet presAssocID="{B90FB9A0-9271-4C3A-A39F-E0A8E68C3238}" presName="Child" presStyleLbl="node1" presStyleIdx="0" presStyleCnt="2">
        <dgm:presLayoutVars>
          <dgm:chMax val="0"/>
          <dgm:chPref val="0"/>
          <dgm:bulletEnabled val="1"/>
        </dgm:presLayoutVars>
      </dgm:prSet>
      <dgm:spPr/>
    </dgm:pt>
    <dgm:pt modelId="{F4638D95-5902-4357-8BB3-B8F74FD1606A}" type="pres">
      <dgm:prSet presAssocID="{B90FB9A0-9271-4C3A-A39F-E0A8E68C3238}" presName="Parent" presStyleLbl="revTx" presStyleIdx="0" presStyleCnt="2">
        <dgm:presLayoutVars>
          <dgm:chMax val="1"/>
          <dgm:chPref val="0"/>
          <dgm:bulletEnabled val="1"/>
        </dgm:presLayoutVars>
      </dgm:prSet>
      <dgm:spPr/>
      <dgm:t>
        <a:bodyPr/>
        <a:lstStyle/>
        <a:p>
          <a:endParaRPr lang="en-US"/>
        </a:p>
      </dgm:t>
    </dgm:pt>
    <dgm:pt modelId="{62449129-E65E-480E-A83C-9D16994D4788}" type="pres">
      <dgm:prSet presAssocID="{1CE07BCF-CDAE-4450-9402-059F9B43E712}" presName="sibTrans" presStyleCnt="0"/>
      <dgm:spPr/>
    </dgm:pt>
    <dgm:pt modelId="{4956C60C-CC3F-4C09-ABE0-2FCEEF9D3D01}" type="pres">
      <dgm:prSet presAssocID="{C1265F4E-B217-4164-B4DE-04E40086229D}" presName="composite" presStyleCnt="0">
        <dgm:presLayoutVars>
          <dgm:chMax val="1"/>
          <dgm:chPref val="1"/>
        </dgm:presLayoutVars>
      </dgm:prSet>
      <dgm:spPr/>
    </dgm:pt>
    <dgm:pt modelId="{BDC04F44-C303-47C5-A4E6-9B0EF7B79410}" type="pres">
      <dgm:prSet presAssocID="{C1265F4E-B217-4164-B4DE-04E40086229D}" presName="Accent" presStyleLbl="trAlignAcc1" presStyleIdx="1" presStyleCnt="2">
        <dgm:presLayoutVars>
          <dgm:chMax val="0"/>
          <dgm:chPref val="0"/>
        </dgm:presLayoutVars>
      </dgm:prSet>
      <dgm:spPr/>
    </dgm:pt>
    <dgm:pt modelId="{C13D2230-9DFE-457E-900F-8B2FE561A064}" type="pres">
      <dgm:prSet presAssocID="{C1265F4E-B217-4164-B4DE-04E40086229D}" presName="Image" presStyleLbl="alignImgPlace1" presStyleIdx="1" presStyleCnt="2">
        <dgm:presLayoutVars>
          <dgm:chMax val="0"/>
          <dgm:chPref val="0"/>
        </dgm:presLayoutVars>
      </dgm:prSet>
      <dgm:spPr>
        <a:blipFill rotWithShape="1">
          <a:blip xmlns:r="http://schemas.openxmlformats.org/officeDocument/2006/relationships" r:embed="rId2"/>
          <a:stretch>
            <a:fillRect/>
          </a:stretch>
        </a:blipFill>
      </dgm:spPr>
    </dgm:pt>
    <dgm:pt modelId="{60087591-D535-4185-B4C0-3205F05ACE4A}" type="pres">
      <dgm:prSet presAssocID="{C1265F4E-B217-4164-B4DE-04E40086229D}" presName="ChildComposite" presStyleCnt="0"/>
      <dgm:spPr/>
    </dgm:pt>
    <dgm:pt modelId="{3A5B93BD-5C63-4E70-BE3A-03628C9BEA13}" type="pres">
      <dgm:prSet presAssocID="{C1265F4E-B217-4164-B4DE-04E40086229D}" presName="Child" presStyleLbl="node1" presStyleIdx="1" presStyleCnt="2">
        <dgm:presLayoutVars>
          <dgm:chMax val="0"/>
          <dgm:chPref val="0"/>
          <dgm:bulletEnabled val="1"/>
        </dgm:presLayoutVars>
      </dgm:prSet>
      <dgm:spPr/>
    </dgm:pt>
    <dgm:pt modelId="{9E6E8302-7FBA-463D-9C8E-163994C9D7EF}" type="pres">
      <dgm:prSet presAssocID="{C1265F4E-B217-4164-B4DE-04E40086229D}" presName="Parent" presStyleLbl="revTx" presStyleIdx="1" presStyleCnt="2">
        <dgm:presLayoutVars>
          <dgm:chMax val="1"/>
          <dgm:chPref val="0"/>
          <dgm:bulletEnabled val="1"/>
        </dgm:presLayoutVars>
      </dgm:prSet>
      <dgm:spPr/>
      <dgm:t>
        <a:bodyPr/>
        <a:lstStyle/>
        <a:p>
          <a:endParaRPr lang="en-US"/>
        </a:p>
      </dgm:t>
    </dgm:pt>
  </dgm:ptLst>
  <dgm:cxnLst>
    <dgm:cxn modelId="{61D77ED6-E99B-49DC-8A7B-5E8D94B2EE4C}" srcId="{E4F7EC07-CEB9-4B47-87AF-6EDF928DC32B}" destId="{C1265F4E-B217-4164-B4DE-04E40086229D}" srcOrd="1" destOrd="0" parTransId="{AD4CDAEF-1CD6-4649-90DC-6352BE55C8C1}" sibTransId="{15B744F0-029C-4AEA-B11F-0D8399BCE6EC}"/>
    <dgm:cxn modelId="{AECC74A8-B8AB-4F1E-B3B0-1BDE8A645CA5}" type="presOf" srcId="{0D9ADF12-5890-4DA2-BCBF-D315AF962EC9}" destId="{3A5B93BD-5C63-4E70-BE3A-03628C9BEA13}" srcOrd="0" destOrd="0" presId="urn:microsoft.com/office/officeart/2008/layout/CaptionedPictures"/>
    <dgm:cxn modelId="{1F4F2998-F1D8-4660-B6BE-5E52AB4F2E5A}" type="presOf" srcId="{2FD54F17-0B75-4DD8-B8C7-01C179D7AE48}" destId="{20C4975C-805C-4F6F-9B35-CD78FF45090F}" srcOrd="0" destOrd="0" presId="urn:microsoft.com/office/officeart/2008/layout/CaptionedPictures"/>
    <dgm:cxn modelId="{5B0231ED-F829-4A14-B3FD-1EFE27AEE5F8}" srcId="{C1265F4E-B217-4164-B4DE-04E40086229D}" destId="{0D9ADF12-5890-4DA2-BCBF-D315AF962EC9}" srcOrd="0" destOrd="0" parTransId="{C913F56F-7E69-47B2-8952-D71171A3EF3D}" sibTransId="{F0E5934C-8E1A-4603-863C-F244418D841C}"/>
    <dgm:cxn modelId="{B44D8A36-50F1-4504-B14E-46EA1308A8A1}" type="presOf" srcId="{C1265F4E-B217-4164-B4DE-04E40086229D}" destId="{9E6E8302-7FBA-463D-9C8E-163994C9D7EF}" srcOrd="0" destOrd="0" presId="urn:microsoft.com/office/officeart/2008/layout/CaptionedPictures"/>
    <dgm:cxn modelId="{B2A75533-B71F-496C-AEA4-A1A4C8D1C2D7}" srcId="{E4F7EC07-CEB9-4B47-87AF-6EDF928DC32B}" destId="{B90FB9A0-9271-4C3A-A39F-E0A8E68C3238}" srcOrd="0" destOrd="0" parTransId="{E53399DE-8401-4AB4-981F-96B72D060D48}" sibTransId="{1CE07BCF-CDAE-4450-9402-059F9B43E712}"/>
    <dgm:cxn modelId="{667F5278-793A-45F4-AA67-24B430ADC02C}" srcId="{B90FB9A0-9271-4C3A-A39F-E0A8E68C3238}" destId="{2FD54F17-0B75-4DD8-B8C7-01C179D7AE48}" srcOrd="0" destOrd="0" parTransId="{A417A5EC-DEBB-4F47-955C-16F0AC6284D4}" sibTransId="{42EBB1AD-58C1-4726-93F7-DA0A616955A5}"/>
    <dgm:cxn modelId="{119CE70C-E15A-4C1C-9399-1C7CC315443E}" type="presOf" srcId="{E4F7EC07-CEB9-4B47-87AF-6EDF928DC32B}" destId="{4972F876-D677-4826-AB98-46C6C620D6CB}" srcOrd="0" destOrd="0" presId="urn:microsoft.com/office/officeart/2008/layout/CaptionedPictures"/>
    <dgm:cxn modelId="{DC9F6E35-032A-429E-950B-6B7F5653CB2B}" type="presOf" srcId="{B90FB9A0-9271-4C3A-A39F-E0A8E68C3238}" destId="{F4638D95-5902-4357-8BB3-B8F74FD1606A}" srcOrd="0" destOrd="0" presId="urn:microsoft.com/office/officeart/2008/layout/CaptionedPictures"/>
    <dgm:cxn modelId="{FFCB99D4-F421-4747-8FC5-9EDE8C00EE4F}" type="presParOf" srcId="{4972F876-D677-4826-AB98-46C6C620D6CB}" destId="{C226ABDD-D609-4598-8555-744D8EA36478}" srcOrd="0" destOrd="0" presId="urn:microsoft.com/office/officeart/2008/layout/CaptionedPictures"/>
    <dgm:cxn modelId="{AC077687-D4B8-4DC4-96CB-DE67C718D4C9}" type="presParOf" srcId="{C226ABDD-D609-4598-8555-744D8EA36478}" destId="{DA9C90E7-FD6B-4F69-A674-3BB18875F9A3}" srcOrd="0" destOrd="0" presId="urn:microsoft.com/office/officeart/2008/layout/CaptionedPictures"/>
    <dgm:cxn modelId="{FF76724B-19CC-4D30-8FE1-275B57FD2A0B}" type="presParOf" srcId="{C226ABDD-D609-4598-8555-744D8EA36478}" destId="{F7E59426-C16F-4645-B382-843D237A2582}" srcOrd="1" destOrd="0" presId="urn:microsoft.com/office/officeart/2008/layout/CaptionedPictures"/>
    <dgm:cxn modelId="{85B047FB-349B-4B2B-A9BE-AB104A7AB652}" type="presParOf" srcId="{C226ABDD-D609-4598-8555-744D8EA36478}" destId="{BFD9225B-261E-4821-BC55-F293A845E0B1}" srcOrd="2" destOrd="0" presId="urn:microsoft.com/office/officeart/2008/layout/CaptionedPictures"/>
    <dgm:cxn modelId="{B35A5280-8092-4D65-9D75-12875ADB66ED}" type="presParOf" srcId="{BFD9225B-261E-4821-BC55-F293A845E0B1}" destId="{20C4975C-805C-4F6F-9B35-CD78FF45090F}" srcOrd="0" destOrd="0" presId="urn:microsoft.com/office/officeart/2008/layout/CaptionedPictures"/>
    <dgm:cxn modelId="{4E4DE1C0-2B00-45B9-8950-4CE24B767A38}" type="presParOf" srcId="{BFD9225B-261E-4821-BC55-F293A845E0B1}" destId="{F4638D95-5902-4357-8BB3-B8F74FD1606A}" srcOrd="1" destOrd="0" presId="urn:microsoft.com/office/officeart/2008/layout/CaptionedPictures"/>
    <dgm:cxn modelId="{5F01D33F-5187-4F33-872C-A47D3390C24A}" type="presParOf" srcId="{4972F876-D677-4826-AB98-46C6C620D6CB}" destId="{62449129-E65E-480E-A83C-9D16994D4788}" srcOrd="1" destOrd="0" presId="urn:microsoft.com/office/officeart/2008/layout/CaptionedPictures"/>
    <dgm:cxn modelId="{90DF0CF1-176C-4F19-8BBF-76A5EC8DD65E}" type="presParOf" srcId="{4972F876-D677-4826-AB98-46C6C620D6CB}" destId="{4956C60C-CC3F-4C09-ABE0-2FCEEF9D3D01}" srcOrd="2" destOrd="0" presId="urn:microsoft.com/office/officeart/2008/layout/CaptionedPictures"/>
    <dgm:cxn modelId="{C377382B-0761-472F-B318-22A9A782BAE6}" type="presParOf" srcId="{4956C60C-CC3F-4C09-ABE0-2FCEEF9D3D01}" destId="{BDC04F44-C303-47C5-A4E6-9B0EF7B79410}" srcOrd="0" destOrd="0" presId="urn:microsoft.com/office/officeart/2008/layout/CaptionedPictures"/>
    <dgm:cxn modelId="{E4484500-0125-471D-AF88-EF4E6EA61EF7}" type="presParOf" srcId="{4956C60C-CC3F-4C09-ABE0-2FCEEF9D3D01}" destId="{C13D2230-9DFE-457E-900F-8B2FE561A064}" srcOrd="1" destOrd="0" presId="urn:microsoft.com/office/officeart/2008/layout/CaptionedPictures"/>
    <dgm:cxn modelId="{E034D4B1-5914-4C70-9D14-A9C0DEBDB1D5}" type="presParOf" srcId="{4956C60C-CC3F-4C09-ABE0-2FCEEF9D3D01}" destId="{60087591-D535-4185-B4C0-3205F05ACE4A}" srcOrd="2" destOrd="0" presId="urn:microsoft.com/office/officeart/2008/layout/CaptionedPictures"/>
    <dgm:cxn modelId="{D5AFEFB7-D7A0-46EE-BB48-E3054344CAA6}" type="presParOf" srcId="{60087591-D535-4185-B4C0-3205F05ACE4A}" destId="{3A5B93BD-5C63-4E70-BE3A-03628C9BEA13}" srcOrd="0" destOrd="0" presId="urn:microsoft.com/office/officeart/2008/layout/CaptionedPictures"/>
    <dgm:cxn modelId="{D78CF002-2A54-49B7-9F64-6710D5856798}" type="presParOf" srcId="{60087591-D535-4185-B4C0-3205F05ACE4A}" destId="{9E6E8302-7FBA-463D-9C8E-163994C9D7EF}"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90E7-FD6B-4F69-A674-3BB18875F9A3}">
      <dsp:nvSpPr>
        <dsp:cNvPr id="0" name=""/>
        <dsp:cNvSpPr/>
      </dsp:nvSpPr>
      <dsp:spPr>
        <a:xfrm>
          <a:off x="262" y="850828"/>
          <a:ext cx="2400660" cy="28243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E59426-C16F-4645-B382-843D237A2582}">
      <dsp:nvSpPr>
        <dsp:cNvPr id="0" name=""/>
        <dsp:cNvSpPr/>
      </dsp:nvSpPr>
      <dsp:spPr>
        <a:xfrm>
          <a:off x="120295" y="963800"/>
          <a:ext cx="2160594" cy="183579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4975C-805C-4F6F-9B35-CD78FF45090F}">
      <dsp:nvSpPr>
        <dsp:cNvPr id="0" name=""/>
        <dsp:cNvSpPr/>
      </dsp:nvSpPr>
      <dsp:spPr>
        <a:xfrm>
          <a:off x="120295" y="3082053"/>
          <a:ext cx="2160594" cy="480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Vanilla</a:t>
          </a:r>
          <a:endParaRPr lang="en-US" sz="1300" kern="1200" dirty="0"/>
        </a:p>
      </dsp:txBody>
      <dsp:txXfrm>
        <a:off x="120295" y="3082053"/>
        <a:ext cx="2160594" cy="480109"/>
      </dsp:txXfrm>
    </dsp:sp>
    <dsp:sp modelId="{F4638D95-5902-4357-8BB3-B8F74FD1606A}">
      <dsp:nvSpPr>
        <dsp:cNvPr id="0" name=""/>
        <dsp:cNvSpPr/>
      </dsp:nvSpPr>
      <dsp:spPr>
        <a:xfrm>
          <a:off x="120295" y="2799599"/>
          <a:ext cx="2160594" cy="28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1</a:t>
          </a:r>
          <a:endParaRPr lang="en-US" sz="1300" kern="1200" dirty="0"/>
        </a:p>
      </dsp:txBody>
      <dsp:txXfrm>
        <a:off x="120295" y="2799599"/>
        <a:ext cx="2160594" cy="282453"/>
      </dsp:txXfrm>
    </dsp:sp>
    <dsp:sp modelId="{BDC04F44-C303-47C5-A4E6-9B0EF7B79410}">
      <dsp:nvSpPr>
        <dsp:cNvPr id="0" name=""/>
        <dsp:cNvSpPr/>
      </dsp:nvSpPr>
      <dsp:spPr>
        <a:xfrm>
          <a:off x="2914469" y="850828"/>
          <a:ext cx="2400660" cy="28243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3D2230-9DFE-457E-900F-8B2FE561A064}">
      <dsp:nvSpPr>
        <dsp:cNvPr id="0" name=""/>
        <dsp:cNvSpPr/>
      </dsp:nvSpPr>
      <dsp:spPr>
        <a:xfrm>
          <a:off x="3034502" y="963800"/>
          <a:ext cx="2160594" cy="1835799"/>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5B93BD-5C63-4E70-BE3A-03628C9BEA13}">
      <dsp:nvSpPr>
        <dsp:cNvPr id="0" name=""/>
        <dsp:cNvSpPr/>
      </dsp:nvSpPr>
      <dsp:spPr>
        <a:xfrm>
          <a:off x="3034502" y="3082053"/>
          <a:ext cx="2160594" cy="480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Strawberry</a:t>
          </a:r>
          <a:endParaRPr lang="en-US" sz="1300" kern="1200" dirty="0"/>
        </a:p>
      </dsp:txBody>
      <dsp:txXfrm>
        <a:off x="3034502" y="3082053"/>
        <a:ext cx="2160594" cy="480109"/>
      </dsp:txXfrm>
    </dsp:sp>
    <dsp:sp modelId="{9E6E8302-7FBA-463D-9C8E-163994C9D7EF}">
      <dsp:nvSpPr>
        <dsp:cNvPr id="0" name=""/>
        <dsp:cNvSpPr/>
      </dsp:nvSpPr>
      <dsp:spPr>
        <a:xfrm>
          <a:off x="3034502" y="2799599"/>
          <a:ext cx="2160594" cy="28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2</a:t>
          </a:r>
          <a:endParaRPr lang="en-US" sz="1300" kern="1200" dirty="0"/>
        </a:p>
      </dsp:txBody>
      <dsp:txXfrm>
        <a:off x="3034502" y="2799599"/>
        <a:ext cx="2160594" cy="282453"/>
      </dsp:txXfrm>
    </dsp:sp>
    <dsp:sp modelId="{434178CF-E07E-47ED-91C9-0454EBBDA902}">
      <dsp:nvSpPr>
        <dsp:cNvPr id="0" name=""/>
        <dsp:cNvSpPr/>
      </dsp:nvSpPr>
      <dsp:spPr>
        <a:xfrm>
          <a:off x="5828676" y="850828"/>
          <a:ext cx="2400660" cy="28243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6AE479B-69A5-41CE-9B4D-7539DAD21CB5}">
      <dsp:nvSpPr>
        <dsp:cNvPr id="0" name=""/>
        <dsp:cNvSpPr/>
      </dsp:nvSpPr>
      <dsp:spPr>
        <a:xfrm>
          <a:off x="5948709" y="963800"/>
          <a:ext cx="2160594" cy="1835799"/>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C9851D-9755-489F-BA7E-90F3784A4A65}">
      <dsp:nvSpPr>
        <dsp:cNvPr id="0" name=""/>
        <dsp:cNvSpPr/>
      </dsp:nvSpPr>
      <dsp:spPr>
        <a:xfrm>
          <a:off x="5948709" y="3082053"/>
          <a:ext cx="2160594" cy="480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Chocolate</a:t>
          </a:r>
          <a:endParaRPr lang="en-US" sz="1300" kern="1200" dirty="0"/>
        </a:p>
      </dsp:txBody>
      <dsp:txXfrm>
        <a:off x="5948709" y="3082053"/>
        <a:ext cx="2160594" cy="480109"/>
      </dsp:txXfrm>
    </dsp:sp>
    <dsp:sp modelId="{D02B4AB2-0C6D-4ADB-B0F1-983E04139E5F}">
      <dsp:nvSpPr>
        <dsp:cNvPr id="0" name=""/>
        <dsp:cNvSpPr/>
      </dsp:nvSpPr>
      <dsp:spPr>
        <a:xfrm>
          <a:off x="5948709" y="2799599"/>
          <a:ext cx="2160594" cy="28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3</a:t>
          </a:r>
          <a:endParaRPr lang="en-US" sz="1300" kern="1200" dirty="0"/>
        </a:p>
      </dsp:txBody>
      <dsp:txXfrm>
        <a:off x="5948709" y="2799599"/>
        <a:ext cx="2160594" cy="282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90E7-FD6B-4F69-A674-3BB18875F9A3}">
      <dsp:nvSpPr>
        <dsp:cNvPr id="0" name=""/>
        <dsp:cNvSpPr/>
      </dsp:nvSpPr>
      <dsp:spPr>
        <a:xfrm>
          <a:off x="262" y="850828"/>
          <a:ext cx="2400660" cy="28243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E59426-C16F-4645-B382-843D237A2582}">
      <dsp:nvSpPr>
        <dsp:cNvPr id="0" name=""/>
        <dsp:cNvSpPr/>
      </dsp:nvSpPr>
      <dsp:spPr>
        <a:xfrm>
          <a:off x="120295" y="963800"/>
          <a:ext cx="2160594" cy="183579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4975C-805C-4F6F-9B35-CD78FF45090F}">
      <dsp:nvSpPr>
        <dsp:cNvPr id="0" name=""/>
        <dsp:cNvSpPr/>
      </dsp:nvSpPr>
      <dsp:spPr>
        <a:xfrm>
          <a:off x="120295" y="3082053"/>
          <a:ext cx="2160594" cy="480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Mint Chocolate Chip</a:t>
          </a:r>
          <a:endParaRPr lang="en-US" sz="1300" kern="1200" dirty="0"/>
        </a:p>
      </dsp:txBody>
      <dsp:txXfrm>
        <a:off x="120295" y="3082053"/>
        <a:ext cx="2160594" cy="480109"/>
      </dsp:txXfrm>
    </dsp:sp>
    <dsp:sp modelId="{F4638D95-5902-4357-8BB3-B8F74FD1606A}">
      <dsp:nvSpPr>
        <dsp:cNvPr id="0" name=""/>
        <dsp:cNvSpPr/>
      </dsp:nvSpPr>
      <dsp:spPr>
        <a:xfrm>
          <a:off x="120295" y="2799599"/>
          <a:ext cx="2160594" cy="28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4</a:t>
          </a:r>
          <a:endParaRPr lang="en-US" sz="1300" kern="1200" dirty="0"/>
        </a:p>
      </dsp:txBody>
      <dsp:txXfrm>
        <a:off x="120295" y="2799599"/>
        <a:ext cx="2160594" cy="282453"/>
      </dsp:txXfrm>
    </dsp:sp>
    <dsp:sp modelId="{BDC04F44-C303-47C5-A4E6-9B0EF7B79410}">
      <dsp:nvSpPr>
        <dsp:cNvPr id="0" name=""/>
        <dsp:cNvSpPr/>
      </dsp:nvSpPr>
      <dsp:spPr>
        <a:xfrm>
          <a:off x="2914469" y="850828"/>
          <a:ext cx="2400660" cy="28243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3D2230-9DFE-457E-900F-8B2FE561A064}">
      <dsp:nvSpPr>
        <dsp:cNvPr id="0" name=""/>
        <dsp:cNvSpPr/>
      </dsp:nvSpPr>
      <dsp:spPr>
        <a:xfrm>
          <a:off x="3034502" y="963800"/>
          <a:ext cx="2160594" cy="1835799"/>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5B93BD-5C63-4E70-BE3A-03628C9BEA13}">
      <dsp:nvSpPr>
        <dsp:cNvPr id="0" name=""/>
        <dsp:cNvSpPr/>
      </dsp:nvSpPr>
      <dsp:spPr>
        <a:xfrm>
          <a:off x="3034502" y="3082053"/>
          <a:ext cx="2160594" cy="480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Rainbow Sherbet</a:t>
          </a:r>
          <a:endParaRPr lang="en-US" sz="1300" kern="1200" dirty="0"/>
        </a:p>
      </dsp:txBody>
      <dsp:txXfrm>
        <a:off x="3034502" y="3082053"/>
        <a:ext cx="2160594" cy="480109"/>
      </dsp:txXfrm>
    </dsp:sp>
    <dsp:sp modelId="{9E6E8302-7FBA-463D-9C8E-163994C9D7EF}">
      <dsp:nvSpPr>
        <dsp:cNvPr id="0" name=""/>
        <dsp:cNvSpPr/>
      </dsp:nvSpPr>
      <dsp:spPr>
        <a:xfrm>
          <a:off x="3034502" y="2799599"/>
          <a:ext cx="2160594" cy="28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5</a:t>
          </a:r>
          <a:endParaRPr lang="en-US" sz="1300" kern="1200" dirty="0"/>
        </a:p>
      </dsp:txBody>
      <dsp:txXfrm>
        <a:off x="3034502" y="2799599"/>
        <a:ext cx="2160594" cy="282453"/>
      </dsp:txXfrm>
    </dsp:sp>
    <dsp:sp modelId="{434178CF-E07E-47ED-91C9-0454EBBDA902}">
      <dsp:nvSpPr>
        <dsp:cNvPr id="0" name=""/>
        <dsp:cNvSpPr/>
      </dsp:nvSpPr>
      <dsp:spPr>
        <a:xfrm>
          <a:off x="5828676" y="850828"/>
          <a:ext cx="2400660" cy="28243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6AE479B-69A5-41CE-9B4D-7539DAD21CB5}">
      <dsp:nvSpPr>
        <dsp:cNvPr id="0" name=""/>
        <dsp:cNvSpPr/>
      </dsp:nvSpPr>
      <dsp:spPr>
        <a:xfrm>
          <a:off x="5948709" y="963800"/>
          <a:ext cx="2160594" cy="1835799"/>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C9851D-9755-489F-BA7E-90F3784A4A65}">
      <dsp:nvSpPr>
        <dsp:cNvPr id="0" name=""/>
        <dsp:cNvSpPr/>
      </dsp:nvSpPr>
      <dsp:spPr>
        <a:xfrm>
          <a:off x="5948709" y="3082053"/>
          <a:ext cx="2160594" cy="480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Rocky Road</a:t>
          </a:r>
          <a:endParaRPr lang="en-US" sz="1300" kern="1200" dirty="0"/>
        </a:p>
      </dsp:txBody>
      <dsp:txXfrm>
        <a:off x="5948709" y="3082053"/>
        <a:ext cx="2160594" cy="480109"/>
      </dsp:txXfrm>
    </dsp:sp>
    <dsp:sp modelId="{D02B4AB2-0C6D-4ADB-B0F1-983E04139E5F}">
      <dsp:nvSpPr>
        <dsp:cNvPr id="0" name=""/>
        <dsp:cNvSpPr/>
      </dsp:nvSpPr>
      <dsp:spPr>
        <a:xfrm>
          <a:off x="5948709" y="2799599"/>
          <a:ext cx="2160594" cy="28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4</a:t>
          </a:r>
          <a:endParaRPr lang="en-US" sz="1300" kern="1200" dirty="0"/>
        </a:p>
      </dsp:txBody>
      <dsp:txXfrm>
        <a:off x="5948709" y="2799599"/>
        <a:ext cx="2160594" cy="282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90E7-FD6B-4F69-A674-3BB18875F9A3}">
      <dsp:nvSpPr>
        <dsp:cNvPr id="0" name=""/>
        <dsp:cNvSpPr/>
      </dsp:nvSpPr>
      <dsp:spPr>
        <a:xfrm>
          <a:off x="1807" y="77348"/>
          <a:ext cx="3715576" cy="43712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E59426-C16F-4645-B382-843D237A2582}">
      <dsp:nvSpPr>
        <dsp:cNvPr id="0" name=""/>
        <dsp:cNvSpPr/>
      </dsp:nvSpPr>
      <dsp:spPr>
        <a:xfrm>
          <a:off x="187586" y="252198"/>
          <a:ext cx="3344019" cy="284132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4975C-805C-4F6F-9B35-CD78FF45090F}">
      <dsp:nvSpPr>
        <dsp:cNvPr id="0" name=""/>
        <dsp:cNvSpPr/>
      </dsp:nvSpPr>
      <dsp:spPr>
        <a:xfrm>
          <a:off x="187586" y="3530683"/>
          <a:ext cx="3344019" cy="743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Coffee</a:t>
          </a:r>
          <a:endParaRPr lang="en-US" sz="2000" kern="1200" dirty="0"/>
        </a:p>
      </dsp:txBody>
      <dsp:txXfrm>
        <a:off x="187586" y="3530683"/>
        <a:ext cx="3344019" cy="743080"/>
      </dsp:txXfrm>
    </dsp:sp>
    <dsp:sp modelId="{F4638D95-5902-4357-8BB3-B8F74FD1606A}">
      <dsp:nvSpPr>
        <dsp:cNvPr id="0" name=""/>
        <dsp:cNvSpPr/>
      </dsp:nvSpPr>
      <dsp:spPr>
        <a:xfrm>
          <a:off x="187586" y="3093522"/>
          <a:ext cx="3344019" cy="437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7</a:t>
          </a:r>
          <a:endParaRPr lang="en-US" sz="2000" kern="1200" dirty="0"/>
        </a:p>
      </dsp:txBody>
      <dsp:txXfrm>
        <a:off x="187586" y="3093522"/>
        <a:ext cx="3344019" cy="437161"/>
      </dsp:txXfrm>
    </dsp:sp>
    <dsp:sp modelId="{BDC04F44-C303-47C5-A4E6-9B0EF7B79410}">
      <dsp:nvSpPr>
        <dsp:cNvPr id="0" name=""/>
        <dsp:cNvSpPr/>
      </dsp:nvSpPr>
      <dsp:spPr>
        <a:xfrm>
          <a:off x="4512215" y="77348"/>
          <a:ext cx="3715576" cy="43712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3D2230-9DFE-457E-900F-8B2FE561A064}">
      <dsp:nvSpPr>
        <dsp:cNvPr id="0" name=""/>
        <dsp:cNvSpPr/>
      </dsp:nvSpPr>
      <dsp:spPr>
        <a:xfrm>
          <a:off x="4697994" y="252198"/>
          <a:ext cx="3344019" cy="2841323"/>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5B93BD-5C63-4E70-BE3A-03628C9BEA13}">
      <dsp:nvSpPr>
        <dsp:cNvPr id="0" name=""/>
        <dsp:cNvSpPr/>
      </dsp:nvSpPr>
      <dsp:spPr>
        <a:xfrm>
          <a:off x="4697994" y="3530683"/>
          <a:ext cx="3344019" cy="743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Chocolate Chip</a:t>
          </a:r>
          <a:endParaRPr lang="en-US" sz="2000" kern="1200" dirty="0"/>
        </a:p>
      </dsp:txBody>
      <dsp:txXfrm>
        <a:off x="4697994" y="3530683"/>
        <a:ext cx="3344019" cy="743080"/>
      </dsp:txXfrm>
    </dsp:sp>
    <dsp:sp modelId="{9E6E8302-7FBA-463D-9C8E-163994C9D7EF}">
      <dsp:nvSpPr>
        <dsp:cNvPr id="0" name=""/>
        <dsp:cNvSpPr/>
      </dsp:nvSpPr>
      <dsp:spPr>
        <a:xfrm>
          <a:off x="4697994" y="3093522"/>
          <a:ext cx="3344019" cy="437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8</a:t>
          </a:r>
          <a:endParaRPr lang="en-US" sz="2000" kern="1200" dirty="0"/>
        </a:p>
      </dsp:txBody>
      <dsp:txXfrm>
        <a:off x="4697994" y="3093522"/>
        <a:ext cx="3344019" cy="437161"/>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FDB1F4-9D2E-40E5-91FD-E21DCEF2416A}"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6D2A5-E7BA-4308-BF87-870A992DC870}" type="slidenum">
              <a:rPr lang="en-US" smtClean="0"/>
              <a:t>‹#›</a:t>
            </a:fld>
            <a:endParaRPr lang="en-US"/>
          </a:p>
        </p:txBody>
      </p:sp>
    </p:spTree>
    <p:extLst>
      <p:ext uri="{BB962C8B-B14F-4D97-AF65-F5344CB8AC3E}">
        <p14:creationId xmlns:p14="http://schemas.microsoft.com/office/powerpoint/2010/main" val="327441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DB1F4-9D2E-40E5-91FD-E21DCEF2416A}"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6D2A5-E7BA-4308-BF87-870A992DC870}" type="slidenum">
              <a:rPr lang="en-US" smtClean="0"/>
              <a:t>‹#›</a:t>
            </a:fld>
            <a:endParaRPr lang="en-US"/>
          </a:p>
        </p:txBody>
      </p:sp>
    </p:spTree>
    <p:extLst>
      <p:ext uri="{BB962C8B-B14F-4D97-AF65-F5344CB8AC3E}">
        <p14:creationId xmlns:p14="http://schemas.microsoft.com/office/powerpoint/2010/main" val="428495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DB1F4-9D2E-40E5-91FD-E21DCEF2416A}"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6D2A5-E7BA-4308-BF87-870A992DC870}" type="slidenum">
              <a:rPr lang="en-US" smtClean="0"/>
              <a:t>‹#›</a:t>
            </a:fld>
            <a:endParaRPr lang="en-US"/>
          </a:p>
        </p:txBody>
      </p:sp>
    </p:spTree>
    <p:extLst>
      <p:ext uri="{BB962C8B-B14F-4D97-AF65-F5344CB8AC3E}">
        <p14:creationId xmlns:p14="http://schemas.microsoft.com/office/powerpoint/2010/main" val="25404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DB1F4-9D2E-40E5-91FD-E21DCEF2416A}"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6D2A5-E7BA-4308-BF87-870A992DC870}" type="slidenum">
              <a:rPr lang="en-US" smtClean="0"/>
              <a:t>‹#›</a:t>
            </a:fld>
            <a:endParaRPr lang="en-US"/>
          </a:p>
        </p:txBody>
      </p:sp>
    </p:spTree>
    <p:extLst>
      <p:ext uri="{BB962C8B-B14F-4D97-AF65-F5344CB8AC3E}">
        <p14:creationId xmlns:p14="http://schemas.microsoft.com/office/powerpoint/2010/main" val="417995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DB1F4-9D2E-40E5-91FD-E21DCEF2416A}"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6D2A5-E7BA-4308-BF87-870A992DC870}" type="slidenum">
              <a:rPr lang="en-US" smtClean="0"/>
              <a:t>‹#›</a:t>
            </a:fld>
            <a:endParaRPr lang="en-US"/>
          </a:p>
        </p:txBody>
      </p:sp>
    </p:spTree>
    <p:extLst>
      <p:ext uri="{BB962C8B-B14F-4D97-AF65-F5344CB8AC3E}">
        <p14:creationId xmlns:p14="http://schemas.microsoft.com/office/powerpoint/2010/main" val="290630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FDB1F4-9D2E-40E5-91FD-E21DCEF2416A}"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6D2A5-E7BA-4308-BF87-870A992DC870}" type="slidenum">
              <a:rPr lang="en-US" smtClean="0"/>
              <a:t>‹#›</a:t>
            </a:fld>
            <a:endParaRPr lang="en-US"/>
          </a:p>
        </p:txBody>
      </p:sp>
    </p:spTree>
    <p:extLst>
      <p:ext uri="{BB962C8B-B14F-4D97-AF65-F5344CB8AC3E}">
        <p14:creationId xmlns:p14="http://schemas.microsoft.com/office/powerpoint/2010/main" val="1454500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FDB1F4-9D2E-40E5-91FD-E21DCEF2416A}" type="datetimeFigureOut">
              <a:rPr lang="en-US" smtClean="0"/>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6D2A5-E7BA-4308-BF87-870A992DC870}" type="slidenum">
              <a:rPr lang="en-US" smtClean="0"/>
              <a:t>‹#›</a:t>
            </a:fld>
            <a:endParaRPr lang="en-US"/>
          </a:p>
        </p:txBody>
      </p:sp>
    </p:spTree>
    <p:extLst>
      <p:ext uri="{BB962C8B-B14F-4D97-AF65-F5344CB8AC3E}">
        <p14:creationId xmlns:p14="http://schemas.microsoft.com/office/powerpoint/2010/main" val="122314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DB1F4-9D2E-40E5-91FD-E21DCEF2416A}" type="datetimeFigureOut">
              <a:rPr lang="en-US" smtClean="0"/>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6D2A5-E7BA-4308-BF87-870A992DC870}" type="slidenum">
              <a:rPr lang="en-US" smtClean="0"/>
              <a:t>‹#›</a:t>
            </a:fld>
            <a:endParaRPr lang="en-US"/>
          </a:p>
        </p:txBody>
      </p:sp>
    </p:spTree>
    <p:extLst>
      <p:ext uri="{BB962C8B-B14F-4D97-AF65-F5344CB8AC3E}">
        <p14:creationId xmlns:p14="http://schemas.microsoft.com/office/powerpoint/2010/main" val="214166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DB1F4-9D2E-40E5-91FD-E21DCEF2416A}" type="datetimeFigureOut">
              <a:rPr lang="en-US" smtClean="0"/>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6D2A5-E7BA-4308-BF87-870A992DC870}" type="slidenum">
              <a:rPr lang="en-US" smtClean="0"/>
              <a:t>‹#›</a:t>
            </a:fld>
            <a:endParaRPr lang="en-US"/>
          </a:p>
        </p:txBody>
      </p:sp>
    </p:spTree>
    <p:extLst>
      <p:ext uri="{BB962C8B-B14F-4D97-AF65-F5344CB8AC3E}">
        <p14:creationId xmlns:p14="http://schemas.microsoft.com/office/powerpoint/2010/main" val="38368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DB1F4-9D2E-40E5-91FD-E21DCEF2416A}"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6D2A5-E7BA-4308-BF87-870A992DC870}" type="slidenum">
              <a:rPr lang="en-US" smtClean="0"/>
              <a:t>‹#›</a:t>
            </a:fld>
            <a:endParaRPr lang="en-US"/>
          </a:p>
        </p:txBody>
      </p:sp>
    </p:spTree>
    <p:extLst>
      <p:ext uri="{BB962C8B-B14F-4D97-AF65-F5344CB8AC3E}">
        <p14:creationId xmlns:p14="http://schemas.microsoft.com/office/powerpoint/2010/main" val="10116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DB1F4-9D2E-40E5-91FD-E21DCEF2416A}"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6D2A5-E7BA-4308-BF87-870A992DC870}" type="slidenum">
              <a:rPr lang="en-US" smtClean="0"/>
              <a:t>‹#›</a:t>
            </a:fld>
            <a:endParaRPr lang="en-US"/>
          </a:p>
        </p:txBody>
      </p:sp>
    </p:spTree>
    <p:extLst>
      <p:ext uri="{BB962C8B-B14F-4D97-AF65-F5344CB8AC3E}">
        <p14:creationId xmlns:p14="http://schemas.microsoft.com/office/powerpoint/2010/main" val="141269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DB1F4-9D2E-40E5-91FD-E21DCEF2416A}" type="datetimeFigureOut">
              <a:rPr lang="en-US" smtClean="0"/>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6D2A5-E7BA-4308-BF87-870A992DC870}" type="slidenum">
              <a:rPr lang="en-US" smtClean="0"/>
              <a:t>‹#›</a:t>
            </a:fld>
            <a:endParaRPr lang="en-US"/>
          </a:p>
        </p:txBody>
      </p:sp>
    </p:spTree>
    <p:extLst>
      <p:ext uri="{BB962C8B-B14F-4D97-AF65-F5344CB8AC3E}">
        <p14:creationId xmlns:p14="http://schemas.microsoft.com/office/powerpoint/2010/main" val="2502108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rd.com/slideshows/hidden-personality-traits-revealed-ice-cream/#ixzz3Idgf7kCf"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anilla ice c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5" y="76200"/>
            <a:ext cx="28956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765" y="76200"/>
            <a:ext cx="289856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530" y="76200"/>
            <a:ext cx="2846179" cy="213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966" y="2424545"/>
            <a:ext cx="2895600" cy="216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7653" y="2438401"/>
            <a:ext cx="2877105" cy="215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2794" y="2458907"/>
            <a:ext cx="2878137" cy="215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38200" y="4267200"/>
            <a:ext cx="7772400" cy="1470025"/>
          </a:xfrm>
        </p:spPr>
        <p:txBody>
          <a:bodyPr/>
          <a:lstStyle/>
          <a:p>
            <a:r>
              <a:rPr lang="en-US" b="1" dirty="0" smtClean="0">
                <a:solidFill>
                  <a:schemeClr val="accent6"/>
                </a:solidFill>
                <a:effectLst>
                  <a:outerShdw blurRad="38100" dist="38100" dir="2700000" algn="tl">
                    <a:srgbClr val="000000">
                      <a:alpha val="43137"/>
                    </a:srgbClr>
                  </a:outerShdw>
                </a:effectLst>
              </a:rPr>
              <a:t>I</a:t>
            </a:r>
            <a:r>
              <a:rPr lang="en-US" b="1" dirty="0" smtClean="0">
                <a:solidFill>
                  <a:srgbClr val="7030A0"/>
                </a:solidFill>
                <a:effectLst>
                  <a:outerShdw blurRad="38100" dist="38100" dir="2700000" algn="tl">
                    <a:srgbClr val="000000">
                      <a:alpha val="43137"/>
                    </a:srgbClr>
                  </a:outerShdw>
                </a:effectLst>
              </a:rPr>
              <a:t>c</a:t>
            </a:r>
            <a:r>
              <a:rPr lang="en-US" b="1" dirty="0" smtClean="0">
                <a:solidFill>
                  <a:schemeClr val="accent3">
                    <a:lumMod val="75000"/>
                  </a:schemeClr>
                </a:solidFill>
                <a:effectLst>
                  <a:outerShdw blurRad="38100" dist="38100" dir="2700000" algn="tl">
                    <a:srgbClr val="000000">
                      <a:alpha val="43137"/>
                    </a:srgbClr>
                  </a:outerShdw>
                </a:effectLst>
              </a:rPr>
              <a:t>e</a:t>
            </a:r>
            <a:r>
              <a:rPr lang="en-US" b="1" dirty="0" smtClean="0">
                <a:effectLst>
                  <a:outerShdw blurRad="38100" dist="38100" dir="2700000" algn="tl">
                    <a:srgbClr val="000000">
                      <a:alpha val="43137"/>
                    </a:srgbClr>
                  </a:outerShdw>
                </a:effectLst>
              </a:rPr>
              <a:t> </a:t>
            </a:r>
            <a:r>
              <a:rPr lang="en-US" b="1" dirty="0" smtClean="0">
                <a:solidFill>
                  <a:schemeClr val="accent6">
                    <a:lumMod val="50000"/>
                  </a:schemeClr>
                </a:solidFill>
                <a:effectLst>
                  <a:outerShdw blurRad="38100" dist="38100" dir="2700000" algn="tl">
                    <a:srgbClr val="000000">
                      <a:alpha val="43137"/>
                    </a:srgbClr>
                  </a:outerShdw>
                </a:effectLst>
              </a:rPr>
              <a:t>C</a:t>
            </a:r>
            <a:r>
              <a:rPr lang="en-US" b="1" dirty="0" smtClean="0">
                <a:solidFill>
                  <a:schemeClr val="accent2"/>
                </a:solidFill>
                <a:effectLst>
                  <a:outerShdw blurRad="38100" dist="38100" dir="2700000" algn="tl">
                    <a:srgbClr val="000000">
                      <a:alpha val="43137"/>
                    </a:srgbClr>
                  </a:outerShdw>
                </a:effectLst>
              </a:rPr>
              <a:t>r</a:t>
            </a:r>
            <a:r>
              <a:rPr lang="en-US" b="1" dirty="0" smtClean="0">
                <a:solidFill>
                  <a:schemeClr val="accent5"/>
                </a:solidFill>
                <a:effectLst>
                  <a:outerShdw blurRad="38100" dist="38100" dir="2700000" algn="tl">
                    <a:srgbClr val="000000">
                      <a:alpha val="43137"/>
                    </a:srgbClr>
                  </a:outerShdw>
                </a:effectLst>
              </a:rPr>
              <a:t>e</a:t>
            </a:r>
            <a:r>
              <a:rPr lang="en-US" b="1" dirty="0" smtClean="0">
                <a:solidFill>
                  <a:srgbClr val="00B050"/>
                </a:solidFill>
                <a:effectLst>
                  <a:outerShdw blurRad="38100" dist="38100" dir="2700000" algn="tl">
                    <a:srgbClr val="000000">
                      <a:alpha val="43137"/>
                    </a:srgbClr>
                  </a:outerShdw>
                </a:effectLst>
              </a:rPr>
              <a:t>a</a:t>
            </a:r>
            <a:r>
              <a:rPr lang="en-US" b="1" dirty="0" smtClean="0">
                <a:solidFill>
                  <a:srgbClr val="C00000"/>
                </a:solidFill>
                <a:effectLst>
                  <a:outerShdw blurRad="38100" dist="38100" dir="2700000" algn="tl">
                    <a:srgbClr val="000000">
                      <a:alpha val="43137"/>
                    </a:srgbClr>
                  </a:outerShdw>
                </a:effectLst>
              </a:rPr>
              <a:t>m</a:t>
            </a:r>
            <a:r>
              <a:rPr lang="en-US" b="1" dirty="0" smtClean="0">
                <a:effectLst>
                  <a:outerShdw blurRad="38100" dist="38100" dir="2700000" algn="tl">
                    <a:srgbClr val="000000">
                      <a:alpha val="43137"/>
                    </a:srgbClr>
                  </a:outerShdw>
                </a:effectLst>
              </a:rPr>
              <a:t> Flavology</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80440" y="5524016"/>
            <a:ext cx="6400800" cy="1328298"/>
          </a:xfrm>
        </p:spPr>
        <p:txBody>
          <a:bodyPr>
            <a:normAutofit fontScale="47500" lnSpcReduction="20000"/>
          </a:bodyPr>
          <a:lstStyle/>
          <a:p>
            <a:r>
              <a:rPr lang="en-US" dirty="0" smtClean="0">
                <a:solidFill>
                  <a:schemeClr val="tx1"/>
                </a:solidFill>
              </a:rPr>
              <a:t>Source: </a:t>
            </a:r>
          </a:p>
          <a:p>
            <a:r>
              <a:rPr lang="en-US" b="1" dirty="0" smtClean="0">
                <a:solidFill>
                  <a:schemeClr val="tx1"/>
                </a:solidFill>
              </a:rPr>
              <a:t>Readers Digest</a:t>
            </a:r>
            <a:r>
              <a:rPr lang="en-US" dirty="0" smtClean="0">
                <a:solidFill>
                  <a:schemeClr val="tx1"/>
                </a:solidFill>
              </a:rPr>
              <a:t>, </a:t>
            </a:r>
          </a:p>
          <a:p>
            <a:r>
              <a:rPr lang="en-US" b="1" dirty="0" smtClean="0">
                <a:solidFill>
                  <a:schemeClr val="tx1"/>
                </a:solidFill>
              </a:rPr>
              <a:t>Hidden Personality Traits Revealed Through Your Favorite Ice Cream Flavor</a:t>
            </a:r>
          </a:p>
          <a:p>
            <a:r>
              <a:rPr lang="en-US" dirty="0"/>
              <a:t/>
            </a:r>
            <a:br>
              <a:rPr lang="en-US" dirty="0"/>
            </a:br>
            <a:r>
              <a:rPr lang="en-US" dirty="0" smtClean="0">
                <a:hlinkClick r:id="rId8"/>
              </a:rPr>
              <a:t>http</a:t>
            </a:r>
            <a:r>
              <a:rPr lang="en-US" dirty="0">
                <a:hlinkClick r:id="rId8"/>
              </a:rPr>
              <a:t>://www.rd.com/slideshows/hidden-personality-traits-revealed-ice-cream/#</a:t>
            </a:r>
            <a:r>
              <a:rPr lang="en-US" dirty="0" smtClean="0">
                <a:hlinkClick r:id="rId8"/>
              </a:rPr>
              <a:t>ixzz3Idgf7kCf</a:t>
            </a:r>
            <a:endParaRPr lang="en-US" dirty="0"/>
          </a:p>
        </p:txBody>
      </p:sp>
    </p:spTree>
    <p:extLst>
      <p:ext uri="{BB962C8B-B14F-4D97-AF65-F5344CB8AC3E}">
        <p14:creationId xmlns:p14="http://schemas.microsoft.com/office/powerpoint/2010/main" val="473691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Rainbow Sherbet</a:t>
            </a:r>
            <a:endParaRPr lang="en-US" dirty="0"/>
          </a:p>
        </p:txBody>
      </p:sp>
      <p:sp>
        <p:nvSpPr>
          <p:cNvPr id="4" name="Content Placeholder 3"/>
          <p:cNvSpPr>
            <a:spLocks noGrp="1"/>
          </p:cNvSpPr>
          <p:nvPr>
            <p:ph sz="half" idx="2"/>
          </p:nvPr>
        </p:nvSpPr>
        <p:spPr/>
        <p:txBody>
          <a:bodyPr>
            <a:normAutofit fontScale="85000" lnSpcReduction="10000"/>
          </a:bodyPr>
          <a:lstStyle/>
          <a:p>
            <a:pPr marL="0" indent="0">
              <a:buNone/>
            </a:pPr>
            <a:r>
              <a:rPr lang="en-US" b="1" dirty="0" smtClean="0"/>
              <a:t>Rainbow sherbet lovers are pessimistic.</a:t>
            </a:r>
          </a:p>
          <a:p>
            <a:r>
              <a:rPr lang="en-US" dirty="0" smtClean="0"/>
              <a:t>This flavor's bright colors and fruity taste is no match for the downbeat attitude of those who choose it as their favorite. "We found that people who prefer rainbow sherbet are more pessimistic  than you would think," says Hirsch, who also found they're analytic and decisive. </a:t>
            </a:r>
          </a:p>
          <a:p>
            <a:endParaRPr lang="en-US" dirty="0"/>
          </a:p>
        </p:txBody>
      </p:sp>
      <p:pic>
        <p:nvPicPr>
          <p:cNvPr id="5122" name="Picture 2" descr="Rainbow Sherbe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66750" y="2505869"/>
            <a:ext cx="3619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12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Rocky Road</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b="1" dirty="0" smtClean="0"/>
              <a:t>Rocky Road lovers are aggressive.</a:t>
            </a:r>
          </a:p>
          <a:p>
            <a:r>
              <a:rPr lang="en-US" dirty="0" smtClean="0"/>
              <a:t>If this flavor-packed cone is your favorite, you're most likely aggressive and engaging, but a good listener, according to Hirsch's Baskin Robbins study. The Dreyer's/</a:t>
            </a:r>
            <a:r>
              <a:rPr lang="en-US" dirty="0" err="1" smtClean="0"/>
              <a:t>Edy's</a:t>
            </a:r>
            <a:r>
              <a:rPr lang="en-US" dirty="0" smtClean="0"/>
              <a:t> panel also determined that the goal-oriented Rocky Road lover is often successful, but sometimes aggressive behavior can "inadvertently hurt the feelings of those that surround him."</a:t>
            </a:r>
          </a:p>
        </p:txBody>
      </p:sp>
      <p:pic>
        <p:nvPicPr>
          <p:cNvPr id="6146" name="Picture 2" descr="Rock Road Ice Crea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66750" y="2505869"/>
            <a:ext cx="3619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63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Coffee</a:t>
            </a:r>
            <a:endParaRPr lang="en-US" dirty="0"/>
          </a:p>
        </p:txBody>
      </p:sp>
      <p:sp>
        <p:nvSpPr>
          <p:cNvPr id="4" name="Content Placeholder 3"/>
          <p:cNvSpPr>
            <a:spLocks noGrp="1"/>
          </p:cNvSpPr>
          <p:nvPr>
            <p:ph sz="half" idx="2"/>
          </p:nvPr>
        </p:nvSpPr>
        <p:spPr/>
        <p:txBody>
          <a:bodyPr>
            <a:normAutofit fontScale="85000" lnSpcReduction="10000"/>
          </a:bodyPr>
          <a:lstStyle/>
          <a:p>
            <a:pPr marL="0" indent="0">
              <a:buNone/>
            </a:pPr>
            <a:r>
              <a:rPr lang="en-US" b="1" dirty="0" smtClean="0"/>
              <a:t>Coffee lovers are dramatic.</a:t>
            </a:r>
          </a:p>
          <a:p>
            <a:r>
              <a:rPr lang="en-US" dirty="0" smtClean="0"/>
              <a:t>If you're lively, dramatic, and approach life with "gusto," you're probably a fan of coffee ice cream. Hirsch's study for Dreyer's/</a:t>
            </a:r>
            <a:r>
              <a:rPr lang="en-US" dirty="0" err="1" smtClean="0"/>
              <a:t>Edy's</a:t>
            </a:r>
            <a:r>
              <a:rPr lang="en-US" dirty="0" smtClean="0"/>
              <a:t> says coffee ice cream fans are not concerned about the future and thrive on the "passion of the moment," needing constant stimulation in a romantic relationship. </a:t>
            </a:r>
          </a:p>
        </p:txBody>
      </p:sp>
      <p:pic>
        <p:nvPicPr>
          <p:cNvPr id="7170" name="Picture 2" descr="Coffee Ice Crea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66750" y="2505869"/>
            <a:ext cx="3619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Chip</a:t>
            </a:r>
            <a:endParaRPr lang="en-US" dirty="0"/>
          </a:p>
        </p:txBody>
      </p:sp>
      <p:sp>
        <p:nvSpPr>
          <p:cNvPr id="4" name="Content Placeholder 3"/>
          <p:cNvSpPr>
            <a:spLocks noGrp="1"/>
          </p:cNvSpPr>
          <p:nvPr>
            <p:ph sz="half" idx="2"/>
          </p:nvPr>
        </p:nvSpPr>
        <p:spPr/>
        <p:txBody>
          <a:bodyPr>
            <a:normAutofit/>
          </a:bodyPr>
          <a:lstStyle/>
          <a:p>
            <a:pPr marL="0" indent="0">
              <a:buNone/>
            </a:pPr>
            <a:r>
              <a:rPr lang="en-US" b="1" dirty="0" smtClean="0"/>
              <a:t>Chocolate chip lovers are generous.</a:t>
            </a:r>
          </a:p>
          <a:p>
            <a:r>
              <a:rPr lang="en-US" dirty="0" smtClean="0"/>
              <a:t>If you choose classic chocolate chip, you're generous, competent, and a go-getter, according to Hirsch's survey for Baskin Robbins.</a:t>
            </a:r>
          </a:p>
        </p:txBody>
      </p:sp>
      <p:pic>
        <p:nvPicPr>
          <p:cNvPr id="8194" name="Picture 2" descr="Chocolate Chip Ice Crea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66750" y="2505869"/>
            <a:ext cx="3619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53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Cream and Personality Traits</a:t>
            </a:r>
            <a:endParaRPr lang="en-US" dirty="0"/>
          </a:p>
        </p:txBody>
      </p:sp>
      <p:pic>
        <p:nvPicPr>
          <p:cNvPr id="9218" name="Picture 2" descr="071513 BR Personal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534036"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92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Dr. Alan Hirsch (neurologist at Rush University, Chicago) uses various standardized psychiatric test results to make statistical correlations, explaining that the same part of the brain (the limbic lobe) is responsible for both personality traits and food preference. Interestingly, Hirsch says the taste for your favorite ice cream is set during childhood and tends to remain consistent throughout your life. </a:t>
            </a:r>
            <a:r>
              <a:rPr lang="en-US" dirty="0"/>
              <a:t/>
            </a:r>
            <a:br>
              <a:rPr lang="en-US" dirty="0"/>
            </a:br>
            <a:endParaRPr lang="en-US" dirty="0" smtClean="0"/>
          </a:p>
        </p:txBody>
      </p:sp>
    </p:spTree>
    <p:extLst>
      <p:ext uri="{BB962C8B-B14F-4D97-AF65-F5344CB8AC3E}">
        <p14:creationId xmlns:p14="http://schemas.microsoft.com/office/powerpoint/2010/main" val="1887519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Ice Cream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34814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065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Ice Cream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000194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589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Ice Cream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995303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24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Vanilla</a:t>
            </a:r>
            <a:endParaRPr lang="en-US" dirty="0"/>
          </a:p>
        </p:txBody>
      </p:sp>
      <p:sp>
        <p:nvSpPr>
          <p:cNvPr id="6" name="Content Placeholder 5"/>
          <p:cNvSpPr>
            <a:spLocks noGrp="1"/>
          </p:cNvSpPr>
          <p:nvPr>
            <p:ph sz="half" idx="2"/>
          </p:nvPr>
        </p:nvSpPr>
        <p:spPr/>
        <p:txBody>
          <a:bodyPr>
            <a:normAutofit fontScale="77500" lnSpcReduction="20000"/>
          </a:bodyPr>
          <a:lstStyle/>
          <a:p>
            <a:pPr marL="0" indent="0">
              <a:buNone/>
            </a:pPr>
            <a:r>
              <a:rPr lang="en-US" b="1" dirty="0" smtClean="0"/>
              <a:t>Vanilla lovers are impulsive.</a:t>
            </a:r>
          </a:p>
          <a:p>
            <a:r>
              <a:rPr lang="en-US" dirty="0" smtClean="0"/>
              <a:t>Vanilla is one of the simplest of ice cream flavors, but its fans are actually likely to be colorful, impulsive, idealistic risk-takers who "rely more on intuition than logic," according to studies conducted by neurologist Dr. Alan Hirsch, founder of the Smell and Taste Treatment and Research Foundation. Vanilla lovers were also emotionally expressive and successful in close relationships.</a:t>
            </a:r>
          </a:p>
        </p:txBody>
      </p:sp>
      <p:pic>
        <p:nvPicPr>
          <p:cNvPr id="1026" name="Picture 2" descr="Vanilla ice crea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3619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43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Strawberry</a:t>
            </a: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smtClean="0"/>
              <a:t>Strawberry lovers are introverts.</a:t>
            </a:r>
          </a:p>
          <a:p>
            <a:r>
              <a:rPr lang="en-US" dirty="0" smtClean="0"/>
              <a:t>In a study by Hirsch for Baskin Robbins, strawberry lovers were often </a:t>
            </a:r>
            <a:r>
              <a:rPr lang="en-US" b="1" dirty="0" smtClean="0"/>
              <a:t>tolerant, devoted, and introverted</a:t>
            </a:r>
            <a:r>
              <a:rPr lang="en-US" dirty="0" smtClean="0"/>
              <a:t>; in research conducted for Dreyer's/</a:t>
            </a:r>
            <a:r>
              <a:rPr lang="en-US" dirty="0" err="1" smtClean="0"/>
              <a:t>Edy's</a:t>
            </a:r>
            <a:r>
              <a:rPr lang="en-US" dirty="0" smtClean="0"/>
              <a:t>, he found fans of the berry flavor were also </a:t>
            </a:r>
            <a:r>
              <a:rPr lang="en-US" b="1" dirty="0" smtClean="0"/>
              <a:t>logical and thoughtful.</a:t>
            </a:r>
            <a:r>
              <a:rPr lang="en-US" dirty="0" smtClean="0"/>
              <a:t> </a:t>
            </a:r>
          </a:p>
          <a:p>
            <a:endParaRPr lang="en-US" dirty="0"/>
          </a:p>
        </p:txBody>
      </p:sp>
      <p:pic>
        <p:nvPicPr>
          <p:cNvPr id="2050" name="Picture 2" descr="Strawberry ice crea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66750" y="2505869"/>
            <a:ext cx="3619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2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a:t>
            </a:r>
            <a:endParaRPr lang="en-US" dirty="0"/>
          </a:p>
        </p:txBody>
      </p:sp>
      <p:sp>
        <p:nvSpPr>
          <p:cNvPr id="4" name="Content Placeholder 3"/>
          <p:cNvSpPr>
            <a:spLocks noGrp="1"/>
          </p:cNvSpPr>
          <p:nvPr>
            <p:ph sz="half" idx="2"/>
          </p:nvPr>
        </p:nvSpPr>
        <p:spPr/>
        <p:txBody>
          <a:bodyPr>
            <a:normAutofit/>
          </a:bodyPr>
          <a:lstStyle/>
          <a:p>
            <a:r>
              <a:rPr lang="en-US" b="1" dirty="0" smtClean="0"/>
              <a:t>Chocolate lovers are flirtatious.</a:t>
            </a:r>
          </a:p>
          <a:p>
            <a:r>
              <a:rPr lang="en-US" dirty="0" smtClean="0"/>
              <a:t>If you prefer a chocolate scoop, Hirsch determined you are likely to be </a:t>
            </a:r>
            <a:r>
              <a:rPr lang="en-US" b="1" dirty="0" smtClean="0"/>
              <a:t>flirtatious</a:t>
            </a:r>
            <a:r>
              <a:rPr lang="en-US" dirty="0" smtClean="0"/>
              <a:t> and </a:t>
            </a:r>
            <a:r>
              <a:rPr lang="en-US" b="1" dirty="0" smtClean="0"/>
              <a:t>seductive</a:t>
            </a:r>
            <a:r>
              <a:rPr lang="en-US" dirty="0" smtClean="0"/>
              <a:t>, and also </a:t>
            </a:r>
            <a:r>
              <a:rPr lang="en-US" b="1" dirty="0" smtClean="0"/>
              <a:t>lively, charming, dramatic</a:t>
            </a:r>
            <a:r>
              <a:rPr lang="en-US" dirty="0" smtClean="0"/>
              <a:t>, and gullible. </a:t>
            </a:r>
          </a:p>
        </p:txBody>
      </p:sp>
      <p:pic>
        <p:nvPicPr>
          <p:cNvPr id="3074" name="Picture 2" descr="Chocolate Ice Crea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66750" y="2505869"/>
            <a:ext cx="3619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046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Mint Chocolate Chips</a:t>
            </a:r>
            <a:endParaRPr lang="en-US" dirty="0"/>
          </a:p>
        </p:txBody>
      </p:sp>
      <p:sp>
        <p:nvSpPr>
          <p:cNvPr id="4" name="Content Placeholder 3"/>
          <p:cNvSpPr>
            <a:spLocks noGrp="1"/>
          </p:cNvSpPr>
          <p:nvPr>
            <p:ph sz="half" idx="2"/>
          </p:nvPr>
        </p:nvSpPr>
        <p:spPr>
          <a:xfrm>
            <a:off x="4572000" y="1752600"/>
            <a:ext cx="4419600" cy="4648200"/>
          </a:xfrm>
        </p:spPr>
        <p:txBody>
          <a:bodyPr>
            <a:noAutofit/>
          </a:bodyPr>
          <a:lstStyle/>
          <a:p>
            <a:pPr marL="0" indent="0">
              <a:buNone/>
            </a:pPr>
            <a:r>
              <a:rPr lang="en-US" sz="2400" b="1" dirty="0" smtClean="0"/>
              <a:t>Mint chocolate chip lovers are argumentative.</a:t>
            </a:r>
          </a:p>
          <a:p>
            <a:r>
              <a:rPr lang="en-US" sz="2400" dirty="0"/>
              <a:t>A</a:t>
            </a:r>
            <a:r>
              <a:rPr lang="en-US" sz="2400" dirty="0" smtClean="0"/>
              <a:t>ccording to Hirsch's study for Dreyer's/</a:t>
            </a:r>
            <a:r>
              <a:rPr lang="en-US" sz="2400" dirty="0" err="1" smtClean="0"/>
              <a:t>Edy's</a:t>
            </a:r>
            <a:r>
              <a:rPr lang="en-US" sz="2400" dirty="0" smtClean="0"/>
              <a:t>, which found this ice cream signified ambition, confidence, frugalness, and argumentativeness. "[They] aren't easily satisfied," said Hirsch about its fans. However, Hirsch predicts that mint chocolate chip lovers are compatible with one another.</a:t>
            </a:r>
          </a:p>
        </p:txBody>
      </p:sp>
      <p:pic>
        <p:nvPicPr>
          <p:cNvPr id="4098" name="Picture 2" descr="Mint Chocolate Chip Ice Crea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66750" y="2505869"/>
            <a:ext cx="3619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312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560</Words>
  <Application>Microsoft Office PowerPoint</Application>
  <PresentationFormat>On-screen Show (4:3)</PresentationFormat>
  <Paragraphs>51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Ice Cream Flavology</vt:lpstr>
      <vt:lpstr>The Research</vt:lpstr>
      <vt:lpstr>Types of Ice Cream</vt:lpstr>
      <vt:lpstr>Types of Ice Cream</vt:lpstr>
      <vt:lpstr>Types of Ice Cream</vt:lpstr>
      <vt:lpstr>Vanilla</vt:lpstr>
      <vt:lpstr>Strawberry</vt:lpstr>
      <vt:lpstr>Chocolate</vt:lpstr>
      <vt:lpstr>Mint Chocolate Chips</vt:lpstr>
      <vt:lpstr>Rainbow Sherbet</vt:lpstr>
      <vt:lpstr>Rocky Road</vt:lpstr>
      <vt:lpstr>Coffee</vt:lpstr>
      <vt:lpstr>Chocolate Chip</vt:lpstr>
      <vt:lpstr>Ice Cream and Personality Traits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 Cream Flavology</dc:title>
  <dc:creator>FLA-Lab Bahasa</dc:creator>
  <cp:lastModifiedBy>FLA-Lab Bahasa</cp:lastModifiedBy>
  <cp:revision>5</cp:revision>
  <dcterms:created xsi:type="dcterms:W3CDTF">2014-11-10T05:03:04Z</dcterms:created>
  <dcterms:modified xsi:type="dcterms:W3CDTF">2014-11-10T05:43:51Z</dcterms:modified>
</cp:coreProperties>
</file>