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C4AAE-A7DD-4791-BBAD-020819856034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FD1A-6C55-4945-8DFE-21BA167F9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05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C4AAE-A7DD-4791-BBAD-020819856034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FD1A-6C55-4945-8DFE-21BA167F9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2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C4AAE-A7DD-4791-BBAD-020819856034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FD1A-6C55-4945-8DFE-21BA167F9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C4AAE-A7DD-4791-BBAD-020819856034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FD1A-6C55-4945-8DFE-21BA167F9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6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C4AAE-A7DD-4791-BBAD-020819856034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FD1A-6C55-4945-8DFE-21BA167F9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5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C4AAE-A7DD-4791-BBAD-020819856034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FD1A-6C55-4945-8DFE-21BA167F9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9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C4AAE-A7DD-4791-BBAD-020819856034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FD1A-6C55-4945-8DFE-21BA167F9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8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C4AAE-A7DD-4791-BBAD-020819856034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FD1A-6C55-4945-8DFE-21BA167F9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49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C4AAE-A7DD-4791-BBAD-020819856034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FD1A-6C55-4945-8DFE-21BA167F9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14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C4AAE-A7DD-4791-BBAD-020819856034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FD1A-6C55-4945-8DFE-21BA167F9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87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C4AAE-A7DD-4791-BBAD-020819856034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FD1A-6C55-4945-8DFE-21BA167F9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09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C4AAE-A7DD-4791-BBAD-020819856034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DFD1A-6C55-4945-8DFE-21BA167F9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67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Find someone who 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824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Find someone who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105400" cy="54864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Has a pet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Has at least one grandparent still living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Comes from the same hometown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Skipped breakfast this morning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Drank tea this morning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Uploaded a photo on social media last week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Is the eldest child in the 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Read a book or an article last week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Has visited more than 4 cities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Can play musical instrument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1447800"/>
            <a:ext cx="2895600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Do you ….?</a:t>
            </a:r>
          </a:p>
          <a:p>
            <a:endParaRPr lang="en-US" sz="2400" dirty="0"/>
          </a:p>
          <a:p>
            <a:r>
              <a:rPr lang="en-US" sz="2400" dirty="0" smtClean="0"/>
              <a:t>Did you ….?</a:t>
            </a:r>
          </a:p>
          <a:p>
            <a:endParaRPr lang="en-US" sz="2400" dirty="0"/>
          </a:p>
          <a:p>
            <a:r>
              <a:rPr lang="en-US" sz="2400" dirty="0" smtClean="0"/>
              <a:t>Are you ….?</a:t>
            </a:r>
          </a:p>
          <a:p>
            <a:endParaRPr lang="en-US" sz="2400" dirty="0"/>
          </a:p>
          <a:p>
            <a:r>
              <a:rPr lang="en-US" sz="2400" dirty="0" smtClean="0"/>
              <a:t>Have you …?</a:t>
            </a:r>
          </a:p>
          <a:p>
            <a:endParaRPr lang="en-US" sz="2400" dirty="0"/>
          </a:p>
          <a:p>
            <a:r>
              <a:rPr lang="en-US" sz="2400" dirty="0" smtClean="0"/>
              <a:t>Can you …?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091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Find someone who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1. Has a pet</a:t>
            </a:r>
          </a:p>
          <a:p>
            <a:pPr marL="400050" lvl="1" indent="0">
              <a:buNone/>
            </a:pPr>
            <a:r>
              <a:rPr lang="en-US" sz="2000" i="1" dirty="0" smtClean="0"/>
              <a:t>Do you have a pet? What kind of pet do you have?/How many pets do you have?</a:t>
            </a:r>
          </a:p>
          <a:p>
            <a:pPr marL="0" indent="0">
              <a:buNone/>
            </a:pPr>
            <a:r>
              <a:rPr lang="en-US" sz="2400" dirty="0" smtClean="0"/>
              <a:t>2. Has at least one grandparent still living</a:t>
            </a:r>
          </a:p>
          <a:p>
            <a:pPr marL="400050" lvl="1" indent="0">
              <a:buNone/>
            </a:pPr>
            <a:r>
              <a:rPr lang="en-US" sz="2000" i="1" dirty="0" smtClean="0"/>
              <a:t>Do you have at least one grandparent still living? Is it your grandmother or grandfather? Where do they live? How old are they?</a:t>
            </a:r>
          </a:p>
          <a:p>
            <a:pPr marL="0" indent="0">
              <a:buNone/>
            </a:pPr>
            <a:r>
              <a:rPr lang="en-US" sz="2400" dirty="0" smtClean="0"/>
              <a:t>3. Comes from the same hometown</a:t>
            </a:r>
          </a:p>
          <a:p>
            <a:pPr marL="400050" lvl="1" indent="0">
              <a:buNone/>
            </a:pPr>
            <a:r>
              <a:rPr lang="en-US" sz="2000" i="1" dirty="0" smtClean="0"/>
              <a:t>Do you come from ____? Which part of ___ do you come from?</a:t>
            </a:r>
          </a:p>
          <a:p>
            <a:pPr marL="0" indent="0">
              <a:buNone/>
            </a:pPr>
            <a:r>
              <a:rPr lang="en-US" sz="2400" dirty="0" smtClean="0"/>
              <a:t>4. Skipped breakfast this morning</a:t>
            </a:r>
          </a:p>
          <a:p>
            <a:pPr marL="400050" lvl="1" indent="0">
              <a:buNone/>
            </a:pPr>
            <a:r>
              <a:rPr lang="en-US" sz="2000" i="1" dirty="0" smtClean="0"/>
              <a:t>Did you skip breakfast this morning? Why did you skip breakfast? Do you often skip breakfast?</a:t>
            </a:r>
          </a:p>
          <a:p>
            <a:pPr marL="0" indent="0">
              <a:buNone/>
            </a:pPr>
            <a:r>
              <a:rPr lang="en-US" sz="2400" dirty="0" smtClean="0"/>
              <a:t>5. Drank tea this morning</a:t>
            </a:r>
          </a:p>
          <a:p>
            <a:pPr marL="400050" lvl="1" indent="0">
              <a:buNone/>
            </a:pPr>
            <a:r>
              <a:rPr lang="en-US" sz="2000" i="1" dirty="0" smtClean="0"/>
              <a:t>Did you drink tea this morning? ((Yes) Did you drink cold or hot tea? (No) What did you drink this morning?</a:t>
            </a:r>
          </a:p>
        </p:txBody>
      </p:sp>
    </p:spTree>
    <p:extLst>
      <p:ext uri="{BB962C8B-B14F-4D97-AF65-F5344CB8AC3E}">
        <p14:creationId xmlns:p14="http://schemas.microsoft.com/office/powerpoint/2010/main" val="476557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someone who…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6. Uploaded a photo on social media last week</a:t>
            </a:r>
          </a:p>
          <a:p>
            <a:pPr marL="400050" lvl="1" indent="0">
              <a:buNone/>
            </a:pPr>
            <a:r>
              <a:rPr lang="en-US" i="1" dirty="0" smtClean="0"/>
              <a:t>Did you upload a photo on social media last week?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7. Is the eldest child in the family</a:t>
            </a:r>
          </a:p>
          <a:p>
            <a:pPr marL="400050" lvl="1" indent="0">
              <a:buNone/>
            </a:pPr>
            <a:r>
              <a:rPr lang="en-US" i="1" dirty="0" smtClean="0"/>
              <a:t>Are you the eldest child in the family?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8. Read a book or an article last week</a:t>
            </a:r>
          </a:p>
          <a:p>
            <a:pPr marL="400050" lvl="1" indent="0">
              <a:buNone/>
            </a:pPr>
            <a:r>
              <a:rPr lang="en-US" i="1" dirty="0" smtClean="0"/>
              <a:t>Did you read a book or an article last week?</a:t>
            </a:r>
          </a:p>
          <a:p>
            <a:pPr marL="400050" lvl="1" indent="0">
              <a:buNone/>
            </a:pPr>
            <a:r>
              <a:rPr lang="en-US" i="1" dirty="0" smtClean="0"/>
              <a:t>What did you read?</a:t>
            </a:r>
          </a:p>
          <a:p>
            <a:pPr marL="0" indent="0">
              <a:buNone/>
            </a:pPr>
            <a:r>
              <a:rPr lang="en-US" dirty="0" smtClean="0"/>
              <a:t>9. Has visited more than 4 cities </a:t>
            </a:r>
          </a:p>
          <a:p>
            <a:pPr marL="400050" lvl="1" indent="0">
              <a:buNone/>
            </a:pPr>
            <a:r>
              <a:rPr lang="en-US" i="1" dirty="0" smtClean="0"/>
              <a:t>Have you visited more than 4 cities? What cities have you visited?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10. Can play musical instrument</a:t>
            </a:r>
          </a:p>
          <a:p>
            <a:pPr marL="400050" lvl="1" indent="0">
              <a:buNone/>
            </a:pPr>
            <a:r>
              <a:rPr lang="en-US" i="1" dirty="0" smtClean="0"/>
              <a:t>Can you play musical instrument? What kind of musical instrument do you play?</a:t>
            </a: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153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Assignment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I talked to ____ friends today. They are: (names). I learned a lot about them. </a:t>
            </a:r>
          </a:p>
          <a:p>
            <a:r>
              <a:rPr lang="en-US" dirty="0" smtClean="0"/>
              <a:t>First friend is (name). He/she has three pets: two dogs and one cat. The second friend is (name). She/he has two grandparents still living. They are _____ (names of grandparents). They are ___ (age) and ___ (age) old. Third friend is (name). She/he skipped breakfast this morning. </a:t>
            </a:r>
            <a:r>
              <a:rPr lang="en-US" dirty="0" err="1" smtClean="0"/>
              <a:t>She/He</a:t>
            </a:r>
            <a:r>
              <a:rPr lang="en-US" dirty="0" smtClean="0"/>
              <a:t> did that because ____. … etc.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I’m happy to learn more about my friends.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801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441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Find someone who …</vt:lpstr>
      <vt:lpstr>Find someone who …</vt:lpstr>
      <vt:lpstr>Find someone who …</vt:lpstr>
      <vt:lpstr>Find someone who…</vt:lpstr>
      <vt:lpstr>Daily Assignment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 someone who …</dc:title>
  <dc:creator>sandra sembel</dc:creator>
  <cp:lastModifiedBy>sandra sembel</cp:lastModifiedBy>
  <cp:revision>3</cp:revision>
  <dcterms:created xsi:type="dcterms:W3CDTF">2015-05-05T05:39:13Z</dcterms:created>
  <dcterms:modified xsi:type="dcterms:W3CDTF">2015-05-05T05:54:08Z</dcterms:modified>
</cp:coreProperties>
</file>