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sldIdLst>
    <p:sldId id="256" r:id="rId9"/>
    <p:sldId id="257" r:id="rId10"/>
    <p:sldId id="258" r:id="rId11"/>
    <p:sldId id="259" r:id="rId12"/>
    <p:sldId id="260" r:id="rId13"/>
    <p:sldId id="268" r:id="rId14"/>
    <p:sldId id="261" r:id="rId15"/>
    <p:sldId id="262" r:id="rId16"/>
    <p:sldId id="264" r:id="rId17"/>
    <p:sldId id="267" r:id="rId18"/>
    <p:sldId id="265" r:id="rId19"/>
    <p:sldId id="266" r:id="rId20"/>
    <p:sldId id="269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E8F4F9-8904-4EF6-B186-610B53BAFA7E}" type="datetimeFigureOut">
              <a:rPr lang="id-ID" smtClean="0"/>
              <a:pPr/>
              <a:t>28/11/2016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F5506B-523D-4601-9410-1D264E795A3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lthlifestyle.com/" TargetMode="External"/><Relationship Id="rId3" Type="http://schemas.openxmlformats.org/officeDocument/2006/relationships/hyperlink" Target="http://www.articleeatinghabitsofjunkfood.com/" TargetMode="External"/><Relationship Id="rId7" Type="http://schemas.openxmlformats.org/officeDocument/2006/relationships/hyperlink" Target="http://www.historyresultofnoodle.com/" TargetMode="External"/><Relationship Id="rId2" Type="http://schemas.openxmlformats.org/officeDocument/2006/relationships/hyperlink" Target="http://www.kindjunkfood.com/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www.contensofjunkfood.com/" TargetMode="External"/><Relationship Id="rId5" Type="http://schemas.openxmlformats.org/officeDocument/2006/relationships/hyperlink" Target="http://www.tipshowtochangeeatinghabitsofjunkfood.com/" TargetMode="External"/><Relationship Id="rId4" Type="http://schemas.openxmlformats.org/officeDocument/2006/relationships/hyperlink" Target="http://www.problemhealthresultofjunkfood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Healthy Problem 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486680" cy="2740508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Nama Kelompok 14 :</a:t>
            </a:r>
          </a:p>
          <a:p>
            <a:r>
              <a:rPr lang="id-ID" dirty="0" smtClean="0"/>
              <a:t>Meliana Sesilia Merry</a:t>
            </a:r>
          </a:p>
          <a:p>
            <a:r>
              <a:rPr lang="id-ID" dirty="0" smtClean="0"/>
              <a:t>Merchy Monika Putri Parura </a:t>
            </a:r>
          </a:p>
          <a:p>
            <a:r>
              <a:rPr lang="id-ID" dirty="0" smtClean="0"/>
              <a:t>Milka Yulianti</a:t>
            </a:r>
          </a:p>
          <a:p>
            <a:r>
              <a:rPr lang="id-ID" dirty="0" smtClean="0"/>
              <a:t>Nidya Natasya</a:t>
            </a:r>
          </a:p>
          <a:p>
            <a:r>
              <a:rPr lang="id-ID" dirty="0" smtClean="0"/>
              <a:t>Resna Br.Situmorang  </a:t>
            </a:r>
          </a:p>
          <a:p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id-ID" sz="4800" dirty="0" smtClean="0">
                <a:solidFill>
                  <a:schemeClr val="accent5">
                    <a:lumMod val="75000"/>
                  </a:schemeClr>
                </a:solidFill>
              </a:rPr>
              <a:t>How to change </a:t>
            </a:r>
            <a:br>
              <a:rPr lang="id-ID" sz="4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d-ID" sz="4800" dirty="0" smtClean="0">
                <a:solidFill>
                  <a:schemeClr val="accent5">
                    <a:lumMod val="75000"/>
                  </a:schemeClr>
                </a:solidFill>
              </a:rPr>
              <a:t>eating habits</a:t>
            </a:r>
            <a:endParaRPr lang="id-ID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4000528" cy="3000396"/>
          </a:xfrm>
          <a:prstGeom prst="rect">
            <a:avLst/>
          </a:prstGeom>
        </p:spPr>
      </p:pic>
      <p:pic>
        <p:nvPicPr>
          <p:cNvPr id="4" name="Picture 3" descr="g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4214842" cy="2857520"/>
          </a:xfrm>
          <a:prstGeom prst="rect">
            <a:avLst/>
          </a:prstGeom>
        </p:spPr>
      </p:pic>
      <p:pic>
        <p:nvPicPr>
          <p:cNvPr id="5" name="Picture 4" descr="s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0042"/>
            <a:ext cx="4286280" cy="27860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3248"/>
            <a:ext cx="8286808" cy="2786082"/>
          </a:xfrm>
          <a:prstGeom prst="rect">
            <a:avLst/>
          </a:prstGeom>
        </p:spPr>
      </p:pic>
      <p:pic>
        <p:nvPicPr>
          <p:cNvPr id="4" name="Picture 3" descr="buah-dan-sayuran_20160123_1919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7"/>
            <a:ext cx="8310574" cy="2714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pPr algn="ctr"/>
            <a:r>
              <a:rPr lang="id-ID" sz="9600" dirty="0" smtClean="0">
                <a:solidFill>
                  <a:schemeClr val="accent4"/>
                </a:solidFill>
              </a:rPr>
              <a:t>Tips</a:t>
            </a:r>
            <a:endParaRPr lang="id-ID" sz="9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dirty="0"/>
              <a:t>Closing 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d-ID" sz="3200" b="1" dirty="0">
                <a:solidFill>
                  <a:srgbClr val="FF0000"/>
                </a:solidFill>
              </a:rPr>
              <a:t>Conclusion / summary</a:t>
            </a:r>
          </a:p>
          <a:p>
            <a:r>
              <a:rPr lang="id-ID" sz="3200" b="1" dirty="0">
                <a:solidFill>
                  <a:srgbClr val="FF0000"/>
                </a:solidFill>
              </a:rPr>
              <a:t>Junk food may only be consumed but do not continuosly up to become a habit because it affects our health.</a:t>
            </a:r>
          </a:p>
          <a:p>
            <a:pPr lvl="0"/>
            <a:r>
              <a:rPr lang="id-ID" sz="3200" b="1" dirty="0">
                <a:solidFill>
                  <a:srgbClr val="FF0000"/>
                </a:solidFill>
              </a:rPr>
              <a:t>Final message invitation  </a:t>
            </a:r>
          </a:p>
          <a:p>
            <a:r>
              <a:rPr lang="id-ID" sz="3200" b="1" dirty="0">
                <a:solidFill>
                  <a:srgbClr val="FF0000"/>
                </a:solidFill>
              </a:rPr>
              <a:t>Eat a healthy diet regularly and eating less fast food. So it is better to prevent than cure, because a healthy start </a:t>
            </a:r>
            <a:r>
              <a:rPr lang="id-ID" sz="3200" dirty="0">
                <a:solidFill>
                  <a:srgbClr val="FF0000"/>
                </a:solidFill>
              </a:rPr>
              <a:t>from ourselves.</a:t>
            </a:r>
          </a:p>
          <a:p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Reference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hlinkClick r:id="rId2"/>
              </a:rPr>
              <a:t>www.kindjunkfood.com</a:t>
            </a:r>
            <a:endParaRPr lang="id-ID" dirty="0" smtClean="0"/>
          </a:p>
          <a:p>
            <a:r>
              <a:rPr lang="id-ID" dirty="0" smtClean="0">
                <a:hlinkClick r:id="rId3"/>
              </a:rPr>
              <a:t>www.articleeatinghabitsofjunkfood.com</a:t>
            </a:r>
            <a:endParaRPr lang="id-ID" dirty="0" smtClean="0"/>
          </a:p>
          <a:p>
            <a:r>
              <a:rPr lang="id-ID" dirty="0" smtClean="0">
                <a:hlinkClick r:id="rId4"/>
              </a:rPr>
              <a:t>www.problemhealthresultofjunkfood.com</a:t>
            </a:r>
            <a:endParaRPr lang="id-ID" dirty="0" smtClean="0"/>
          </a:p>
          <a:p>
            <a:r>
              <a:rPr lang="id-ID" dirty="0" smtClean="0">
                <a:hlinkClick r:id="rId5"/>
              </a:rPr>
              <a:t>www.tipshowtochangeeatinghabitsofjunkfood.com</a:t>
            </a:r>
            <a:endParaRPr lang="id-ID" dirty="0" smtClean="0"/>
          </a:p>
          <a:p>
            <a:r>
              <a:rPr lang="id-ID" dirty="0" smtClean="0">
                <a:hlinkClick r:id="rId6"/>
              </a:rPr>
              <a:t>www.contensofjunkfood.com</a:t>
            </a:r>
            <a:endParaRPr lang="id-ID" dirty="0" smtClean="0"/>
          </a:p>
          <a:p>
            <a:r>
              <a:rPr lang="id-ID" dirty="0" smtClean="0">
                <a:hlinkClick r:id="rId7"/>
              </a:rPr>
              <a:t>www.historyresultofnoodle.com</a:t>
            </a:r>
            <a:r>
              <a:rPr lang="id-ID" dirty="0" smtClean="0"/>
              <a:t> </a:t>
            </a:r>
            <a:endParaRPr lang="id-ID" dirty="0" smtClean="0"/>
          </a:p>
          <a:p>
            <a:r>
              <a:rPr lang="id-ID" dirty="0" smtClean="0">
                <a:hlinkClick r:id="rId8"/>
              </a:rPr>
              <a:t>www.healthlifestyle.com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76440"/>
            <a:ext cx="3929090" cy="2495832"/>
          </a:xfrm>
          <a:prstGeom prst="rect">
            <a:avLst/>
          </a:prstGeom>
        </p:spPr>
      </p:pic>
      <p:pic>
        <p:nvPicPr>
          <p:cNvPr id="8" name="Picture 7" descr="pizza-700_2_0.jpgpizza-700_2_0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929066"/>
            <a:ext cx="4429156" cy="2643188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571612"/>
            <a:ext cx="4500594" cy="2500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/>
          <a:lstStyle/>
          <a:p>
            <a:r>
              <a:rPr lang="id-ID" dirty="0" smtClean="0"/>
              <a:t>Eating Habits</a:t>
            </a:r>
            <a:endParaRPr lang="id-ID" dirty="0"/>
          </a:p>
        </p:txBody>
      </p:sp>
      <p:pic>
        <p:nvPicPr>
          <p:cNvPr id="6" name="Picture 5" descr="w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571612"/>
            <a:ext cx="3929090" cy="29289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8358246" cy="3429024"/>
          </a:xfrm>
        </p:spPr>
        <p:txBody>
          <a:bodyPr>
            <a:normAutofit/>
          </a:bodyPr>
          <a:lstStyle/>
          <a:p>
            <a:endParaRPr lang="id-ID" dirty="0" smtClean="0"/>
          </a:p>
          <a:p>
            <a:pPr>
              <a:buNone/>
            </a:pPr>
            <a:r>
              <a:rPr lang="id-ID" sz="60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id-ID" sz="6000" dirty="0" smtClean="0">
                <a:solidFill>
                  <a:srgbClr val="00B0F0"/>
                </a:solidFill>
              </a:rPr>
              <a:t>“ JUNK FOOD”</a:t>
            </a:r>
          </a:p>
          <a:p>
            <a:pPr>
              <a:buNone/>
            </a:pPr>
            <a:r>
              <a:rPr lang="id-ID" dirty="0"/>
              <a:t> </a:t>
            </a:r>
            <a:r>
              <a:rPr lang="id-ID" dirty="0" smtClean="0"/>
              <a:t> 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id-ID" sz="6600" dirty="0" smtClean="0"/>
              <a:t/>
            </a:r>
            <a:br>
              <a:rPr lang="id-ID" sz="6600" dirty="0" smtClean="0"/>
            </a:br>
            <a:r>
              <a:rPr lang="id-ID" sz="6600" dirty="0" smtClean="0"/>
              <a:t/>
            </a:r>
            <a:br>
              <a:rPr lang="id-ID" sz="6600" dirty="0" smtClean="0"/>
            </a:br>
            <a:r>
              <a:rPr lang="id-ID" sz="6600" dirty="0" smtClean="0"/>
              <a:t/>
            </a:r>
            <a:br>
              <a:rPr lang="id-ID" sz="6600" dirty="0" smtClean="0"/>
            </a:br>
            <a:r>
              <a:rPr lang="id-ID" sz="6600" dirty="0" smtClean="0"/>
              <a:t/>
            </a:r>
            <a:br>
              <a:rPr lang="id-ID" sz="6600" dirty="0" smtClean="0"/>
            </a:br>
            <a:r>
              <a:rPr lang="id-ID" sz="6600" dirty="0" smtClean="0"/>
              <a:t/>
            </a:r>
            <a:br>
              <a:rPr lang="id-ID" sz="6600" dirty="0" smtClean="0"/>
            </a:br>
            <a:r>
              <a:rPr lang="id-ID" sz="6600" dirty="0" smtClean="0"/>
              <a:t>		PURPOSE</a:t>
            </a:r>
            <a:endParaRPr lang="id-ID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5162"/>
          </a:xfrm>
        </p:spPr>
        <p:txBody>
          <a:bodyPr>
            <a:noAutofit/>
          </a:bodyPr>
          <a:lstStyle/>
          <a:p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>		</a:t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>		</a:t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/>
            </a:r>
            <a:br>
              <a:rPr lang="id-ID" sz="9600" dirty="0" smtClean="0">
                <a:solidFill>
                  <a:srgbClr val="FF0000"/>
                </a:solidFill>
              </a:rPr>
            </a:br>
            <a:r>
              <a:rPr lang="id-ID" sz="9600" dirty="0" smtClean="0">
                <a:solidFill>
                  <a:srgbClr val="FF0000"/>
                </a:solidFill>
              </a:rPr>
              <a:t>		</a:t>
            </a:r>
            <a:r>
              <a:rPr lang="id-ID" sz="6600" dirty="0" smtClean="0">
                <a:solidFill>
                  <a:srgbClr val="FF0000"/>
                </a:solidFill>
              </a:rPr>
              <a:t>WHY??</a:t>
            </a:r>
            <a:endParaRPr lang="id-ID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2500306"/>
            <a:ext cx="4929222" cy="2857520"/>
          </a:xfrm>
        </p:spPr>
        <p:txBody>
          <a:bodyPr/>
          <a:lstStyle/>
          <a:p>
            <a:pPr algn="ctr">
              <a:buNone/>
            </a:pPr>
            <a:endParaRPr lang="id-ID" dirty="0" smtClean="0"/>
          </a:p>
          <a:p>
            <a:pPr algn="ctr">
              <a:buNone/>
            </a:pPr>
            <a:endParaRPr lang="id-ID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1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endParaRPr lang="id-ID" sz="6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8" algn="ctr">
              <a:buNone/>
            </a:pPr>
            <a:r>
              <a:rPr lang="id-ID" sz="6600" dirty="0" smtClean="0">
                <a:solidFill>
                  <a:schemeClr val="accent3">
                    <a:lumMod val="50000"/>
                  </a:schemeClr>
                </a:solidFill>
              </a:rPr>
              <a:t>Background</a:t>
            </a:r>
            <a:endParaRPr lang="id-ID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285992"/>
            <a:ext cx="8572560" cy="4143404"/>
          </a:xfrm>
          <a:prstGeom prst="rect">
            <a:avLst/>
          </a:prstGeom>
        </p:spPr>
      </p:pic>
      <p:pic>
        <p:nvPicPr>
          <p:cNvPr id="5" name="Picture 4" descr="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8572560" cy="2381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2643182"/>
            <a:ext cx="7786742" cy="38307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800" dirty="0" smtClean="0">
                <a:solidFill>
                  <a:srgbClr val="FF0000"/>
                </a:solidFill>
              </a:rPr>
              <a:t>CREDIBILITY</a:t>
            </a:r>
            <a:endParaRPr lang="id-ID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5" name="Right Arrow 4"/>
          <p:cNvSpPr/>
          <p:nvPr/>
        </p:nvSpPr>
        <p:spPr>
          <a:xfrm>
            <a:off x="3714744" y="1785926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Down Arrow 7"/>
          <p:cNvSpPr/>
          <p:nvPr/>
        </p:nvSpPr>
        <p:spPr>
          <a:xfrm>
            <a:off x="6429388" y="3143248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Left Arrow 9"/>
          <p:cNvSpPr/>
          <p:nvPr/>
        </p:nvSpPr>
        <p:spPr>
          <a:xfrm>
            <a:off x="3571868" y="4357694"/>
            <a:ext cx="571504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" name="Content Placeholder 12" descr="k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2786082" cy="2231086"/>
          </a:xfrm>
        </p:spPr>
      </p:pic>
      <p:pic>
        <p:nvPicPr>
          <p:cNvPr id="14" name="Picture 13" descr="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857232"/>
            <a:ext cx="3071834" cy="2251115"/>
          </a:xfrm>
          <a:prstGeom prst="rect">
            <a:avLst/>
          </a:prstGeom>
        </p:spPr>
      </p:pic>
      <p:pic>
        <p:nvPicPr>
          <p:cNvPr id="15" name="Picture 14" descr="Inilah Penyakit-Penyakit Berbahaya Akibat Makan Mie Instan Setiap H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929066"/>
            <a:ext cx="4381496" cy="2667000"/>
          </a:xfrm>
          <a:prstGeom prst="rect">
            <a:avLst/>
          </a:prstGeom>
        </p:spPr>
      </p:pic>
      <p:pic>
        <p:nvPicPr>
          <p:cNvPr id="16" name="Picture 15" descr="s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786190"/>
            <a:ext cx="3000396" cy="27814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KIND OF JUNK FOOD IN INDONESIA</a:t>
            </a:r>
            <a:endParaRPr lang="id-ID" dirty="0"/>
          </a:p>
        </p:txBody>
      </p:sp>
      <p:pic>
        <p:nvPicPr>
          <p:cNvPr id="4" name="Content Placeholder 3" descr="5563b9ea0423bdca7d8b456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2857500" cy="2857500"/>
          </a:xfrm>
        </p:spPr>
      </p:pic>
      <p:pic>
        <p:nvPicPr>
          <p:cNvPr id="5" name="Picture 4" descr="7888778_20150901083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357298"/>
            <a:ext cx="3403591" cy="2698847"/>
          </a:xfrm>
          <a:prstGeom prst="rect">
            <a:avLst/>
          </a:prstGeom>
        </p:spPr>
      </p:pic>
      <p:pic>
        <p:nvPicPr>
          <p:cNvPr id="6" name="Picture 5" descr="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357694"/>
            <a:ext cx="3214710" cy="2234761"/>
          </a:xfrm>
          <a:prstGeom prst="rect">
            <a:avLst/>
          </a:prstGeom>
        </p:spPr>
      </p:pic>
      <p:pic>
        <p:nvPicPr>
          <p:cNvPr id="7" name="Picture 6" descr="Dampak-Bahaya-Makan-Goreng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4071942"/>
            <a:ext cx="4295805" cy="24783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Health Problems happenS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Diabetes </a:t>
            </a:r>
          </a:p>
          <a:p>
            <a:r>
              <a:rPr lang="id-ID" sz="3600" dirty="0" smtClean="0"/>
              <a:t>Cancer  </a:t>
            </a:r>
          </a:p>
          <a:p>
            <a:r>
              <a:rPr lang="id-ID" sz="3600" dirty="0" smtClean="0"/>
              <a:t>Fatigue </a:t>
            </a:r>
          </a:p>
          <a:p>
            <a:r>
              <a:rPr lang="id-ID" sz="3600" dirty="0" smtClean="0"/>
              <a:t>Liver damage </a:t>
            </a:r>
          </a:p>
          <a:p>
            <a:r>
              <a:rPr lang="id-ID" sz="3600" dirty="0" smtClean="0"/>
              <a:t>Obesity</a:t>
            </a:r>
            <a:endParaRPr lang="id-ID" sz="3600" dirty="0"/>
          </a:p>
        </p:txBody>
      </p:sp>
      <p:pic>
        <p:nvPicPr>
          <p:cNvPr id="4" name="Picture 3" descr="f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857628"/>
            <a:ext cx="3857652" cy="24871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189</TotalTime>
  <Words>111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Trek</vt:lpstr>
      <vt:lpstr>Technic</vt:lpstr>
      <vt:lpstr>Foundry</vt:lpstr>
      <vt:lpstr>Apex</vt:lpstr>
      <vt:lpstr>Aspect</vt:lpstr>
      <vt:lpstr>Flow</vt:lpstr>
      <vt:lpstr>Oriel</vt:lpstr>
      <vt:lpstr>Paper</vt:lpstr>
      <vt:lpstr>Healthy Problem </vt:lpstr>
      <vt:lpstr>Eating Habits</vt:lpstr>
      <vt:lpstr>       PURPOSE</vt:lpstr>
      <vt:lpstr>                    WHY??</vt:lpstr>
      <vt:lpstr>     </vt:lpstr>
      <vt:lpstr>Slide 6</vt:lpstr>
      <vt:lpstr> </vt:lpstr>
      <vt:lpstr>KIND OF JUNK FOOD IN INDONESIA</vt:lpstr>
      <vt:lpstr>Health Problems happenS</vt:lpstr>
      <vt:lpstr>How to change  eating habits</vt:lpstr>
      <vt:lpstr>Tips</vt:lpstr>
      <vt:lpstr>Closing  </vt:lpstr>
      <vt:lpstr>Reference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Problem</dc:title>
  <dc:creator>asus-pc</dc:creator>
  <cp:lastModifiedBy>asus-pc</cp:lastModifiedBy>
  <cp:revision>23</cp:revision>
  <dcterms:created xsi:type="dcterms:W3CDTF">2016-11-27T09:31:14Z</dcterms:created>
  <dcterms:modified xsi:type="dcterms:W3CDTF">2016-11-28T08:03:32Z</dcterms:modified>
</cp:coreProperties>
</file>