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57" r:id="rId5"/>
    <p:sldId id="258" r:id="rId6"/>
    <p:sldId id="259" r:id="rId7"/>
    <p:sldId id="260" r:id="rId8"/>
    <p:sldId id="262" r:id="rId9"/>
    <p:sldId id="266" r:id="rId10"/>
    <p:sldId id="267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9A265-E8FB-488D-94BF-242875C65CC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7986CA3-0F9D-455E-976F-C14E2843F16D}">
      <dgm:prSet/>
      <dgm:spPr/>
      <dgm:t>
        <a:bodyPr/>
        <a:lstStyle/>
        <a:p>
          <a:r>
            <a:rPr lang="en-US"/>
            <a:t>If you could describe COVID 19 in three words, what are they?</a:t>
          </a:r>
        </a:p>
      </dgm:t>
    </dgm:pt>
    <dgm:pt modelId="{6BFB630C-9468-415F-9C9C-0A5F09F009AD}" type="parTrans" cxnId="{B8F3CEA3-A951-4D1C-896A-B524A5E1E6A6}">
      <dgm:prSet/>
      <dgm:spPr/>
      <dgm:t>
        <a:bodyPr/>
        <a:lstStyle/>
        <a:p>
          <a:endParaRPr lang="en-US"/>
        </a:p>
      </dgm:t>
    </dgm:pt>
    <dgm:pt modelId="{3895EFD9-B180-40AF-B482-6CFBB7E46D0C}" type="sibTrans" cxnId="{B8F3CEA3-A951-4D1C-896A-B524A5E1E6A6}">
      <dgm:prSet/>
      <dgm:spPr/>
      <dgm:t>
        <a:bodyPr/>
        <a:lstStyle/>
        <a:p>
          <a:endParaRPr lang="en-US"/>
        </a:p>
      </dgm:t>
    </dgm:pt>
    <dgm:pt modelId="{9F2F6B90-6261-4E36-8E12-203FF2BC2D62}">
      <dgm:prSet/>
      <dgm:spPr/>
      <dgm:t>
        <a:bodyPr/>
        <a:lstStyle/>
        <a:p>
          <a:r>
            <a:rPr lang="en-US"/>
            <a:t>What are the three tips you can give to us to stay healthy?</a:t>
          </a:r>
        </a:p>
      </dgm:t>
    </dgm:pt>
    <dgm:pt modelId="{806498E7-9D46-456B-9866-FE03C70F0787}" type="parTrans" cxnId="{66050BDB-64F2-426A-83AD-E779CAB45A03}">
      <dgm:prSet/>
      <dgm:spPr/>
      <dgm:t>
        <a:bodyPr/>
        <a:lstStyle/>
        <a:p>
          <a:endParaRPr lang="en-US"/>
        </a:p>
      </dgm:t>
    </dgm:pt>
    <dgm:pt modelId="{DDDBE373-FC0C-4055-81D1-FB02D1FCF554}" type="sibTrans" cxnId="{66050BDB-64F2-426A-83AD-E779CAB45A03}">
      <dgm:prSet/>
      <dgm:spPr/>
      <dgm:t>
        <a:bodyPr/>
        <a:lstStyle/>
        <a:p>
          <a:endParaRPr lang="en-US"/>
        </a:p>
      </dgm:t>
    </dgm:pt>
    <dgm:pt modelId="{46BB80E3-1ACD-4FBE-BDD0-1406728B463C}" type="pres">
      <dgm:prSet presAssocID="{9449A265-E8FB-488D-94BF-242875C65CC3}" presName="root" presStyleCnt="0">
        <dgm:presLayoutVars>
          <dgm:dir/>
          <dgm:resizeHandles val="exact"/>
        </dgm:presLayoutVars>
      </dgm:prSet>
      <dgm:spPr/>
    </dgm:pt>
    <dgm:pt modelId="{FE4848EE-6914-46EB-8F70-64F3DA9A45E8}" type="pres">
      <dgm:prSet presAssocID="{77986CA3-0F9D-455E-976F-C14E2843F16D}" presName="compNode" presStyleCnt="0"/>
      <dgm:spPr/>
    </dgm:pt>
    <dgm:pt modelId="{7A890FAF-DC1E-4A42-A7CD-A0EE055FB78B}" type="pres">
      <dgm:prSet presAssocID="{77986CA3-0F9D-455E-976F-C14E2843F16D}" presName="bgRect" presStyleLbl="bgShp" presStyleIdx="0" presStyleCnt="2"/>
      <dgm:spPr/>
    </dgm:pt>
    <dgm:pt modelId="{804F3EEA-929A-49E4-A80D-293156923412}" type="pres">
      <dgm:prSet presAssocID="{77986CA3-0F9D-455E-976F-C14E2843F16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310900D3-18AF-490E-9665-3A00D8799197}" type="pres">
      <dgm:prSet presAssocID="{77986CA3-0F9D-455E-976F-C14E2843F16D}" presName="spaceRect" presStyleCnt="0"/>
      <dgm:spPr/>
    </dgm:pt>
    <dgm:pt modelId="{46BD7BF5-5E7F-4AC8-956D-4AA138992658}" type="pres">
      <dgm:prSet presAssocID="{77986CA3-0F9D-455E-976F-C14E2843F16D}" presName="parTx" presStyleLbl="revTx" presStyleIdx="0" presStyleCnt="2">
        <dgm:presLayoutVars>
          <dgm:chMax val="0"/>
          <dgm:chPref val="0"/>
        </dgm:presLayoutVars>
      </dgm:prSet>
      <dgm:spPr/>
    </dgm:pt>
    <dgm:pt modelId="{21BF080E-AE64-4EA2-8207-7FECC4253D75}" type="pres">
      <dgm:prSet presAssocID="{3895EFD9-B180-40AF-B482-6CFBB7E46D0C}" presName="sibTrans" presStyleCnt="0"/>
      <dgm:spPr/>
    </dgm:pt>
    <dgm:pt modelId="{9308413D-5A1C-4090-BB51-62A2F0697A39}" type="pres">
      <dgm:prSet presAssocID="{9F2F6B90-6261-4E36-8E12-203FF2BC2D62}" presName="compNode" presStyleCnt="0"/>
      <dgm:spPr/>
    </dgm:pt>
    <dgm:pt modelId="{8DAE7DAD-C673-4CBC-A0A5-9FCFDB1C4E63}" type="pres">
      <dgm:prSet presAssocID="{9F2F6B90-6261-4E36-8E12-203FF2BC2D62}" presName="bgRect" presStyleLbl="bgShp" presStyleIdx="1" presStyleCnt="2"/>
      <dgm:spPr/>
    </dgm:pt>
    <dgm:pt modelId="{AABF170C-3A02-4168-B297-9BEB032F9F22}" type="pres">
      <dgm:prSet presAssocID="{9F2F6B90-6261-4E36-8E12-203FF2BC2D6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8C2922E9-827C-4117-B844-7FC4B63587C2}" type="pres">
      <dgm:prSet presAssocID="{9F2F6B90-6261-4E36-8E12-203FF2BC2D62}" presName="spaceRect" presStyleCnt="0"/>
      <dgm:spPr/>
    </dgm:pt>
    <dgm:pt modelId="{6BAC5C47-91F7-43F7-831E-72DB78F69A0C}" type="pres">
      <dgm:prSet presAssocID="{9F2F6B90-6261-4E36-8E12-203FF2BC2D6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469B573-3CA2-4A25-9461-676519BFC865}" type="presOf" srcId="{9F2F6B90-6261-4E36-8E12-203FF2BC2D62}" destId="{6BAC5C47-91F7-43F7-831E-72DB78F69A0C}" srcOrd="0" destOrd="0" presId="urn:microsoft.com/office/officeart/2018/2/layout/IconVerticalSolidList"/>
    <dgm:cxn modelId="{B8F3CEA3-A951-4D1C-896A-B524A5E1E6A6}" srcId="{9449A265-E8FB-488D-94BF-242875C65CC3}" destId="{77986CA3-0F9D-455E-976F-C14E2843F16D}" srcOrd="0" destOrd="0" parTransId="{6BFB630C-9468-415F-9C9C-0A5F09F009AD}" sibTransId="{3895EFD9-B180-40AF-B482-6CFBB7E46D0C}"/>
    <dgm:cxn modelId="{0CB87CBB-3B05-4BCC-801E-6416F99C0734}" type="presOf" srcId="{77986CA3-0F9D-455E-976F-C14E2843F16D}" destId="{46BD7BF5-5E7F-4AC8-956D-4AA138992658}" srcOrd="0" destOrd="0" presId="urn:microsoft.com/office/officeart/2018/2/layout/IconVerticalSolidList"/>
    <dgm:cxn modelId="{F1F9DECB-7F41-49CB-8183-EDFB4291B52F}" type="presOf" srcId="{9449A265-E8FB-488D-94BF-242875C65CC3}" destId="{46BB80E3-1ACD-4FBE-BDD0-1406728B463C}" srcOrd="0" destOrd="0" presId="urn:microsoft.com/office/officeart/2018/2/layout/IconVerticalSolidList"/>
    <dgm:cxn modelId="{66050BDB-64F2-426A-83AD-E779CAB45A03}" srcId="{9449A265-E8FB-488D-94BF-242875C65CC3}" destId="{9F2F6B90-6261-4E36-8E12-203FF2BC2D62}" srcOrd="1" destOrd="0" parTransId="{806498E7-9D46-456B-9866-FE03C70F0787}" sibTransId="{DDDBE373-FC0C-4055-81D1-FB02D1FCF554}"/>
    <dgm:cxn modelId="{27BDC18A-C870-4CD4-A6B0-C5F72764BF62}" type="presParOf" srcId="{46BB80E3-1ACD-4FBE-BDD0-1406728B463C}" destId="{FE4848EE-6914-46EB-8F70-64F3DA9A45E8}" srcOrd="0" destOrd="0" presId="urn:microsoft.com/office/officeart/2018/2/layout/IconVerticalSolidList"/>
    <dgm:cxn modelId="{237FFC92-1F43-46FA-BF35-3B4D7B1774F8}" type="presParOf" srcId="{FE4848EE-6914-46EB-8F70-64F3DA9A45E8}" destId="{7A890FAF-DC1E-4A42-A7CD-A0EE055FB78B}" srcOrd="0" destOrd="0" presId="urn:microsoft.com/office/officeart/2018/2/layout/IconVerticalSolidList"/>
    <dgm:cxn modelId="{29A9FAB2-252B-47B9-A24E-8C1937DCB901}" type="presParOf" srcId="{FE4848EE-6914-46EB-8F70-64F3DA9A45E8}" destId="{804F3EEA-929A-49E4-A80D-293156923412}" srcOrd="1" destOrd="0" presId="urn:microsoft.com/office/officeart/2018/2/layout/IconVerticalSolidList"/>
    <dgm:cxn modelId="{32810B14-E900-4573-9E9A-34683B2DE0F8}" type="presParOf" srcId="{FE4848EE-6914-46EB-8F70-64F3DA9A45E8}" destId="{310900D3-18AF-490E-9665-3A00D8799197}" srcOrd="2" destOrd="0" presId="urn:microsoft.com/office/officeart/2018/2/layout/IconVerticalSolidList"/>
    <dgm:cxn modelId="{4DE50132-946B-4784-877D-5DE71D5FF04F}" type="presParOf" srcId="{FE4848EE-6914-46EB-8F70-64F3DA9A45E8}" destId="{46BD7BF5-5E7F-4AC8-956D-4AA138992658}" srcOrd="3" destOrd="0" presId="urn:microsoft.com/office/officeart/2018/2/layout/IconVerticalSolidList"/>
    <dgm:cxn modelId="{62CD417B-121A-401A-A98E-E8DF63863B77}" type="presParOf" srcId="{46BB80E3-1ACD-4FBE-BDD0-1406728B463C}" destId="{21BF080E-AE64-4EA2-8207-7FECC4253D75}" srcOrd="1" destOrd="0" presId="urn:microsoft.com/office/officeart/2018/2/layout/IconVerticalSolidList"/>
    <dgm:cxn modelId="{3846654E-7DB5-408A-93EC-4CFAF898FFCE}" type="presParOf" srcId="{46BB80E3-1ACD-4FBE-BDD0-1406728B463C}" destId="{9308413D-5A1C-4090-BB51-62A2F0697A39}" srcOrd="2" destOrd="0" presId="urn:microsoft.com/office/officeart/2018/2/layout/IconVerticalSolidList"/>
    <dgm:cxn modelId="{F2E47B09-4C49-462A-BD68-4E1EB685AA37}" type="presParOf" srcId="{9308413D-5A1C-4090-BB51-62A2F0697A39}" destId="{8DAE7DAD-C673-4CBC-A0A5-9FCFDB1C4E63}" srcOrd="0" destOrd="0" presId="urn:microsoft.com/office/officeart/2018/2/layout/IconVerticalSolidList"/>
    <dgm:cxn modelId="{2F9AAB97-4983-4CA3-A45D-611DA59B84EC}" type="presParOf" srcId="{9308413D-5A1C-4090-BB51-62A2F0697A39}" destId="{AABF170C-3A02-4168-B297-9BEB032F9F22}" srcOrd="1" destOrd="0" presId="urn:microsoft.com/office/officeart/2018/2/layout/IconVerticalSolidList"/>
    <dgm:cxn modelId="{B4AFDB49-1F54-4A6C-9FB4-B2A69DBDF9A9}" type="presParOf" srcId="{9308413D-5A1C-4090-BB51-62A2F0697A39}" destId="{8C2922E9-827C-4117-B844-7FC4B63587C2}" srcOrd="2" destOrd="0" presId="urn:microsoft.com/office/officeart/2018/2/layout/IconVerticalSolidList"/>
    <dgm:cxn modelId="{9348935E-2E6E-4AEF-B144-569A287E6ACD}" type="presParOf" srcId="{9308413D-5A1C-4090-BB51-62A2F0697A39}" destId="{6BAC5C47-91F7-43F7-831E-72DB78F69A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90FAF-DC1E-4A42-A7CD-A0EE055FB78B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F3EEA-929A-49E4-A80D-293156923412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D7BF5-5E7F-4AC8-956D-4AA138992658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If you could describe COVID 19 in three words, what are they?</a:t>
          </a:r>
        </a:p>
      </dsp:txBody>
      <dsp:txXfrm>
        <a:off x="2039300" y="956381"/>
        <a:ext cx="4474303" cy="1765627"/>
      </dsp:txXfrm>
    </dsp:sp>
    <dsp:sp modelId="{8DAE7DAD-C673-4CBC-A0A5-9FCFDB1C4E63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F170C-3A02-4168-B297-9BEB032F9F22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C5C47-91F7-43F7-831E-72DB78F69A0C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are the three tips you can give to us to stay healthy?</a:t>
          </a:r>
        </a:p>
      </dsp:txBody>
      <dsp:txXfrm>
        <a:off x="2039300" y="3163416"/>
        <a:ext cx="4474303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D1DF-7050-4FB2-B602-CED184603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9E691-A910-48D7-AFEC-F55DEEB14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B18E2-73D8-4994-AB70-FAFA8044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6719-7890-4927-9355-A60B25DBAF8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F618E-92D2-4610-930C-B80AAA50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B9297-3BD2-4479-A9C6-C6BBC296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3963-BC05-4D0B-A157-B7C1EB1B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8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3C78F-3A76-4851-8695-1F6837FE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7951B-A8CE-4593-A9E4-21B0DECF9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21675-0480-4C1F-A087-486D8E2E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6719-7890-4927-9355-A60B25DBAF8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5F502-AB30-416A-A541-ACA0C3B7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15D73-EA3F-415C-913C-D8C87CC7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3963-BC05-4D0B-A157-B7C1EB1B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3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59BAE-34CA-4332-A2AB-F82D1A785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D5966-7812-4CBE-AEC8-FB660B381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E4BD1-9066-485C-8A52-1A28F9E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6719-7890-4927-9355-A60B25DBAF8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AA4E4-F824-4224-A353-35025065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4B187-EC37-4FBB-A303-75905A66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3963-BC05-4D0B-A157-B7C1EB1B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C0BF-29AD-4B23-BDCC-99A44B83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93156-7C19-4D87-8923-D8D8B7E2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8D17D-8FBF-483A-BF73-BB6DCE60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6719-7890-4927-9355-A60B25DBAF8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2E05C-184B-4392-AD83-A20DE082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86733-1CF7-4A0D-8245-E1DEA5A0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3963-BC05-4D0B-A157-B7C1EB1B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01FC-498C-469F-8C60-AABE2715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3C8B2-F947-47C3-82C9-7234176B6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443BD-189C-45D5-A99C-02578CF5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6719-7890-4927-9355-A60B25DBAF8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A24AA-6644-4A0A-9891-5EB33E73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D5558-313B-4599-95F2-03A0BC0B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3963-BC05-4D0B-A157-B7C1EB1B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2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58CE-3646-420E-AA67-FA950C42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B7160-74AB-405C-A8DC-BDC01D1AC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F0040-0CF8-41E2-A81B-266AF0562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9B81D-DC3F-4AB6-9A45-F6EE860D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6719-7890-4927-9355-A60B25DBAF8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F1764-E5ED-40CA-A23C-A1824BA2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E2956-4830-405A-9618-D4FF077D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3963-BC05-4D0B-A157-B7C1EB1B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3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092FE-0699-4DF3-8370-4F3B1443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938C-4F64-48E4-8096-D9723654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45B39-800E-445C-A6D8-8ADDE0B9E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E21414-3BF9-4E73-9DB5-1A72CB879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B543C-BF6B-4397-98B9-435EA2DD2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550DD1-72F1-44A2-A5DB-BAEEE649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6719-7890-4927-9355-A60B25DBAF8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46222-2438-42BF-90FD-51D6598E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36908-2D3A-4684-91DA-E427BC7B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3963-BC05-4D0B-A157-B7C1EB1B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0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1546-28F3-47E8-84C4-C33A42DC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BB275-F2DE-44ED-86C4-C977D3030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6719-7890-4927-9355-A60B25DBAF8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D84B4-595C-49C5-8C6A-167B2A8B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20A24-C2BA-4F11-BBB3-71F0CDDF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3963-BC05-4D0B-A157-B7C1EB1B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CF044-50F1-4A4D-A568-2BB24373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6719-7890-4927-9355-A60B25DBAF8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B7AF4-A2A3-4251-A329-A1C028D0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5EE6C-75DC-4C85-84ED-88B8A4B4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3963-BC05-4D0B-A157-B7C1EB1B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9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09F2-1151-4DB0-B437-2932C915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6830C-15C5-4675-9163-0C1C4775B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36A77-C299-491C-8BFA-E436E5D21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D46DE-A6F5-4D95-9409-2507FD72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6719-7890-4927-9355-A60B25DBAF8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FD207-00CF-4635-9F56-080BBA31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B9FB3-3903-4564-AC82-F90DD308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3963-BC05-4D0B-A157-B7C1EB1B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7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A80DE-0E58-4C23-A7C8-E6E2AD6B0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B0ACD9-987D-4741-BEBD-92E93ACDA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D050E-CDEB-4578-A560-78FA3168A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F4C6C-F688-4AB7-88A9-063069DE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6719-7890-4927-9355-A60B25DBAF8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89C83-A8E8-4DD9-8CFF-CCD8446D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AFC43-CE0B-47AB-A9E5-64E1B77B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3963-BC05-4D0B-A157-B7C1EB1B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8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EFE49-5D16-4C3B-A7EF-93D80D70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340CE-874C-48B5-8B60-BCA7A95D1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2C79E-4A0A-46F0-B9D8-A5B31F40C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36719-7890-4927-9355-A60B25DBAF8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DA6EF-FAB6-48C8-867C-C2A13407C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85D58-8353-4344-89B2-8FA30866B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3963-BC05-4D0B-A157-B7C1EB1B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2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ho.int/gpsc/clean_hands_protection/e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mkes.go.id/resources/download/info-terkini/Kesiapsiagaan%20RS%20dalam%20penangan%20COVID19/Daftar%20RS%20rujukan%20COVID-19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andwashing/when-how-handwashing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A5E92-9964-4608-8E69-81AC826EA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Hand washing for personal hygiene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4EE78-2F6B-40B4-B49C-AD3482DF8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hlinkClick r:id="rId2"/>
              </a:rPr>
              <a:t>https://www.who.int/gpsc/clean_hands_protection/en/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75843-491C-45B9-8FA4-B63952C55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24" y="489204"/>
            <a:ext cx="3632000" cy="476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8667-8932-4FC2-98D2-724674D6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533D84-6156-4835-B993-10B652F7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try giving instructions on how to wash hands properly, the WHO style?</a:t>
            </a:r>
          </a:p>
        </p:txBody>
      </p:sp>
    </p:spTree>
    <p:extLst>
      <p:ext uri="{BB962C8B-B14F-4D97-AF65-F5344CB8AC3E}">
        <p14:creationId xmlns:p14="http://schemas.microsoft.com/office/powerpoint/2010/main" val="336114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DFC42-0CF2-422B-B540-114EEB9C7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0483"/>
            <a:ext cx="10905066" cy="44869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714C68-E7A9-4599-86E0-06A76451300A}"/>
              </a:ext>
            </a:extLst>
          </p:cNvPr>
          <p:cNvSpPr/>
          <p:nvPr/>
        </p:nvSpPr>
        <p:spPr>
          <a:xfrm>
            <a:off x="643467" y="5366010"/>
            <a:ext cx="10754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https://www.kemkes.go.id/resources/download/info-terkini/Kesiapsiagaan%20RS%20dalam%20penangan%20COVID19/Daftar%20RS%20rujukan%20COVID-19.pdf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2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89131-BB4E-4104-810F-FD22508EA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Discussion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39FEBC-43C0-4D04-969B-E67386B95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62916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279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7C908-9394-491D-8970-215AD25D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I wash my hands properly?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F0B0E-5D7C-4633-9643-1B2D31E04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Washing your hands properly takes about as long as singing "Happy Birthday" twice, using the images below.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4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4716D-136E-41EB-966B-C72C442E8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50" y="127645"/>
            <a:ext cx="6528390" cy="66001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989ED1-5ECF-4B52-AF6F-D08747A15F9B}"/>
              </a:ext>
            </a:extLst>
          </p:cNvPr>
          <p:cNvSpPr/>
          <p:nvPr/>
        </p:nvSpPr>
        <p:spPr>
          <a:xfrm>
            <a:off x="8052391" y="5976531"/>
            <a:ext cx="3331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https://www.cdc.gov/handwashing/when-how-handwashing.html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8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1CCBED-E4E1-4997-A072-94D325AE3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599"/>
            <a:ext cx="12192000" cy="62484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2F0BE1-F4F4-4F51-A749-6831B85A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434228"/>
            <a:ext cx="10640754" cy="77584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F50A4-96DC-44F7-8805-D1713FA4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4030580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57922F-06FC-4A81-9EC2-4047535D1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4174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961B3-33B2-4096-A3C1-EA07B874C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8" y="548922"/>
            <a:ext cx="10555905" cy="33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1CCBED-E4E1-4997-A072-94D325AE3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599"/>
            <a:ext cx="12192000" cy="62484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50699-5BD6-4DBB-9F2C-E37D1C57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434228"/>
            <a:ext cx="10640754" cy="77584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F50A4-96DC-44F7-8805-D1713FA4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4030580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57922F-06FC-4A81-9EC2-4047535D1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4174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AED3F-A4A5-4F58-8D4C-BB392131C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456" y="445153"/>
            <a:ext cx="9823088" cy="358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1CCBED-E4E1-4997-A072-94D325AE3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599"/>
            <a:ext cx="12192000" cy="62484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F57D0-D02C-4DF8-8718-D9D2FB5E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434228"/>
            <a:ext cx="10640754" cy="77584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F50A4-96DC-44F7-8805-D1713FA4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4030580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57922F-06FC-4A81-9EC2-4047535D1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4174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33DA6-1117-4D43-9A55-576A828EC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17" y="445153"/>
            <a:ext cx="8963566" cy="358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5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1CCBED-E4E1-4997-A072-94D325AE3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599"/>
            <a:ext cx="12192000" cy="62484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5194E-0969-4FDB-96E3-04125336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434228"/>
            <a:ext cx="10640754" cy="77584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F50A4-96DC-44F7-8805-D1713FA4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4030580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57922F-06FC-4A81-9EC2-4047535D1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4174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F9B829-FF39-460B-AB69-ADA5D0B8E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8" y="482947"/>
            <a:ext cx="10555905" cy="35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5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CC60A-4426-4539-A7EF-37DE86DE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Hand Washing Steps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0FC1775-C72B-48BC-B8EF-424A25E64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721442"/>
            <a:ext cx="6553545" cy="54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9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A83C8-47C0-41F2-940B-66010800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How to give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ED38E-6DC1-4256-BDE4-DF7D64B17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 fontScale="92500" lnSpcReduction="10000"/>
          </a:bodyPr>
          <a:lstStyle/>
          <a:p>
            <a:r>
              <a:rPr lang="en-US" sz="2000"/>
              <a:t>First… / The first step is …/Firstly, …/ First of all … / To begin with ….</a:t>
            </a:r>
          </a:p>
          <a:p>
            <a:r>
              <a:rPr lang="en-US" sz="2000"/>
              <a:t>Secondly…./ The second step….</a:t>
            </a:r>
          </a:p>
          <a:p>
            <a:r>
              <a:rPr lang="en-US" sz="2000"/>
              <a:t>Then, ….</a:t>
            </a:r>
          </a:p>
          <a:p>
            <a:r>
              <a:rPr lang="en-US" sz="2000"/>
              <a:t>Next, … /the next step is …</a:t>
            </a:r>
          </a:p>
          <a:p>
            <a:r>
              <a:rPr lang="en-US" sz="2000"/>
              <a:t>When you have done that, …</a:t>
            </a:r>
          </a:p>
          <a:p>
            <a:r>
              <a:rPr lang="en-US" sz="2000"/>
              <a:t>Now, ….</a:t>
            </a:r>
          </a:p>
          <a:p>
            <a:r>
              <a:rPr lang="en-US" sz="2000"/>
              <a:t>Finally, …./ Lastly ….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BB51B-F212-401F-817A-588D1ECEF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450166"/>
            <a:ext cx="3427281" cy="6217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For example:</a:t>
            </a:r>
          </a:p>
          <a:p>
            <a:pPr marL="0" indent="0">
              <a:buNone/>
            </a:pPr>
            <a:r>
              <a:rPr lang="en-US" sz="2000" b="1" dirty="0"/>
              <a:t>Calculating the standard deviation</a:t>
            </a:r>
            <a:endParaRPr lang="en-US" sz="2000" dirty="0"/>
          </a:p>
          <a:p>
            <a:r>
              <a:rPr lang="en-US" sz="2000" dirty="0"/>
              <a:t>First, put the scores in order down the page.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Then, work out the mean.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Now calculate how much each deviates from the mean.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Next, square each of these deviations.</a:t>
            </a:r>
            <a:br>
              <a:rPr lang="en-US" sz="2000" dirty="0"/>
            </a:br>
            <a:r>
              <a:rPr lang="en-US" sz="2000" dirty="0"/>
              <a:t>Add them all up.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The next step is, divide by the number of scores.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Lastly find the square root.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This is the standard deviation.</a:t>
            </a:r>
          </a:p>
        </p:txBody>
      </p:sp>
    </p:spTree>
    <p:extLst>
      <p:ext uri="{BB962C8B-B14F-4D97-AF65-F5344CB8AC3E}">
        <p14:creationId xmlns:p14="http://schemas.microsoft.com/office/powerpoint/2010/main" val="946491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218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Hand washing for personal hygiene</vt:lpstr>
      <vt:lpstr>How do I wash my hands properly?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 Washing Steps</vt:lpstr>
      <vt:lpstr>How to give instructions</vt:lpstr>
      <vt:lpstr>Now, </vt:lpstr>
      <vt:lpstr>PowerPoint Presentation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washing for personal hygiene</dc:title>
  <dc:creator>Sandra Sembel</dc:creator>
  <cp:lastModifiedBy>Sandra Sembel</cp:lastModifiedBy>
  <cp:revision>2</cp:revision>
  <dcterms:created xsi:type="dcterms:W3CDTF">2020-03-12T03:56:09Z</dcterms:created>
  <dcterms:modified xsi:type="dcterms:W3CDTF">2020-03-12T05:02:45Z</dcterms:modified>
</cp:coreProperties>
</file>