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8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893C91-8159-4459-BD8D-C0B60611C23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A4FFCC-8F84-41D7-A61A-D2D3AC981949}">
      <dgm:prSet phldrT="[Text]"/>
      <dgm:spPr/>
      <dgm:t>
        <a:bodyPr/>
        <a:lstStyle/>
        <a:p>
          <a:r>
            <a:rPr lang="en-US" dirty="0" smtClean="0"/>
            <a:t>Opening</a:t>
          </a:r>
          <a:endParaRPr lang="en-US" dirty="0"/>
        </a:p>
      </dgm:t>
    </dgm:pt>
    <dgm:pt modelId="{5ED54791-7E82-4B26-A4FC-56D76AEAA278}" type="parTrans" cxnId="{C3AA77DB-095D-4FB2-8075-FAA982516CDA}">
      <dgm:prSet/>
      <dgm:spPr/>
      <dgm:t>
        <a:bodyPr/>
        <a:lstStyle/>
        <a:p>
          <a:endParaRPr lang="en-US"/>
        </a:p>
      </dgm:t>
    </dgm:pt>
    <dgm:pt modelId="{A8AD85A4-AE91-4082-8D87-B53D34A7BD59}" type="sibTrans" cxnId="{C3AA77DB-095D-4FB2-8075-FAA982516CDA}">
      <dgm:prSet/>
      <dgm:spPr/>
      <dgm:t>
        <a:bodyPr/>
        <a:lstStyle/>
        <a:p>
          <a:endParaRPr lang="en-US"/>
        </a:p>
      </dgm:t>
    </dgm:pt>
    <dgm:pt modelId="{209EF3FE-6038-44F9-BBF3-1258DDDE8874}">
      <dgm:prSet phldrT="[Text]" custT="1"/>
      <dgm:spPr/>
      <dgm:t>
        <a:bodyPr/>
        <a:lstStyle/>
        <a:p>
          <a:r>
            <a:rPr lang="en-US" sz="1800" dirty="0" smtClean="0"/>
            <a:t>Background of topic: Statement of unusual fact/statistics, short video clip, photo/picture, quotation, anecdote, etc. – attention grabbing</a:t>
          </a:r>
        </a:p>
      </dgm:t>
    </dgm:pt>
    <dgm:pt modelId="{960C21B1-6641-4BBA-B6E2-68C7CC761C9E}" type="parTrans" cxnId="{8EEC7286-AA2F-47C3-BA2C-C235D4DF5CF6}">
      <dgm:prSet/>
      <dgm:spPr/>
      <dgm:t>
        <a:bodyPr/>
        <a:lstStyle/>
        <a:p>
          <a:endParaRPr lang="en-US"/>
        </a:p>
      </dgm:t>
    </dgm:pt>
    <dgm:pt modelId="{52CED16D-01C5-48BF-B1FC-EDDB6A801865}" type="sibTrans" cxnId="{8EEC7286-AA2F-47C3-BA2C-C235D4DF5CF6}">
      <dgm:prSet/>
      <dgm:spPr/>
      <dgm:t>
        <a:bodyPr/>
        <a:lstStyle/>
        <a:p>
          <a:endParaRPr lang="en-US"/>
        </a:p>
      </dgm:t>
    </dgm:pt>
    <dgm:pt modelId="{A3F7F532-1D72-4CA5-AF6C-6A8B5917D5A1}">
      <dgm:prSet phldrT="[Text]"/>
      <dgm:spPr/>
      <dgm:t>
        <a:bodyPr/>
        <a:lstStyle/>
        <a:p>
          <a:r>
            <a:rPr lang="en-US" dirty="0" smtClean="0"/>
            <a:t>Body</a:t>
          </a:r>
          <a:endParaRPr lang="en-US" dirty="0"/>
        </a:p>
      </dgm:t>
    </dgm:pt>
    <dgm:pt modelId="{A5B63301-DBE8-48A9-A30D-B66D3A67DB1B}" type="parTrans" cxnId="{264B6ED8-552A-41C4-B7C4-B460F4895F0E}">
      <dgm:prSet/>
      <dgm:spPr/>
      <dgm:t>
        <a:bodyPr/>
        <a:lstStyle/>
        <a:p>
          <a:endParaRPr lang="en-US"/>
        </a:p>
      </dgm:t>
    </dgm:pt>
    <dgm:pt modelId="{8D3F6575-0983-457A-AFC9-EFB890B43EBE}" type="sibTrans" cxnId="{264B6ED8-552A-41C4-B7C4-B460F4895F0E}">
      <dgm:prSet/>
      <dgm:spPr/>
      <dgm:t>
        <a:bodyPr/>
        <a:lstStyle/>
        <a:p>
          <a:endParaRPr lang="en-US"/>
        </a:p>
      </dgm:t>
    </dgm:pt>
    <dgm:pt modelId="{4C1353A6-66DF-4916-8F96-D8C99F6FE4BC}">
      <dgm:prSet phldrT="[Text]" custT="1"/>
      <dgm:spPr/>
      <dgm:t>
        <a:bodyPr/>
        <a:lstStyle/>
        <a:p>
          <a:r>
            <a:rPr lang="en-US" sz="1800" b="1" dirty="0" smtClean="0"/>
            <a:t>Key ideas + supporting details</a:t>
          </a:r>
        </a:p>
        <a:p>
          <a:r>
            <a:rPr lang="en-US" sz="1800" dirty="0" smtClean="0"/>
            <a:t>Point 1 + example/explanation</a:t>
          </a:r>
        </a:p>
        <a:p>
          <a:r>
            <a:rPr lang="en-US" sz="1800" dirty="0" smtClean="0"/>
            <a:t>Point 2 + example/explanation</a:t>
          </a:r>
        </a:p>
        <a:p>
          <a:r>
            <a:rPr lang="en-US" sz="1800" dirty="0" smtClean="0"/>
            <a:t>Point 3 + example/explanation</a:t>
          </a:r>
          <a:endParaRPr lang="en-US" sz="1800" dirty="0"/>
        </a:p>
      </dgm:t>
    </dgm:pt>
    <dgm:pt modelId="{DEC4DAC6-E29F-4ABF-B932-8E843162857B}" type="parTrans" cxnId="{8AF7650F-7E7A-417E-94E7-54C5690F15EE}">
      <dgm:prSet/>
      <dgm:spPr/>
      <dgm:t>
        <a:bodyPr/>
        <a:lstStyle/>
        <a:p>
          <a:endParaRPr lang="en-US"/>
        </a:p>
      </dgm:t>
    </dgm:pt>
    <dgm:pt modelId="{58BCECF2-8D97-47CF-B7E6-F0F55CC194CC}" type="sibTrans" cxnId="{8AF7650F-7E7A-417E-94E7-54C5690F15EE}">
      <dgm:prSet/>
      <dgm:spPr/>
      <dgm:t>
        <a:bodyPr/>
        <a:lstStyle/>
        <a:p>
          <a:endParaRPr lang="en-US"/>
        </a:p>
      </dgm:t>
    </dgm:pt>
    <dgm:pt modelId="{D5CA692A-9B71-428B-ACD1-616DF9740C70}">
      <dgm:prSet phldrT="[Text]"/>
      <dgm:spPr/>
      <dgm:t>
        <a:bodyPr/>
        <a:lstStyle/>
        <a:p>
          <a:r>
            <a:rPr lang="en-US" dirty="0" smtClean="0"/>
            <a:t>Closing</a:t>
          </a:r>
          <a:endParaRPr lang="en-US" dirty="0"/>
        </a:p>
      </dgm:t>
    </dgm:pt>
    <dgm:pt modelId="{5BD74622-DB30-4119-9ECC-6F55C6910B85}" type="parTrans" cxnId="{BC7F7497-B746-441E-8880-4FCBE52A7B06}">
      <dgm:prSet/>
      <dgm:spPr/>
      <dgm:t>
        <a:bodyPr/>
        <a:lstStyle/>
        <a:p>
          <a:endParaRPr lang="en-US"/>
        </a:p>
      </dgm:t>
    </dgm:pt>
    <dgm:pt modelId="{CAAE28AF-B1A4-4797-A24D-610E2555AF0E}" type="sibTrans" cxnId="{BC7F7497-B746-441E-8880-4FCBE52A7B06}">
      <dgm:prSet/>
      <dgm:spPr/>
      <dgm:t>
        <a:bodyPr/>
        <a:lstStyle/>
        <a:p>
          <a:endParaRPr lang="en-US"/>
        </a:p>
      </dgm:t>
    </dgm:pt>
    <dgm:pt modelId="{619503CA-F05A-4EE1-ADEE-7322013AC155}">
      <dgm:prSet phldrT="[Text]"/>
      <dgm:spPr/>
      <dgm:t>
        <a:bodyPr/>
        <a:lstStyle/>
        <a:p>
          <a:r>
            <a:rPr lang="en-US" dirty="0" smtClean="0"/>
            <a:t>Summary</a:t>
          </a:r>
          <a:endParaRPr lang="en-US" dirty="0"/>
        </a:p>
      </dgm:t>
    </dgm:pt>
    <dgm:pt modelId="{C65F3C6B-0BEC-413C-A108-7BFDE142C610}" type="parTrans" cxnId="{361201B2-1BEF-4ACA-AC39-81B67946C2D9}">
      <dgm:prSet/>
      <dgm:spPr/>
      <dgm:t>
        <a:bodyPr/>
        <a:lstStyle/>
        <a:p>
          <a:endParaRPr lang="en-US"/>
        </a:p>
      </dgm:t>
    </dgm:pt>
    <dgm:pt modelId="{9616A8DC-6912-4483-8006-110610863C1C}" type="sibTrans" cxnId="{361201B2-1BEF-4ACA-AC39-81B67946C2D9}">
      <dgm:prSet/>
      <dgm:spPr/>
      <dgm:t>
        <a:bodyPr/>
        <a:lstStyle/>
        <a:p>
          <a:endParaRPr lang="en-US"/>
        </a:p>
      </dgm:t>
    </dgm:pt>
    <dgm:pt modelId="{DBE25B44-D744-4889-91DE-35A5BA16B716}">
      <dgm:prSet phldrT="[Text]"/>
      <dgm:spPr/>
      <dgm:t>
        <a:bodyPr/>
        <a:lstStyle/>
        <a:p>
          <a:r>
            <a:rPr lang="en-US" dirty="0" smtClean="0"/>
            <a:t>Final message – what you want the audience to remember from the presentation</a:t>
          </a:r>
          <a:endParaRPr lang="en-US" dirty="0"/>
        </a:p>
      </dgm:t>
    </dgm:pt>
    <dgm:pt modelId="{E8D7DD8C-E2A3-4B47-A8CB-027A8928C1DB}" type="parTrans" cxnId="{8EBE98A8-5B93-4934-B34C-9FB5062E4DB1}">
      <dgm:prSet/>
      <dgm:spPr/>
      <dgm:t>
        <a:bodyPr/>
        <a:lstStyle/>
        <a:p>
          <a:endParaRPr lang="en-US"/>
        </a:p>
      </dgm:t>
    </dgm:pt>
    <dgm:pt modelId="{16B2E544-96A2-4B7A-A60E-0D1EF733E0FB}" type="sibTrans" cxnId="{8EBE98A8-5B93-4934-B34C-9FB5062E4DB1}">
      <dgm:prSet/>
      <dgm:spPr/>
      <dgm:t>
        <a:bodyPr/>
        <a:lstStyle/>
        <a:p>
          <a:endParaRPr lang="en-US"/>
        </a:p>
      </dgm:t>
    </dgm:pt>
    <dgm:pt modelId="{FBCEE07C-20D9-4B26-A20F-E5F93047B08D}">
      <dgm:prSet phldrT="[Text]" custT="1"/>
      <dgm:spPr/>
      <dgm:t>
        <a:bodyPr/>
        <a:lstStyle/>
        <a:p>
          <a:r>
            <a:rPr lang="en-US" sz="1600" dirty="0" smtClean="0"/>
            <a:t>Sharing the topic/Main idea</a:t>
          </a:r>
        </a:p>
      </dgm:t>
    </dgm:pt>
    <dgm:pt modelId="{C19DC694-598A-4CDB-BF1C-B1FD55DBAB5A}" type="parTrans" cxnId="{E493BB22-8911-4BA0-98B9-432F94286F72}">
      <dgm:prSet/>
      <dgm:spPr/>
      <dgm:t>
        <a:bodyPr/>
        <a:lstStyle/>
        <a:p>
          <a:endParaRPr lang="en-US"/>
        </a:p>
      </dgm:t>
    </dgm:pt>
    <dgm:pt modelId="{21969ED9-EBEA-404C-8F2B-A66A053B8C8C}" type="sibTrans" cxnId="{E493BB22-8911-4BA0-98B9-432F94286F72}">
      <dgm:prSet/>
      <dgm:spPr/>
      <dgm:t>
        <a:bodyPr/>
        <a:lstStyle/>
        <a:p>
          <a:endParaRPr lang="en-US"/>
        </a:p>
      </dgm:t>
    </dgm:pt>
    <dgm:pt modelId="{D5B8266E-2622-418C-90DE-6F369B69D643}">
      <dgm:prSet phldrT="[Text]" custT="1"/>
      <dgm:spPr/>
      <dgm:t>
        <a:bodyPr/>
        <a:lstStyle/>
        <a:p>
          <a:r>
            <a:rPr lang="en-US" sz="1600" dirty="0" smtClean="0"/>
            <a:t>Greetings and Introducing the group members</a:t>
          </a:r>
        </a:p>
      </dgm:t>
    </dgm:pt>
    <dgm:pt modelId="{BA92A2B8-9F4F-4684-9EB1-6881567BD002}" type="parTrans" cxnId="{5C42D52F-07D4-467D-AEF5-0FD98E3D0D2C}">
      <dgm:prSet/>
      <dgm:spPr/>
      <dgm:t>
        <a:bodyPr/>
        <a:lstStyle/>
        <a:p>
          <a:endParaRPr lang="en-US"/>
        </a:p>
      </dgm:t>
    </dgm:pt>
    <dgm:pt modelId="{CCC9F31F-4F1A-4FA7-BCE5-8524DD42CE1B}" type="sibTrans" cxnId="{5C42D52F-07D4-467D-AEF5-0FD98E3D0D2C}">
      <dgm:prSet/>
      <dgm:spPr/>
      <dgm:t>
        <a:bodyPr/>
        <a:lstStyle/>
        <a:p>
          <a:endParaRPr lang="en-US"/>
        </a:p>
      </dgm:t>
    </dgm:pt>
    <dgm:pt modelId="{1DBF2318-A9CD-4F32-A0F8-84D0D2570607}" type="pres">
      <dgm:prSet presAssocID="{80893C91-8159-4459-BD8D-C0B60611C23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5D7562E-F4B7-4B40-ADC9-DFC6AFF7076C}" type="pres">
      <dgm:prSet presAssocID="{0CA4FFCC-8F84-41D7-A61A-D2D3AC981949}" presName="thickLine" presStyleLbl="alignNode1" presStyleIdx="0" presStyleCnt="3"/>
      <dgm:spPr/>
    </dgm:pt>
    <dgm:pt modelId="{EB71C759-2C04-4248-91E5-481C3F366906}" type="pres">
      <dgm:prSet presAssocID="{0CA4FFCC-8F84-41D7-A61A-D2D3AC981949}" presName="horz1" presStyleCnt="0"/>
      <dgm:spPr/>
    </dgm:pt>
    <dgm:pt modelId="{723B007D-7830-4D6A-8820-9E9CAFD3A5CA}" type="pres">
      <dgm:prSet presAssocID="{0CA4FFCC-8F84-41D7-A61A-D2D3AC981949}" presName="tx1" presStyleLbl="revTx" presStyleIdx="0" presStyleCnt="9"/>
      <dgm:spPr/>
      <dgm:t>
        <a:bodyPr/>
        <a:lstStyle/>
        <a:p>
          <a:endParaRPr lang="en-US"/>
        </a:p>
      </dgm:t>
    </dgm:pt>
    <dgm:pt modelId="{0648850D-381E-4F11-B8DA-CEA36294C849}" type="pres">
      <dgm:prSet presAssocID="{0CA4FFCC-8F84-41D7-A61A-D2D3AC981949}" presName="vert1" presStyleCnt="0"/>
      <dgm:spPr/>
    </dgm:pt>
    <dgm:pt modelId="{0867570D-7ACE-4253-99EC-2D9BC299E59D}" type="pres">
      <dgm:prSet presAssocID="{D5B8266E-2622-418C-90DE-6F369B69D643}" presName="vertSpace2a" presStyleCnt="0"/>
      <dgm:spPr/>
    </dgm:pt>
    <dgm:pt modelId="{0AA42F3E-3F6C-485E-A309-4688AA2CB830}" type="pres">
      <dgm:prSet presAssocID="{D5B8266E-2622-418C-90DE-6F369B69D643}" presName="horz2" presStyleCnt="0"/>
      <dgm:spPr/>
    </dgm:pt>
    <dgm:pt modelId="{819F868A-C4C6-4316-85E0-5723F6BA2351}" type="pres">
      <dgm:prSet presAssocID="{D5B8266E-2622-418C-90DE-6F369B69D643}" presName="horzSpace2" presStyleCnt="0"/>
      <dgm:spPr/>
    </dgm:pt>
    <dgm:pt modelId="{A9DBC6B7-D4FC-4814-B2E7-6A43D1AB7CA0}" type="pres">
      <dgm:prSet presAssocID="{D5B8266E-2622-418C-90DE-6F369B69D643}" presName="tx2" presStyleLbl="revTx" presStyleIdx="1" presStyleCnt="9" custLinFactNeighborX="155" custLinFactNeighborY="-5564"/>
      <dgm:spPr/>
      <dgm:t>
        <a:bodyPr/>
        <a:lstStyle/>
        <a:p>
          <a:endParaRPr lang="en-US"/>
        </a:p>
      </dgm:t>
    </dgm:pt>
    <dgm:pt modelId="{09781838-4EE3-4258-B71B-C06F5A6E774B}" type="pres">
      <dgm:prSet presAssocID="{D5B8266E-2622-418C-90DE-6F369B69D643}" presName="vert2" presStyleCnt="0"/>
      <dgm:spPr/>
    </dgm:pt>
    <dgm:pt modelId="{64AB5712-9DA1-45D3-B98F-F7B9963BBD54}" type="pres">
      <dgm:prSet presAssocID="{D5B8266E-2622-418C-90DE-6F369B69D643}" presName="thinLine2b" presStyleLbl="callout" presStyleIdx="0" presStyleCnt="6"/>
      <dgm:spPr/>
    </dgm:pt>
    <dgm:pt modelId="{6D62C762-1655-42D8-BC39-F01F63332DA0}" type="pres">
      <dgm:prSet presAssocID="{D5B8266E-2622-418C-90DE-6F369B69D643}" presName="vertSpace2b" presStyleCnt="0"/>
      <dgm:spPr/>
    </dgm:pt>
    <dgm:pt modelId="{0AF1CA2C-2110-4EF8-A00E-6F418768BF51}" type="pres">
      <dgm:prSet presAssocID="{209EF3FE-6038-44F9-BBF3-1258DDDE8874}" presName="horz2" presStyleCnt="0"/>
      <dgm:spPr/>
    </dgm:pt>
    <dgm:pt modelId="{F33E9CE9-49E8-4961-BBCE-E7927290A420}" type="pres">
      <dgm:prSet presAssocID="{209EF3FE-6038-44F9-BBF3-1258DDDE8874}" presName="horzSpace2" presStyleCnt="0"/>
      <dgm:spPr/>
    </dgm:pt>
    <dgm:pt modelId="{4AB48260-EEE0-4303-833E-AF9FB1A35204}" type="pres">
      <dgm:prSet presAssocID="{209EF3FE-6038-44F9-BBF3-1258DDDE8874}" presName="tx2" presStyleLbl="revTx" presStyleIdx="2" presStyleCnt="9" custScaleY="164423" custLinFactNeighborY="-24294"/>
      <dgm:spPr/>
      <dgm:t>
        <a:bodyPr/>
        <a:lstStyle/>
        <a:p>
          <a:endParaRPr lang="en-US"/>
        </a:p>
      </dgm:t>
    </dgm:pt>
    <dgm:pt modelId="{32C8325B-AE1F-47B7-9F97-548D6CCCF764}" type="pres">
      <dgm:prSet presAssocID="{209EF3FE-6038-44F9-BBF3-1258DDDE8874}" presName="vert2" presStyleCnt="0"/>
      <dgm:spPr/>
    </dgm:pt>
    <dgm:pt modelId="{77C52F86-6151-4709-8E7A-0127D16B4211}" type="pres">
      <dgm:prSet presAssocID="{209EF3FE-6038-44F9-BBF3-1258DDDE8874}" presName="thinLine2b" presStyleLbl="callout" presStyleIdx="1" presStyleCnt="6"/>
      <dgm:spPr/>
    </dgm:pt>
    <dgm:pt modelId="{8C1D7229-C00A-4D06-A72D-500F513F3BC3}" type="pres">
      <dgm:prSet presAssocID="{209EF3FE-6038-44F9-BBF3-1258DDDE8874}" presName="vertSpace2b" presStyleCnt="0"/>
      <dgm:spPr/>
    </dgm:pt>
    <dgm:pt modelId="{CD45C96D-C101-4B84-BAA6-1B0CBEDD8D23}" type="pres">
      <dgm:prSet presAssocID="{FBCEE07C-20D9-4B26-A20F-E5F93047B08D}" presName="horz2" presStyleCnt="0"/>
      <dgm:spPr/>
    </dgm:pt>
    <dgm:pt modelId="{2E7CA51D-636D-46D9-8916-EEB2D45FA7F7}" type="pres">
      <dgm:prSet presAssocID="{FBCEE07C-20D9-4B26-A20F-E5F93047B08D}" presName="horzSpace2" presStyleCnt="0"/>
      <dgm:spPr/>
    </dgm:pt>
    <dgm:pt modelId="{7D7F6306-FD2F-4751-B297-D81D2620E188}" type="pres">
      <dgm:prSet presAssocID="{FBCEE07C-20D9-4B26-A20F-E5F93047B08D}" presName="tx2" presStyleLbl="revTx" presStyleIdx="3" presStyleCnt="9"/>
      <dgm:spPr/>
      <dgm:t>
        <a:bodyPr/>
        <a:lstStyle/>
        <a:p>
          <a:endParaRPr lang="en-US"/>
        </a:p>
      </dgm:t>
    </dgm:pt>
    <dgm:pt modelId="{1A0286E5-B656-4FCD-9A54-05B6C8CF3D10}" type="pres">
      <dgm:prSet presAssocID="{FBCEE07C-20D9-4B26-A20F-E5F93047B08D}" presName="vert2" presStyleCnt="0"/>
      <dgm:spPr/>
    </dgm:pt>
    <dgm:pt modelId="{DE430B81-CE01-4D0B-A2E9-D414AA5A87DB}" type="pres">
      <dgm:prSet presAssocID="{FBCEE07C-20D9-4B26-A20F-E5F93047B08D}" presName="thinLine2b" presStyleLbl="callout" presStyleIdx="2" presStyleCnt="6"/>
      <dgm:spPr/>
    </dgm:pt>
    <dgm:pt modelId="{B0D8E900-3D4D-44CC-8ABA-0E90050070D1}" type="pres">
      <dgm:prSet presAssocID="{FBCEE07C-20D9-4B26-A20F-E5F93047B08D}" presName="vertSpace2b" presStyleCnt="0"/>
      <dgm:spPr/>
    </dgm:pt>
    <dgm:pt modelId="{2361F7FC-AC25-491D-8E7B-3ECC4E0773A2}" type="pres">
      <dgm:prSet presAssocID="{A3F7F532-1D72-4CA5-AF6C-6A8B5917D5A1}" presName="thickLine" presStyleLbl="alignNode1" presStyleIdx="1" presStyleCnt="3"/>
      <dgm:spPr/>
    </dgm:pt>
    <dgm:pt modelId="{B64C4805-B375-42CD-9309-FA7AD7551566}" type="pres">
      <dgm:prSet presAssocID="{A3F7F532-1D72-4CA5-AF6C-6A8B5917D5A1}" presName="horz1" presStyleCnt="0"/>
      <dgm:spPr/>
    </dgm:pt>
    <dgm:pt modelId="{9188DCBF-1EC2-4CAE-B5F6-5F7C01FB97C9}" type="pres">
      <dgm:prSet presAssocID="{A3F7F532-1D72-4CA5-AF6C-6A8B5917D5A1}" presName="tx1" presStyleLbl="revTx" presStyleIdx="4" presStyleCnt="9"/>
      <dgm:spPr/>
      <dgm:t>
        <a:bodyPr/>
        <a:lstStyle/>
        <a:p>
          <a:endParaRPr lang="en-US"/>
        </a:p>
      </dgm:t>
    </dgm:pt>
    <dgm:pt modelId="{410AACB4-C793-4A37-9A72-458B4D5C3C62}" type="pres">
      <dgm:prSet presAssocID="{A3F7F532-1D72-4CA5-AF6C-6A8B5917D5A1}" presName="vert1" presStyleCnt="0"/>
      <dgm:spPr/>
    </dgm:pt>
    <dgm:pt modelId="{2A0D018F-C7B2-47F4-A823-A93220D86304}" type="pres">
      <dgm:prSet presAssocID="{4C1353A6-66DF-4916-8F96-D8C99F6FE4BC}" presName="vertSpace2a" presStyleCnt="0"/>
      <dgm:spPr/>
    </dgm:pt>
    <dgm:pt modelId="{55668DC8-BBA9-4414-AAB1-52AFEFCC66DE}" type="pres">
      <dgm:prSet presAssocID="{4C1353A6-66DF-4916-8F96-D8C99F6FE4BC}" presName="horz2" presStyleCnt="0"/>
      <dgm:spPr/>
    </dgm:pt>
    <dgm:pt modelId="{08AA5AE9-A950-4D29-B194-7695A6FC18F0}" type="pres">
      <dgm:prSet presAssocID="{4C1353A6-66DF-4916-8F96-D8C99F6FE4BC}" presName="horzSpace2" presStyleCnt="0"/>
      <dgm:spPr/>
    </dgm:pt>
    <dgm:pt modelId="{6287AB0A-F839-4F78-8BB0-EAB994A8AF45}" type="pres">
      <dgm:prSet presAssocID="{4C1353A6-66DF-4916-8F96-D8C99F6FE4BC}" presName="tx2" presStyleLbl="revTx" presStyleIdx="5" presStyleCnt="9"/>
      <dgm:spPr/>
      <dgm:t>
        <a:bodyPr/>
        <a:lstStyle/>
        <a:p>
          <a:endParaRPr lang="en-US"/>
        </a:p>
      </dgm:t>
    </dgm:pt>
    <dgm:pt modelId="{502E0DCA-5190-4F22-B60F-89DC5829EC86}" type="pres">
      <dgm:prSet presAssocID="{4C1353A6-66DF-4916-8F96-D8C99F6FE4BC}" presName="vert2" presStyleCnt="0"/>
      <dgm:spPr/>
    </dgm:pt>
    <dgm:pt modelId="{48DF4E86-CC76-432B-AC1D-911F0F511169}" type="pres">
      <dgm:prSet presAssocID="{4C1353A6-66DF-4916-8F96-D8C99F6FE4BC}" presName="thinLine2b" presStyleLbl="callout" presStyleIdx="3" presStyleCnt="6"/>
      <dgm:spPr/>
    </dgm:pt>
    <dgm:pt modelId="{3EFC41BF-5648-4D5A-8CBC-245BD89D861C}" type="pres">
      <dgm:prSet presAssocID="{4C1353A6-66DF-4916-8F96-D8C99F6FE4BC}" presName="vertSpace2b" presStyleCnt="0"/>
      <dgm:spPr/>
    </dgm:pt>
    <dgm:pt modelId="{CA7E9FAD-C52A-4341-B9B8-AE42349A3106}" type="pres">
      <dgm:prSet presAssocID="{D5CA692A-9B71-428B-ACD1-616DF9740C70}" presName="thickLine" presStyleLbl="alignNode1" presStyleIdx="2" presStyleCnt="3"/>
      <dgm:spPr/>
    </dgm:pt>
    <dgm:pt modelId="{F0C8424F-33B0-406C-A348-D69A946C0E59}" type="pres">
      <dgm:prSet presAssocID="{D5CA692A-9B71-428B-ACD1-616DF9740C70}" presName="horz1" presStyleCnt="0"/>
      <dgm:spPr/>
    </dgm:pt>
    <dgm:pt modelId="{28E8FEE4-C5CF-49E1-9627-E89AEFA0557B}" type="pres">
      <dgm:prSet presAssocID="{D5CA692A-9B71-428B-ACD1-616DF9740C70}" presName="tx1" presStyleLbl="revTx" presStyleIdx="6" presStyleCnt="9"/>
      <dgm:spPr/>
      <dgm:t>
        <a:bodyPr/>
        <a:lstStyle/>
        <a:p>
          <a:endParaRPr lang="en-US"/>
        </a:p>
      </dgm:t>
    </dgm:pt>
    <dgm:pt modelId="{416BDD6A-BFC7-4476-B4C5-A250524C8866}" type="pres">
      <dgm:prSet presAssocID="{D5CA692A-9B71-428B-ACD1-616DF9740C70}" presName="vert1" presStyleCnt="0"/>
      <dgm:spPr/>
    </dgm:pt>
    <dgm:pt modelId="{C5E7EFFD-42A9-4BEE-9CE6-1E29481C5FFD}" type="pres">
      <dgm:prSet presAssocID="{619503CA-F05A-4EE1-ADEE-7322013AC155}" presName="vertSpace2a" presStyleCnt="0"/>
      <dgm:spPr/>
    </dgm:pt>
    <dgm:pt modelId="{C081AC10-8A2F-40E4-9758-A0399F0C3AE3}" type="pres">
      <dgm:prSet presAssocID="{619503CA-F05A-4EE1-ADEE-7322013AC155}" presName="horz2" presStyleCnt="0"/>
      <dgm:spPr/>
    </dgm:pt>
    <dgm:pt modelId="{57108F50-DF69-4C1B-A270-FE995DF7D41F}" type="pres">
      <dgm:prSet presAssocID="{619503CA-F05A-4EE1-ADEE-7322013AC155}" presName="horzSpace2" presStyleCnt="0"/>
      <dgm:spPr/>
    </dgm:pt>
    <dgm:pt modelId="{9BB33AA0-451D-48EC-939A-3DABF83E566B}" type="pres">
      <dgm:prSet presAssocID="{619503CA-F05A-4EE1-ADEE-7322013AC155}" presName="tx2" presStyleLbl="revTx" presStyleIdx="7" presStyleCnt="9"/>
      <dgm:spPr/>
      <dgm:t>
        <a:bodyPr/>
        <a:lstStyle/>
        <a:p>
          <a:endParaRPr lang="en-US"/>
        </a:p>
      </dgm:t>
    </dgm:pt>
    <dgm:pt modelId="{B8E5E082-4B24-497C-B524-7BB53E40E68F}" type="pres">
      <dgm:prSet presAssocID="{619503CA-F05A-4EE1-ADEE-7322013AC155}" presName="vert2" presStyleCnt="0"/>
      <dgm:spPr/>
    </dgm:pt>
    <dgm:pt modelId="{BCE0A39A-7A7C-464E-90F8-F5B954025FB9}" type="pres">
      <dgm:prSet presAssocID="{619503CA-F05A-4EE1-ADEE-7322013AC155}" presName="thinLine2b" presStyleLbl="callout" presStyleIdx="4" presStyleCnt="6"/>
      <dgm:spPr/>
    </dgm:pt>
    <dgm:pt modelId="{117A8F54-3382-44CD-804B-B8BCF9203E8D}" type="pres">
      <dgm:prSet presAssocID="{619503CA-F05A-4EE1-ADEE-7322013AC155}" presName="vertSpace2b" presStyleCnt="0"/>
      <dgm:spPr/>
    </dgm:pt>
    <dgm:pt modelId="{AA2552A0-1C2E-4A9D-AB1F-01BBE8455738}" type="pres">
      <dgm:prSet presAssocID="{DBE25B44-D744-4889-91DE-35A5BA16B716}" presName="horz2" presStyleCnt="0"/>
      <dgm:spPr/>
    </dgm:pt>
    <dgm:pt modelId="{11917B5B-9EA5-42E8-9727-4AACFEC4ACF9}" type="pres">
      <dgm:prSet presAssocID="{DBE25B44-D744-4889-91DE-35A5BA16B716}" presName="horzSpace2" presStyleCnt="0"/>
      <dgm:spPr/>
    </dgm:pt>
    <dgm:pt modelId="{C786AB12-EFF3-4B79-9C29-B55C2A873C08}" type="pres">
      <dgm:prSet presAssocID="{DBE25B44-D744-4889-91DE-35A5BA16B716}" presName="tx2" presStyleLbl="revTx" presStyleIdx="8" presStyleCnt="9"/>
      <dgm:spPr/>
      <dgm:t>
        <a:bodyPr/>
        <a:lstStyle/>
        <a:p>
          <a:endParaRPr lang="en-US"/>
        </a:p>
      </dgm:t>
    </dgm:pt>
    <dgm:pt modelId="{CB5FBF05-7990-4870-9571-D7CC47D44414}" type="pres">
      <dgm:prSet presAssocID="{DBE25B44-D744-4889-91DE-35A5BA16B716}" presName="vert2" presStyleCnt="0"/>
      <dgm:spPr/>
    </dgm:pt>
    <dgm:pt modelId="{DF4E947F-9B62-4F86-946A-6D79F9BE4FE8}" type="pres">
      <dgm:prSet presAssocID="{DBE25B44-D744-4889-91DE-35A5BA16B716}" presName="thinLine2b" presStyleLbl="callout" presStyleIdx="5" presStyleCnt="6"/>
      <dgm:spPr/>
    </dgm:pt>
    <dgm:pt modelId="{C3FCDFD7-8AB0-4B18-94B0-A51E1AB21A32}" type="pres">
      <dgm:prSet presAssocID="{DBE25B44-D744-4889-91DE-35A5BA16B716}" presName="vertSpace2b" presStyleCnt="0"/>
      <dgm:spPr/>
    </dgm:pt>
  </dgm:ptLst>
  <dgm:cxnLst>
    <dgm:cxn modelId="{361201B2-1BEF-4ACA-AC39-81B67946C2D9}" srcId="{D5CA692A-9B71-428B-ACD1-616DF9740C70}" destId="{619503CA-F05A-4EE1-ADEE-7322013AC155}" srcOrd="0" destOrd="0" parTransId="{C65F3C6B-0BEC-413C-A108-7BFDE142C610}" sibTransId="{9616A8DC-6912-4483-8006-110610863C1C}"/>
    <dgm:cxn modelId="{8EEC7286-AA2F-47C3-BA2C-C235D4DF5CF6}" srcId="{0CA4FFCC-8F84-41D7-A61A-D2D3AC981949}" destId="{209EF3FE-6038-44F9-BBF3-1258DDDE8874}" srcOrd="1" destOrd="0" parTransId="{960C21B1-6641-4BBA-B6E2-68C7CC761C9E}" sibTransId="{52CED16D-01C5-48BF-B1FC-EDDB6A801865}"/>
    <dgm:cxn modelId="{2B935545-A766-4B0C-9E41-4085E5555FDA}" type="presOf" srcId="{0CA4FFCC-8F84-41D7-A61A-D2D3AC981949}" destId="{723B007D-7830-4D6A-8820-9E9CAFD3A5CA}" srcOrd="0" destOrd="0" presId="urn:microsoft.com/office/officeart/2008/layout/LinedList"/>
    <dgm:cxn modelId="{14FCDE8C-C5F2-49D8-89A0-7A918A31D3A8}" type="presOf" srcId="{DBE25B44-D744-4889-91DE-35A5BA16B716}" destId="{C786AB12-EFF3-4B79-9C29-B55C2A873C08}" srcOrd="0" destOrd="0" presId="urn:microsoft.com/office/officeart/2008/layout/LinedList"/>
    <dgm:cxn modelId="{6E8A53FA-AEFE-4D6D-882C-FF0803AADC5D}" type="presOf" srcId="{D5CA692A-9B71-428B-ACD1-616DF9740C70}" destId="{28E8FEE4-C5CF-49E1-9627-E89AEFA0557B}" srcOrd="0" destOrd="0" presId="urn:microsoft.com/office/officeart/2008/layout/LinedList"/>
    <dgm:cxn modelId="{9CB3D822-58EC-40C6-AB8A-DB78628914A0}" type="presOf" srcId="{FBCEE07C-20D9-4B26-A20F-E5F93047B08D}" destId="{7D7F6306-FD2F-4751-B297-D81D2620E188}" srcOrd="0" destOrd="0" presId="urn:microsoft.com/office/officeart/2008/layout/LinedList"/>
    <dgm:cxn modelId="{F54745CE-99C2-4129-A49B-11918C6A60CB}" type="presOf" srcId="{D5B8266E-2622-418C-90DE-6F369B69D643}" destId="{A9DBC6B7-D4FC-4814-B2E7-6A43D1AB7CA0}" srcOrd="0" destOrd="0" presId="urn:microsoft.com/office/officeart/2008/layout/LinedList"/>
    <dgm:cxn modelId="{264B6ED8-552A-41C4-B7C4-B460F4895F0E}" srcId="{80893C91-8159-4459-BD8D-C0B60611C23C}" destId="{A3F7F532-1D72-4CA5-AF6C-6A8B5917D5A1}" srcOrd="1" destOrd="0" parTransId="{A5B63301-DBE8-48A9-A30D-B66D3A67DB1B}" sibTransId="{8D3F6575-0983-457A-AFC9-EFB890B43EBE}"/>
    <dgm:cxn modelId="{3C4C24B9-32DB-4C76-83F0-176643BE75BE}" type="presOf" srcId="{619503CA-F05A-4EE1-ADEE-7322013AC155}" destId="{9BB33AA0-451D-48EC-939A-3DABF83E566B}" srcOrd="0" destOrd="0" presId="urn:microsoft.com/office/officeart/2008/layout/LinedList"/>
    <dgm:cxn modelId="{025F311E-C67A-4B04-9FE0-0B530EBD8E6C}" type="presOf" srcId="{A3F7F532-1D72-4CA5-AF6C-6A8B5917D5A1}" destId="{9188DCBF-1EC2-4CAE-B5F6-5F7C01FB97C9}" srcOrd="0" destOrd="0" presId="urn:microsoft.com/office/officeart/2008/layout/LinedList"/>
    <dgm:cxn modelId="{C3AA77DB-095D-4FB2-8075-FAA982516CDA}" srcId="{80893C91-8159-4459-BD8D-C0B60611C23C}" destId="{0CA4FFCC-8F84-41D7-A61A-D2D3AC981949}" srcOrd="0" destOrd="0" parTransId="{5ED54791-7E82-4B26-A4FC-56D76AEAA278}" sibTransId="{A8AD85A4-AE91-4082-8D87-B53D34A7BD59}"/>
    <dgm:cxn modelId="{8AF7650F-7E7A-417E-94E7-54C5690F15EE}" srcId="{A3F7F532-1D72-4CA5-AF6C-6A8B5917D5A1}" destId="{4C1353A6-66DF-4916-8F96-D8C99F6FE4BC}" srcOrd="0" destOrd="0" parTransId="{DEC4DAC6-E29F-4ABF-B932-8E843162857B}" sibTransId="{58BCECF2-8D97-47CF-B7E6-F0F55CC194CC}"/>
    <dgm:cxn modelId="{4C758DEE-DB16-4A0C-A55F-26B9C4FE0D0B}" type="presOf" srcId="{4C1353A6-66DF-4916-8F96-D8C99F6FE4BC}" destId="{6287AB0A-F839-4F78-8BB0-EAB994A8AF45}" srcOrd="0" destOrd="0" presId="urn:microsoft.com/office/officeart/2008/layout/LinedList"/>
    <dgm:cxn modelId="{4EFABEA5-4460-4CC5-9CBF-146B5935A9A7}" type="presOf" srcId="{209EF3FE-6038-44F9-BBF3-1258DDDE8874}" destId="{4AB48260-EEE0-4303-833E-AF9FB1A35204}" srcOrd="0" destOrd="0" presId="urn:microsoft.com/office/officeart/2008/layout/LinedList"/>
    <dgm:cxn modelId="{79C0531B-480D-43E7-BF04-1DDC3982A543}" type="presOf" srcId="{80893C91-8159-4459-BD8D-C0B60611C23C}" destId="{1DBF2318-A9CD-4F32-A0F8-84D0D2570607}" srcOrd="0" destOrd="0" presId="urn:microsoft.com/office/officeart/2008/layout/LinedList"/>
    <dgm:cxn modelId="{E493BB22-8911-4BA0-98B9-432F94286F72}" srcId="{0CA4FFCC-8F84-41D7-A61A-D2D3AC981949}" destId="{FBCEE07C-20D9-4B26-A20F-E5F93047B08D}" srcOrd="2" destOrd="0" parTransId="{C19DC694-598A-4CDB-BF1C-B1FD55DBAB5A}" sibTransId="{21969ED9-EBEA-404C-8F2B-A66A053B8C8C}"/>
    <dgm:cxn modelId="{5C42D52F-07D4-467D-AEF5-0FD98E3D0D2C}" srcId="{0CA4FFCC-8F84-41D7-A61A-D2D3AC981949}" destId="{D5B8266E-2622-418C-90DE-6F369B69D643}" srcOrd="0" destOrd="0" parTransId="{BA92A2B8-9F4F-4684-9EB1-6881567BD002}" sibTransId="{CCC9F31F-4F1A-4FA7-BCE5-8524DD42CE1B}"/>
    <dgm:cxn modelId="{8EBE98A8-5B93-4934-B34C-9FB5062E4DB1}" srcId="{D5CA692A-9B71-428B-ACD1-616DF9740C70}" destId="{DBE25B44-D744-4889-91DE-35A5BA16B716}" srcOrd="1" destOrd="0" parTransId="{E8D7DD8C-E2A3-4B47-A8CB-027A8928C1DB}" sibTransId="{16B2E544-96A2-4B7A-A60E-0D1EF733E0FB}"/>
    <dgm:cxn modelId="{BC7F7497-B746-441E-8880-4FCBE52A7B06}" srcId="{80893C91-8159-4459-BD8D-C0B60611C23C}" destId="{D5CA692A-9B71-428B-ACD1-616DF9740C70}" srcOrd="2" destOrd="0" parTransId="{5BD74622-DB30-4119-9ECC-6F55C6910B85}" sibTransId="{CAAE28AF-B1A4-4797-A24D-610E2555AF0E}"/>
    <dgm:cxn modelId="{1080967C-DEA6-4490-9600-7ED5F6222D7D}" type="presParOf" srcId="{1DBF2318-A9CD-4F32-A0F8-84D0D2570607}" destId="{35D7562E-F4B7-4B40-ADC9-DFC6AFF7076C}" srcOrd="0" destOrd="0" presId="urn:microsoft.com/office/officeart/2008/layout/LinedList"/>
    <dgm:cxn modelId="{F34C2213-4155-4527-81A6-CC03A92BE063}" type="presParOf" srcId="{1DBF2318-A9CD-4F32-A0F8-84D0D2570607}" destId="{EB71C759-2C04-4248-91E5-481C3F366906}" srcOrd="1" destOrd="0" presId="urn:microsoft.com/office/officeart/2008/layout/LinedList"/>
    <dgm:cxn modelId="{BC4A7AF9-6BC4-46F1-ADA3-ACAB6BB7C2C7}" type="presParOf" srcId="{EB71C759-2C04-4248-91E5-481C3F366906}" destId="{723B007D-7830-4D6A-8820-9E9CAFD3A5CA}" srcOrd="0" destOrd="0" presId="urn:microsoft.com/office/officeart/2008/layout/LinedList"/>
    <dgm:cxn modelId="{3A67F68F-D35C-4358-AB9A-25F48EAE3C1B}" type="presParOf" srcId="{EB71C759-2C04-4248-91E5-481C3F366906}" destId="{0648850D-381E-4F11-B8DA-CEA36294C849}" srcOrd="1" destOrd="0" presId="urn:microsoft.com/office/officeart/2008/layout/LinedList"/>
    <dgm:cxn modelId="{9BC5C4E7-368B-420B-92A0-1C3760ED6D14}" type="presParOf" srcId="{0648850D-381E-4F11-B8DA-CEA36294C849}" destId="{0867570D-7ACE-4253-99EC-2D9BC299E59D}" srcOrd="0" destOrd="0" presId="urn:microsoft.com/office/officeart/2008/layout/LinedList"/>
    <dgm:cxn modelId="{618BE36F-6C5A-4AA6-A5C2-DCF850BC35E7}" type="presParOf" srcId="{0648850D-381E-4F11-B8DA-CEA36294C849}" destId="{0AA42F3E-3F6C-485E-A309-4688AA2CB830}" srcOrd="1" destOrd="0" presId="urn:microsoft.com/office/officeart/2008/layout/LinedList"/>
    <dgm:cxn modelId="{494FA1F1-EE6A-4054-BE8D-512DADCEC4B1}" type="presParOf" srcId="{0AA42F3E-3F6C-485E-A309-4688AA2CB830}" destId="{819F868A-C4C6-4316-85E0-5723F6BA2351}" srcOrd="0" destOrd="0" presId="urn:microsoft.com/office/officeart/2008/layout/LinedList"/>
    <dgm:cxn modelId="{CDA9EB86-DCC1-480A-89DE-354C270A00C1}" type="presParOf" srcId="{0AA42F3E-3F6C-485E-A309-4688AA2CB830}" destId="{A9DBC6B7-D4FC-4814-B2E7-6A43D1AB7CA0}" srcOrd="1" destOrd="0" presId="urn:microsoft.com/office/officeart/2008/layout/LinedList"/>
    <dgm:cxn modelId="{FE3A3EC1-2F4C-4BD6-BC5E-63EE6F0228C7}" type="presParOf" srcId="{0AA42F3E-3F6C-485E-A309-4688AA2CB830}" destId="{09781838-4EE3-4258-B71B-C06F5A6E774B}" srcOrd="2" destOrd="0" presId="urn:microsoft.com/office/officeart/2008/layout/LinedList"/>
    <dgm:cxn modelId="{58519E31-CFFB-4609-ADA6-8FFEB6EE2FAC}" type="presParOf" srcId="{0648850D-381E-4F11-B8DA-CEA36294C849}" destId="{64AB5712-9DA1-45D3-B98F-F7B9963BBD54}" srcOrd="2" destOrd="0" presId="urn:microsoft.com/office/officeart/2008/layout/LinedList"/>
    <dgm:cxn modelId="{57F1AFDB-0D1F-4D83-BCDB-93BF8D8AD9C9}" type="presParOf" srcId="{0648850D-381E-4F11-B8DA-CEA36294C849}" destId="{6D62C762-1655-42D8-BC39-F01F63332DA0}" srcOrd="3" destOrd="0" presId="urn:microsoft.com/office/officeart/2008/layout/LinedList"/>
    <dgm:cxn modelId="{3574E066-7104-4553-AB5C-A63F2BD41349}" type="presParOf" srcId="{0648850D-381E-4F11-B8DA-CEA36294C849}" destId="{0AF1CA2C-2110-4EF8-A00E-6F418768BF51}" srcOrd="4" destOrd="0" presId="urn:microsoft.com/office/officeart/2008/layout/LinedList"/>
    <dgm:cxn modelId="{26736F3C-06AC-4708-A47A-78DDC655F1EB}" type="presParOf" srcId="{0AF1CA2C-2110-4EF8-A00E-6F418768BF51}" destId="{F33E9CE9-49E8-4961-BBCE-E7927290A420}" srcOrd="0" destOrd="0" presId="urn:microsoft.com/office/officeart/2008/layout/LinedList"/>
    <dgm:cxn modelId="{38BFD938-AD91-48BC-A3AB-DBBAA3600741}" type="presParOf" srcId="{0AF1CA2C-2110-4EF8-A00E-6F418768BF51}" destId="{4AB48260-EEE0-4303-833E-AF9FB1A35204}" srcOrd="1" destOrd="0" presId="urn:microsoft.com/office/officeart/2008/layout/LinedList"/>
    <dgm:cxn modelId="{FCE75408-4EAC-4084-8DEC-5AE39243763C}" type="presParOf" srcId="{0AF1CA2C-2110-4EF8-A00E-6F418768BF51}" destId="{32C8325B-AE1F-47B7-9F97-548D6CCCF764}" srcOrd="2" destOrd="0" presId="urn:microsoft.com/office/officeart/2008/layout/LinedList"/>
    <dgm:cxn modelId="{D33AE765-14DA-4EB2-93A5-780B8763C88C}" type="presParOf" srcId="{0648850D-381E-4F11-B8DA-CEA36294C849}" destId="{77C52F86-6151-4709-8E7A-0127D16B4211}" srcOrd="5" destOrd="0" presId="urn:microsoft.com/office/officeart/2008/layout/LinedList"/>
    <dgm:cxn modelId="{B0ACF350-6FDC-475B-8924-263F107B0A13}" type="presParOf" srcId="{0648850D-381E-4F11-B8DA-CEA36294C849}" destId="{8C1D7229-C00A-4D06-A72D-500F513F3BC3}" srcOrd="6" destOrd="0" presId="urn:microsoft.com/office/officeart/2008/layout/LinedList"/>
    <dgm:cxn modelId="{7FE56143-17FB-48E8-AB61-62E9A0185F73}" type="presParOf" srcId="{0648850D-381E-4F11-B8DA-CEA36294C849}" destId="{CD45C96D-C101-4B84-BAA6-1B0CBEDD8D23}" srcOrd="7" destOrd="0" presId="urn:microsoft.com/office/officeart/2008/layout/LinedList"/>
    <dgm:cxn modelId="{1C0442CF-79A4-4E2A-AF53-3D908C8824C4}" type="presParOf" srcId="{CD45C96D-C101-4B84-BAA6-1B0CBEDD8D23}" destId="{2E7CA51D-636D-46D9-8916-EEB2D45FA7F7}" srcOrd="0" destOrd="0" presId="urn:microsoft.com/office/officeart/2008/layout/LinedList"/>
    <dgm:cxn modelId="{BF271A09-78AB-4745-B832-9C959913B47E}" type="presParOf" srcId="{CD45C96D-C101-4B84-BAA6-1B0CBEDD8D23}" destId="{7D7F6306-FD2F-4751-B297-D81D2620E188}" srcOrd="1" destOrd="0" presId="urn:microsoft.com/office/officeart/2008/layout/LinedList"/>
    <dgm:cxn modelId="{BC4FBFDF-0BC7-4D4D-BBDB-BB973C646B34}" type="presParOf" srcId="{CD45C96D-C101-4B84-BAA6-1B0CBEDD8D23}" destId="{1A0286E5-B656-4FCD-9A54-05B6C8CF3D10}" srcOrd="2" destOrd="0" presId="urn:microsoft.com/office/officeart/2008/layout/LinedList"/>
    <dgm:cxn modelId="{76FD5F9D-D74F-4D66-A090-925EDA0F4DF2}" type="presParOf" srcId="{0648850D-381E-4F11-B8DA-CEA36294C849}" destId="{DE430B81-CE01-4D0B-A2E9-D414AA5A87DB}" srcOrd="8" destOrd="0" presId="urn:microsoft.com/office/officeart/2008/layout/LinedList"/>
    <dgm:cxn modelId="{C7D7D382-314C-43C6-AF32-A365FAE011B1}" type="presParOf" srcId="{0648850D-381E-4F11-B8DA-CEA36294C849}" destId="{B0D8E900-3D4D-44CC-8ABA-0E90050070D1}" srcOrd="9" destOrd="0" presId="urn:microsoft.com/office/officeart/2008/layout/LinedList"/>
    <dgm:cxn modelId="{E61EF02E-4B87-4EF0-816A-F4E2C29A67D7}" type="presParOf" srcId="{1DBF2318-A9CD-4F32-A0F8-84D0D2570607}" destId="{2361F7FC-AC25-491D-8E7B-3ECC4E0773A2}" srcOrd="2" destOrd="0" presId="urn:microsoft.com/office/officeart/2008/layout/LinedList"/>
    <dgm:cxn modelId="{3E7BC0E5-64E2-4322-9648-B86B06725651}" type="presParOf" srcId="{1DBF2318-A9CD-4F32-A0F8-84D0D2570607}" destId="{B64C4805-B375-42CD-9309-FA7AD7551566}" srcOrd="3" destOrd="0" presId="urn:microsoft.com/office/officeart/2008/layout/LinedList"/>
    <dgm:cxn modelId="{11529857-2DFC-4E74-B748-5F9719847427}" type="presParOf" srcId="{B64C4805-B375-42CD-9309-FA7AD7551566}" destId="{9188DCBF-1EC2-4CAE-B5F6-5F7C01FB97C9}" srcOrd="0" destOrd="0" presId="urn:microsoft.com/office/officeart/2008/layout/LinedList"/>
    <dgm:cxn modelId="{F234A2FC-E329-4079-9EB1-1796881BF58D}" type="presParOf" srcId="{B64C4805-B375-42CD-9309-FA7AD7551566}" destId="{410AACB4-C793-4A37-9A72-458B4D5C3C62}" srcOrd="1" destOrd="0" presId="urn:microsoft.com/office/officeart/2008/layout/LinedList"/>
    <dgm:cxn modelId="{77128D09-BD9E-42C3-BE62-F110DA274261}" type="presParOf" srcId="{410AACB4-C793-4A37-9A72-458B4D5C3C62}" destId="{2A0D018F-C7B2-47F4-A823-A93220D86304}" srcOrd="0" destOrd="0" presId="urn:microsoft.com/office/officeart/2008/layout/LinedList"/>
    <dgm:cxn modelId="{34A09D7A-7245-4DDB-8C73-24DD278A3A2B}" type="presParOf" srcId="{410AACB4-C793-4A37-9A72-458B4D5C3C62}" destId="{55668DC8-BBA9-4414-AAB1-52AFEFCC66DE}" srcOrd="1" destOrd="0" presId="urn:microsoft.com/office/officeart/2008/layout/LinedList"/>
    <dgm:cxn modelId="{9333912E-74D9-4741-943B-4C0C4775AB22}" type="presParOf" srcId="{55668DC8-BBA9-4414-AAB1-52AFEFCC66DE}" destId="{08AA5AE9-A950-4D29-B194-7695A6FC18F0}" srcOrd="0" destOrd="0" presId="urn:microsoft.com/office/officeart/2008/layout/LinedList"/>
    <dgm:cxn modelId="{A9C279EF-1EA5-4E79-A7B2-4F6A620C4ADF}" type="presParOf" srcId="{55668DC8-BBA9-4414-AAB1-52AFEFCC66DE}" destId="{6287AB0A-F839-4F78-8BB0-EAB994A8AF45}" srcOrd="1" destOrd="0" presId="urn:microsoft.com/office/officeart/2008/layout/LinedList"/>
    <dgm:cxn modelId="{FECB942D-E192-411D-8F7C-6F1EFEF9D877}" type="presParOf" srcId="{55668DC8-BBA9-4414-AAB1-52AFEFCC66DE}" destId="{502E0DCA-5190-4F22-B60F-89DC5829EC86}" srcOrd="2" destOrd="0" presId="urn:microsoft.com/office/officeart/2008/layout/LinedList"/>
    <dgm:cxn modelId="{862D01B1-7463-491C-A3E2-8E4D52EF6D6D}" type="presParOf" srcId="{410AACB4-C793-4A37-9A72-458B4D5C3C62}" destId="{48DF4E86-CC76-432B-AC1D-911F0F511169}" srcOrd="2" destOrd="0" presId="urn:microsoft.com/office/officeart/2008/layout/LinedList"/>
    <dgm:cxn modelId="{4248945F-A3D2-4B2D-9CB9-CA29AE6BF83D}" type="presParOf" srcId="{410AACB4-C793-4A37-9A72-458B4D5C3C62}" destId="{3EFC41BF-5648-4D5A-8CBC-245BD89D861C}" srcOrd="3" destOrd="0" presId="urn:microsoft.com/office/officeart/2008/layout/LinedList"/>
    <dgm:cxn modelId="{284F4E72-9BA4-466E-AC2F-CAAA3109B9BE}" type="presParOf" srcId="{1DBF2318-A9CD-4F32-A0F8-84D0D2570607}" destId="{CA7E9FAD-C52A-4341-B9B8-AE42349A3106}" srcOrd="4" destOrd="0" presId="urn:microsoft.com/office/officeart/2008/layout/LinedList"/>
    <dgm:cxn modelId="{8EE2C436-1E80-4A24-8226-960C85B4EFCE}" type="presParOf" srcId="{1DBF2318-A9CD-4F32-A0F8-84D0D2570607}" destId="{F0C8424F-33B0-406C-A348-D69A946C0E59}" srcOrd="5" destOrd="0" presId="urn:microsoft.com/office/officeart/2008/layout/LinedList"/>
    <dgm:cxn modelId="{EB708B9B-7CF7-4009-BDBB-66101FA9F3EF}" type="presParOf" srcId="{F0C8424F-33B0-406C-A348-D69A946C0E59}" destId="{28E8FEE4-C5CF-49E1-9627-E89AEFA0557B}" srcOrd="0" destOrd="0" presId="urn:microsoft.com/office/officeart/2008/layout/LinedList"/>
    <dgm:cxn modelId="{AFBB7048-DE26-4CF2-8AAF-F072B1D0ABA2}" type="presParOf" srcId="{F0C8424F-33B0-406C-A348-D69A946C0E59}" destId="{416BDD6A-BFC7-4476-B4C5-A250524C8866}" srcOrd="1" destOrd="0" presId="urn:microsoft.com/office/officeart/2008/layout/LinedList"/>
    <dgm:cxn modelId="{8B90D737-F3B2-4000-B09A-294FA4EBAEF8}" type="presParOf" srcId="{416BDD6A-BFC7-4476-B4C5-A250524C8866}" destId="{C5E7EFFD-42A9-4BEE-9CE6-1E29481C5FFD}" srcOrd="0" destOrd="0" presId="urn:microsoft.com/office/officeart/2008/layout/LinedList"/>
    <dgm:cxn modelId="{5A239041-A0E9-4966-A04B-A1512A871B2E}" type="presParOf" srcId="{416BDD6A-BFC7-4476-B4C5-A250524C8866}" destId="{C081AC10-8A2F-40E4-9758-A0399F0C3AE3}" srcOrd="1" destOrd="0" presId="urn:microsoft.com/office/officeart/2008/layout/LinedList"/>
    <dgm:cxn modelId="{3DAC6F42-B456-4423-A80D-07731D9AAC65}" type="presParOf" srcId="{C081AC10-8A2F-40E4-9758-A0399F0C3AE3}" destId="{57108F50-DF69-4C1B-A270-FE995DF7D41F}" srcOrd="0" destOrd="0" presId="urn:microsoft.com/office/officeart/2008/layout/LinedList"/>
    <dgm:cxn modelId="{0BC499B4-3CC7-4A42-B789-3D1A35E21592}" type="presParOf" srcId="{C081AC10-8A2F-40E4-9758-A0399F0C3AE3}" destId="{9BB33AA0-451D-48EC-939A-3DABF83E566B}" srcOrd="1" destOrd="0" presId="urn:microsoft.com/office/officeart/2008/layout/LinedList"/>
    <dgm:cxn modelId="{01AD91D7-C9B2-4CB3-B8B5-84242198DA9B}" type="presParOf" srcId="{C081AC10-8A2F-40E4-9758-A0399F0C3AE3}" destId="{B8E5E082-4B24-497C-B524-7BB53E40E68F}" srcOrd="2" destOrd="0" presId="urn:microsoft.com/office/officeart/2008/layout/LinedList"/>
    <dgm:cxn modelId="{DF08ED3D-420A-4A2D-8A95-C1374C084290}" type="presParOf" srcId="{416BDD6A-BFC7-4476-B4C5-A250524C8866}" destId="{BCE0A39A-7A7C-464E-90F8-F5B954025FB9}" srcOrd="2" destOrd="0" presId="urn:microsoft.com/office/officeart/2008/layout/LinedList"/>
    <dgm:cxn modelId="{7FA2F6B0-038A-4F78-9776-EA79B8394068}" type="presParOf" srcId="{416BDD6A-BFC7-4476-B4C5-A250524C8866}" destId="{117A8F54-3382-44CD-804B-B8BCF9203E8D}" srcOrd="3" destOrd="0" presId="urn:microsoft.com/office/officeart/2008/layout/LinedList"/>
    <dgm:cxn modelId="{6E043B4D-7645-4D18-AD1C-A54BD75798E1}" type="presParOf" srcId="{416BDD6A-BFC7-4476-B4C5-A250524C8866}" destId="{AA2552A0-1C2E-4A9D-AB1F-01BBE8455738}" srcOrd="4" destOrd="0" presId="urn:microsoft.com/office/officeart/2008/layout/LinedList"/>
    <dgm:cxn modelId="{F3A4BAC8-CE7F-4F16-BB51-BFD13054596F}" type="presParOf" srcId="{AA2552A0-1C2E-4A9D-AB1F-01BBE8455738}" destId="{11917B5B-9EA5-42E8-9727-4AACFEC4ACF9}" srcOrd="0" destOrd="0" presId="urn:microsoft.com/office/officeart/2008/layout/LinedList"/>
    <dgm:cxn modelId="{57FCEE83-DBB2-491F-8491-B1197EF0BEF9}" type="presParOf" srcId="{AA2552A0-1C2E-4A9D-AB1F-01BBE8455738}" destId="{C786AB12-EFF3-4B79-9C29-B55C2A873C08}" srcOrd="1" destOrd="0" presId="urn:microsoft.com/office/officeart/2008/layout/LinedList"/>
    <dgm:cxn modelId="{7F8905E6-ED3B-4F23-A51B-2EED20EC7A5C}" type="presParOf" srcId="{AA2552A0-1C2E-4A9D-AB1F-01BBE8455738}" destId="{CB5FBF05-7990-4870-9571-D7CC47D44414}" srcOrd="2" destOrd="0" presId="urn:microsoft.com/office/officeart/2008/layout/LinedList"/>
    <dgm:cxn modelId="{980FB6F7-8D86-4122-B0D3-B75BE3949182}" type="presParOf" srcId="{416BDD6A-BFC7-4476-B4C5-A250524C8866}" destId="{DF4E947F-9B62-4F86-946A-6D79F9BE4FE8}" srcOrd="5" destOrd="0" presId="urn:microsoft.com/office/officeart/2008/layout/LinedList"/>
    <dgm:cxn modelId="{910A987F-EA08-42FB-A49D-3FEABB90F962}" type="presParOf" srcId="{416BDD6A-BFC7-4476-B4C5-A250524C8866}" destId="{C3FCDFD7-8AB0-4B18-94B0-A51E1AB21A32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7562E-F4B7-4B40-ADC9-DFC6AFF7076C}">
      <dsp:nvSpPr>
        <dsp:cNvPr id="0" name=""/>
        <dsp:cNvSpPr/>
      </dsp:nvSpPr>
      <dsp:spPr>
        <a:xfrm>
          <a:off x="0" y="2492"/>
          <a:ext cx="791787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3B007D-7830-4D6A-8820-9E9CAFD3A5CA}">
      <dsp:nvSpPr>
        <dsp:cNvPr id="0" name=""/>
        <dsp:cNvSpPr/>
      </dsp:nvSpPr>
      <dsp:spPr>
        <a:xfrm>
          <a:off x="0" y="2492"/>
          <a:ext cx="1583574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Opening</a:t>
          </a:r>
          <a:endParaRPr lang="en-US" sz="2500" kern="1200" dirty="0"/>
        </a:p>
      </dsp:txBody>
      <dsp:txXfrm>
        <a:off x="0" y="2492"/>
        <a:ext cx="1583574" cy="1700138"/>
      </dsp:txXfrm>
    </dsp:sp>
    <dsp:sp modelId="{A9DBC6B7-D4FC-4814-B2E7-6A43D1AB7CA0}">
      <dsp:nvSpPr>
        <dsp:cNvPr id="0" name=""/>
        <dsp:cNvSpPr/>
      </dsp:nvSpPr>
      <dsp:spPr>
        <a:xfrm>
          <a:off x="1702342" y="2"/>
          <a:ext cx="6215530" cy="441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Greetings and Introducing the group members</a:t>
          </a:r>
        </a:p>
      </dsp:txBody>
      <dsp:txXfrm>
        <a:off x="1702342" y="2"/>
        <a:ext cx="6215530" cy="441637"/>
      </dsp:txXfrm>
    </dsp:sp>
    <dsp:sp modelId="{64AB5712-9DA1-45D3-B98F-F7B9963BBD54}">
      <dsp:nvSpPr>
        <dsp:cNvPr id="0" name=""/>
        <dsp:cNvSpPr/>
      </dsp:nvSpPr>
      <dsp:spPr>
        <a:xfrm>
          <a:off x="1583574" y="466212"/>
          <a:ext cx="633429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B48260-EEE0-4303-833E-AF9FB1A35204}">
      <dsp:nvSpPr>
        <dsp:cNvPr id="0" name=""/>
        <dsp:cNvSpPr/>
      </dsp:nvSpPr>
      <dsp:spPr>
        <a:xfrm>
          <a:off x="1702342" y="381002"/>
          <a:ext cx="6215530" cy="726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Background of topic: Statement of unusual fact/statistics, short video clip, photo/picture, quotation, anecdote, etc. – attention grabbing</a:t>
          </a:r>
        </a:p>
      </dsp:txBody>
      <dsp:txXfrm>
        <a:off x="1702342" y="381002"/>
        <a:ext cx="6215530" cy="726153"/>
      </dsp:txXfrm>
    </dsp:sp>
    <dsp:sp modelId="{77C52F86-6151-4709-8E7A-0127D16B4211}">
      <dsp:nvSpPr>
        <dsp:cNvPr id="0" name=""/>
        <dsp:cNvSpPr/>
      </dsp:nvSpPr>
      <dsp:spPr>
        <a:xfrm>
          <a:off x="1583574" y="1214447"/>
          <a:ext cx="633429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7F6306-FD2F-4751-B297-D81D2620E188}">
      <dsp:nvSpPr>
        <dsp:cNvPr id="0" name=""/>
        <dsp:cNvSpPr/>
      </dsp:nvSpPr>
      <dsp:spPr>
        <a:xfrm>
          <a:off x="1702342" y="1236529"/>
          <a:ext cx="6215530" cy="441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Sharing the topic/Main idea</a:t>
          </a:r>
        </a:p>
      </dsp:txBody>
      <dsp:txXfrm>
        <a:off x="1702342" y="1236529"/>
        <a:ext cx="6215530" cy="441637"/>
      </dsp:txXfrm>
    </dsp:sp>
    <dsp:sp modelId="{DE430B81-CE01-4D0B-A2E9-D414AA5A87DB}">
      <dsp:nvSpPr>
        <dsp:cNvPr id="0" name=""/>
        <dsp:cNvSpPr/>
      </dsp:nvSpPr>
      <dsp:spPr>
        <a:xfrm>
          <a:off x="1583574" y="1678166"/>
          <a:ext cx="633429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61F7FC-AC25-491D-8E7B-3ECC4E0773A2}">
      <dsp:nvSpPr>
        <dsp:cNvPr id="0" name=""/>
        <dsp:cNvSpPr/>
      </dsp:nvSpPr>
      <dsp:spPr>
        <a:xfrm>
          <a:off x="0" y="1702630"/>
          <a:ext cx="791787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88DCBF-1EC2-4CAE-B5F6-5F7C01FB97C9}">
      <dsp:nvSpPr>
        <dsp:cNvPr id="0" name=""/>
        <dsp:cNvSpPr/>
      </dsp:nvSpPr>
      <dsp:spPr>
        <a:xfrm>
          <a:off x="0" y="1702630"/>
          <a:ext cx="1583574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Body</a:t>
          </a:r>
          <a:endParaRPr lang="en-US" sz="2500" kern="1200" dirty="0"/>
        </a:p>
      </dsp:txBody>
      <dsp:txXfrm>
        <a:off x="0" y="1702630"/>
        <a:ext cx="1583574" cy="1700138"/>
      </dsp:txXfrm>
    </dsp:sp>
    <dsp:sp modelId="{6287AB0A-F839-4F78-8BB0-EAB994A8AF45}">
      <dsp:nvSpPr>
        <dsp:cNvPr id="0" name=""/>
        <dsp:cNvSpPr/>
      </dsp:nvSpPr>
      <dsp:spPr>
        <a:xfrm>
          <a:off x="1702342" y="1779834"/>
          <a:ext cx="6215530" cy="1544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Key ideas + supporting details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Point 1 + example/explanation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Point 2 + example/explanation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Point 3 + example/explanation</a:t>
          </a:r>
          <a:endParaRPr lang="en-US" sz="1800" kern="1200" dirty="0"/>
        </a:p>
      </dsp:txBody>
      <dsp:txXfrm>
        <a:off x="1702342" y="1779834"/>
        <a:ext cx="6215530" cy="1544070"/>
      </dsp:txXfrm>
    </dsp:sp>
    <dsp:sp modelId="{48DF4E86-CC76-432B-AC1D-911F0F511169}">
      <dsp:nvSpPr>
        <dsp:cNvPr id="0" name=""/>
        <dsp:cNvSpPr/>
      </dsp:nvSpPr>
      <dsp:spPr>
        <a:xfrm>
          <a:off x="1583574" y="3323905"/>
          <a:ext cx="633429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7E9FAD-C52A-4341-B9B8-AE42349A3106}">
      <dsp:nvSpPr>
        <dsp:cNvPr id="0" name=""/>
        <dsp:cNvSpPr/>
      </dsp:nvSpPr>
      <dsp:spPr>
        <a:xfrm>
          <a:off x="0" y="3402769"/>
          <a:ext cx="791787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E8FEE4-C5CF-49E1-9627-E89AEFA0557B}">
      <dsp:nvSpPr>
        <dsp:cNvPr id="0" name=""/>
        <dsp:cNvSpPr/>
      </dsp:nvSpPr>
      <dsp:spPr>
        <a:xfrm>
          <a:off x="0" y="3402769"/>
          <a:ext cx="1583574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Closing</a:t>
          </a:r>
          <a:endParaRPr lang="en-US" sz="2500" kern="1200" dirty="0"/>
        </a:p>
      </dsp:txBody>
      <dsp:txXfrm>
        <a:off x="0" y="3402769"/>
        <a:ext cx="1583574" cy="1700138"/>
      </dsp:txXfrm>
    </dsp:sp>
    <dsp:sp modelId="{9BB33AA0-451D-48EC-939A-3DABF83E566B}">
      <dsp:nvSpPr>
        <dsp:cNvPr id="0" name=""/>
        <dsp:cNvSpPr/>
      </dsp:nvSpPr>
      <dsp:spPr>
        <a:xfrm>
          <a:off x="1702342" y="3442283"/>
          <a:ext cx="6215530" cy="790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Summary</a:t>
          </a:r>
          <a:endParaRPr lang="en-US" sz="2100" kern="1200" dirty="0"/>
        </a:p>
      </dsp:txBody>
      <dsp:txXfrm>
        <a:off x="1702342" y="3442283"/>
        <a:ext cx="6215530" cy="790298"/>
      </dsp:txXfrm>
    </dsp:sp>
    <dsp:sp modelId="{BCE0A39A-7A7C-464E-90F8-F5B954025FB9}">
      <dsp:nvSpPr>
        <dsp:cNvPr id="0" name=""/>
        <dsp:cNvSpPr/>
      </dsp:nvSpPr>
      <dsp:spPr>
        <a:xfrm>
          <a:off x="1583574" y="4232582"/>
          <a:ext cx="633429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86AB12-EFF3-4B79-9C29-B55C2A873C08}">
      <dsp:nvSpPr>
        <dsp:cNvPr id="0" name=""/>
        <dsp:cNvSpPr/>
      </dsp:nvSpPr>
      <dsp:spPr>
        <a:xfrm>
          <a:off x="1702342" y="4272097"/>
          <a:ext cx="6215530" cy="790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Final message – what you want the audience to remember from the presentation</a:t>
          </a:r>
          <a:endParaRPr lang="en-US" sz="2100" kern="1200" dirty="0"/>
        </a:p>
      </dsp:txBody>
      <dsp:txXfrm>
        <a:off x="1702342" y="4272097"/>
        <a:ext cx="6215530" cy="790298"/>
      </dsp:txXfrm>
    </dsp:sp>
    <dsp:sp modelId="{DF4E947F-9B62-4F86-946A-6D79F9BE4FE8}">
      <dsp:nvSpPr>
        <dsp:cNvPr id="0" name=""/>
        <dsp:cNvSpPr/>
      </dsp:nvSpPr>
      <dsp:spPr>
        <a:xfrm>
          <a:off x="1583574" y="5062396"/>
          <a:ext cx="633429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2572728-D653-410F-8FAC-777BA27DF88E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8C311B-B5A2-449E-B42F-5D84976B9F9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2728-D653-410F-8FAC-777BA27DF88E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C311B-B5A2-449E-B42F-5D84976B9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2728-D653-410F-8FAC-777BA27DF88E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C311B-B5A2-449E-B42F-5D84976B9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2728-D653-410F-8FAC-777BA27DF88E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C311B-B5A2-449E-B42F-5D84976B9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2728-D653-410F-8FAC-777BA27DF88E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C311B-B5A2-449E-B42F-5D84976B9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2728-D653-410F-8FAC-777BA27DF88E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C311B-B5A2-449E-B42F-5D84976B9F9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2728-D653-410F-8FAC-777BA27DF88E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C311B-B5A2-449E-B42F-5D84976B9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2728-D653-410F-8FAC-777BA27DF88E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C311B-B5A2-449E-B42F-5D84976B9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2728-D653-410F-8FAC-777BA27DF88E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C311B-B5A2-449E-B42F-5D84976B9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2728-D653-410F-8FAC-777BA27DF88E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C311B-B5A2-449E-B42F-5D84976B9F9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2728-D653-410F-8FAC-777BA27DF88E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C311B-B5A2-449E-B42F-5D84976B9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2572728-D653-410F-8FAC-777BA27DF88E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C8C311B-B5A2-449E-B42F-5D84976B9F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Group Presentations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Brief Explanation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" y="2320636"/>
            <a:ext cx="4475988" cy="3699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9089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Important things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total of </a:t>
            </a:r>
            <a:r>
              <a:rPr lang="en-US" b="1" dirty="0" smtClean="0"/>
              <a:t>7 groups </a:t>
            </a:r>
            <a:r>
              <a:rPr lang="en-US" dirty="0" smtClean="0"/>
              <a:t>(each group will discuss 1 unit)</a:t>
            </a:r>
          </a:p>
          <a:p>
            <a:pPr lvl="1"/>
            <a:r>
              <a:rPr lang="en-US" dirty="0" smtClean="0"/>
              <a:t>Group 1 – Unit 2</a:t>
            </a:r>
          </a:p>
          <a:p>
            <a:pPr lvl="1"/>
            <a:r>
              <a:rPr lang="en-US" dirty="0" smtClean="0"/>
              <a:t>Group 2 – Unit 3</a:t>
            </a:r>
          </a:p>
          <a:p>
            <a:pPr lvl="1"/>
            <a:r>
              <a:rPr lang="en-US" dirty="0" smtClean="0"/>
              <a:t>Group 3 – Unit 4</a:t>
            </a:r>
          </a:p>
          <a:p>
            <a:pPr lvl="1"/>
            <a:r>
              <a:rPr lang="en-US" dirty="0" smtClean="0"/>
              <a:t>Group 4 – Unit 5</a:t>
            </a:r>
          </a:p>
          <a:p>
            <a:pPr lvl="1"/>
            <a:r>
              <a:rPr lang="en-US" dirty="0" smtClean="0"/>
              <a:t>Group 5 – Unit 6</a:t>
            </a:r>
          </a:p>
          <a:p>
            <a:pPr lvl="1"/>
            <a:r>
              <a:rPr lang="en-US" dirty="0" smtClean="0"/>
              <a:t>Group 6 – Unit 7</a:t>
            </a:r>
          </a:p>
          <a:p>
            <a:pPr lvl="1"/>
            <a:r>
              <a:rPr lang="en-US" dirty="0" smtClean="0"/>
              <a:t>Group 7 – Unit 8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group = 7-8 people</a:t>
            </a:r>
          </a:p>
          <a:p>
            <a:r>
              <a:rPr lang="en-US" dirty="0" smtClean="0"/>
              <a:t>One person – 1 minute presentation.</a:t>
            </a:r>
          </a:p>
          <a:p>
            <a:r>
              <a:rPr lang="en-US" dirty="0" smtClean="0"/>
              <a:t>Group Presentation: Total 10 minutes + 5 </a:t>
            </a:r>
            <a:r>
              <a:rPr lang="en-US" smtClean="0"/>
              <a:t>minutes for Q &amp;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273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2800" dirty="0" smtClean="0"/>
              <a:t>Presentation Rubrics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95148"/>
              </p:ext>
            </p:extLst>
          </p:nvPr>
        </p:nvGraphicFramePr>
        <p:xfrm>
          <a:off x="457200" y="838200"/>
          <a:ext cx="8229600" cy="59368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4793"/>
                <a:gridCol w="3402624"/>
                <a:gridCol w="1436912"/>
                <a:gridCol w="1095271"/>
              </a:tblGrid>
              <a:tr h="3186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Category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Criteria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 points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Score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702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Presentation aids (Powerpoints, videos, posters, etc.)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</a:rPr>
                        <a:t>Variety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</a:rPr>
                        <a:t>Quality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</a:rPr>
                        <a:t>Visual appeal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</a:rPr>
                        <a:t>Relevance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</a:rPr>
                        <a:t>Well-organized information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038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Presentation Skills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Comprehension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Fluency and pronunciation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Speaking volume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Body language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 smtClean="0">
                          <a:effectLst/>
                        </a:rPr>
                        <a:t>Interactive</a:t>
                      </a:r>
                      <a:endParaRPr lang="en-US" sz="18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214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Group Dynamics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</a:rPr>
                        <a:t>All presenters know the information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</a:rPr>
                        <a:t>Equal participation of all members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</a:rPr>
                        <a:t>Well-prepared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580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Presentation Structure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50271"/>
              </p:ext>
            </p:extLst>
          </p:nvPr>
        </p:nvGraphicFramePr>
        <p:xfrm>
          <a:off x="692727" y="1295400"/>
          <a:ext cx="7917873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185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Elements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Audience</a:t>
            </a:r>
            <a:r>
              <a:rPr lang="en-US" dirty="0"/>
              <a:t>: Guiding star for making decisions, needs and interests</a:t>
            </a:r>
          </a:p>
          <a:p>
            <a:pPr lvl="0"/>
            <a:r>
              <a:rPr lang="en-US" b="1" dirty="0"/>
              <a:t>Content</a:t>
            </a:r>
            <a:r>
              <a:rPr lang="en-US" dirty="0"/>
              <a:t>: Key points, organization </a:t>
            </a:r>
          </a:p>
          <a:p>
            <a:pPr lvl="0"/>
            <a:r>
              <a:rPr lang="en-US" b="1" dirty="0"/>
              <a:t>Design and Lay Out</a:t>
            </a:r>
            <a:r>
              <a:rPr lang="en-US" dirty="0"/>
              <a:t>: Supporting Photos, charts and graphs</a:t>
            </a:r>
          </a:p>
          <a:p>
            <a:pPr lvl="0"/>
            <a:r>
              <a:rPr lang="en-US" b="1" dirty="0"/>
              <a:t>Structure</a:t>
            </a:r>
            <a:r>
              <a:rPr lang="en-US" dirty="0"/>
              <a:t>: Opening, Body, Closing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51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Opening</a:t>
            </a:r>
          </a:p>
          <a:p>
            <a:r>
              <a:rPr lang="en-US" dirty="0" smtClean="0"/>
              <a:t>Greetings: Good morning/afternoon</a:t>
            </a:r>
          </a:p>
          <a:p>
            <a:r>
              <a:rPr lang="en-US" dirty="0" smtClean="0"/>
              <a:t>Introducing the team: We are from Group __. Our group consists of ___ people. First is ___. Next is ____. We also have ____. Next to ___ is __ </a:t>
            </a:r>
          </a:p>
          <a:p>
            <a:r>
              <a:rPr lang="en-US" dirty="0" smtClean="0"/>
              <a:t>Background of topic: Before we discuss the topic, can you look at this picture/video/quotation?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268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Body</a:t>
            </a:r>
          </a:p>
          <a:p>
            <a:r>
              <a:rPr lang="en-US" dirty="0" smtClean="0"/>
              <a:t>My part is about ______. There are ___ points that I will discuss. The first point is ____. + example + brief explanation. Another point is ____. + example + brief explanation. Finally, ____. + example + explanation. So, in conclusion, ______. This is why we need to ___ (Final message).</a:t>
            </a:r>
          </a:p>
          <a:p>
            <a:r>
              <a:rPr lang="en-US" dirty="0" smtClean="0"/>
              <a:t>Introducing the next topic: Next, my friend ___ will continue the 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170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Closing</a:t>
            </a:r>
          </a:p>
          <a:p>
            <a:r>
              <a:rPr lang="en-US" dirty="0" smtClean="0"/>
              <a:t>In conclusion, today we just talked about…. We discussed __ key points about it. First, ___. Next, ___. Finally, ___. (Conclusion/summary)</a:t>
            </a:r>
          </a:p>
          <a:p>
            <a:r>
              <a:rPr lang="en-US" dirty="0" smtClean="0"/>
              <a:t>From this topic we can learn that _____ (Final message)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85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</TotalTime>
  <Words>420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Group Presentations</vt:lpstr>
      <vt:lpstr>Important things to consider</vt:lpstr>
      <vt:lpstr>Presentation Rubrics</vt:lpstr>
      <vt:lpstr>Presentation Structure</vt:lpstr>
      <vt:lpstr>Important Elements </vt:lpstr>
      <vt:lpstr>Language of presentation</vt:lpstr>
      <vt:lpstr>Language of presentation</vt:lpstr>
      <vt:lpstr>Language of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Presentations</dc:title>
  <dc:creator>sandra sembel</dc:creator>
  <cp:lastModifiedBy>sandra sembel</cp:lastModifiedBy>
  <cp:revision>5</cp:revision>
  <dcterms:created xsi:type="dcterms:W3CDTF">2015-01-12T02:50:08Z</dcterms:created>
  <dcterms:modified xsi:type="dcterms:W3CDTF">2015-05-05T04:17:39Z</dcterms:modified>
</cp:coreProperties>
</file>