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4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5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2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0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2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0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8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9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3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4E4FF-D63F-4C3A-8664-DC665ED4C277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1B3E-6548-40E1-AD4F-8858987A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Evaluator: Group _______</a:t>
            </a:r>
            <a:br>
              <a:rPr lang="en-US" dirty="0" smtClean="0"/>
            </a:br>
            <a:r>
              <a:rPr lang="en-US" dirty="0" smtClean="0"/>
              <a:t>Name: __________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447602"/>
              </p:ext>
            </p:extLst>
          </p:nvPr>
        </p:nvGraphicFramePr>
        <p:xfrm>
          <a:off x="457200" y="2286000"/>
          <a:ext cx="8077200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19200"/>
                <a:gridCol w="2590800"/>
                <a:gridCol w="2743200"/>
              </a:tblGrid>
              <a:tr h="6648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Suggestions for improvement</a:t>
                      </a:r>
                      <a:endParaRPr lang="en-US" dirty="0"/>
                    </a:p>
                  </a:txBody>
                  <a:tcPr/>
                </a:tc>
              </a:tr>
              <a:tr h="3851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1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1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1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1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105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Fluency (smooth speech)</a:t>
            </a:r>
          </a:p>
          <a:p>
            <a:pPr marL="342900" indent="-342900">
              <a:buAutoNum type="arabicPeriod"/>
            </a:pPr>
            <a:r>
              <a:rPr lang="en-US" dirty="0" smtClean="0"/>
              <a:t>Voice (Clear </a:t>
            </a:r>
            <a:r>
              <a:rPr lang="en-US" smtClean="0"/>
              <a:t>and understandable)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Pronunciation (Clear and Correct)</a:t>
            </a:r>
          </a:p>
          <a:p>
            <a:pPr marL="342900" indent="-342900">
              <a:buAutoNum type="arabicPeriod"/>
            </a:pPr>
            <a:r>
              <a:rPr lang="en-US" dirty="0" smtClean="0"/>
              <a:t>Presentation (useful and interesting)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Group Evaluation</vt:lpstr>
      <vt:lpstr>Evaluator: Group _______ Name: 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Evaluation</dc:title>
  <dc:creator>UPH</dc:creator>
  <cp:lastModifiedBy>UPH</cp:lastModifiedBy>
  <cp:revision>4</cp:revision>
  <dcterms:created xsi:type="dcterms:W3CDTF">2018-08-03T06:19:06Z</dcterms:created>
  <dcterms:modified xsi:type="dcterms:W3CDTF">2018-08-03T07:06:55Z</dcterms:modified>
</cp:coreProperties>
</file>