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9307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7193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7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7693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3885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549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9890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9815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304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03324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642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DEECD-F4F9-4737-9A98-E67011B2DBF6}" type="datetimeFigureOut">
              <a:rPr lang="id-ID" smtClean="0"/>
              <a:t>13/01/2017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F1277-230B-4056-BE57-76E2486314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9449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GREETINGS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3965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Greeting someone we know and often meet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Good morning</a:t>
            </a:r>
            <a:r>
              <a:rPr lang="id-ID" dirty="0" smtClean="0"/>
              <a:t> (until around 11 am)</a:t>
            </a:r>
            <a:endParaRPr lang="en-US" dirty="0" smtClean="0"/>
          </a:p>
          <a:p>
            <a:r>
              <a:rPr lang="en-US" dirty="0" smtClean="0"/>
              <a:t>Good afternoon</a:t>
            </a:r>
            <a:r>
              <a:rPr lang="id-ID" dirty="0" smtClean="0"/>
              <a:t> (after lunch – before 6 pm)</a:t>
            </a:r>
            <a:endParaRPr lang="en-US" dirty="0" smtClean="0"/>
          </a:p>
          <a:p>
            <a:r>
              <a:rPr lang="en-US" dirty="0" smtClean="0"/>
              <a:t>Good evening</a:t>
            </a:r>
            <a:r>
              <a:rPr lang="id-ID" dirty="0" smtClean="0"/>
              <a:t> (after 6pm)</a:t>
            </a:r>
          </a:p>
          <a:p>
            <a:endParaRPr lang="id-ID" dirty="0"/>
          </a:p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2895614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9592" y="4869160"/>
            <a:ext cx="32403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 smtClean="0"/>
              <a:t>Hello, 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d-ID" sz="2800" dirty="0" smtClean="0"/>
              <a:t>Hi, ____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5233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Greeting someone we know but rarely meet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d-ID" dirty="0" smtClean="0"/>
              <a:t>How’re you?</a:t>
            </a:r>
          </a:p>
          <a:p>
            <a:r>
              <a:rPr lang="id-ID" dirty="0" smtClean="0"/>
              <a:t>How’s life?</a:t>
            </a:r>
            <a:endParaRPr lang="en-US" dirty="0" smtClean="0"/>
          </a:p>
          <a:p>
            <a:r>
              <a:rPr lang="en-US" dirty="0" smtClean="0"/>
              <a:t>Good to see you again</a:t>
            </a:r>
          </a:p>
          <a:p>
            <a:r>
              <a:rPr lang="en-US" dirty="0" smtClean="0"/>
              <a:t>Nice to see you again.</a:t>
            </a:r>
          </a:p>
          <a:p>
            <a:r>
              <a:rPr lang="en-US" dirty="0" smtClean="0"/>
              <a:t>I’m glad to see you.</a:t>
            </a:r>
          </a:p>
          <a:p>
            <a:r>
              <a:rPr lang="en-US" dirty="0" smtClean="0"/>
              <a:t>I’m happy to see you.</a:t>
            </a:r>
          </a:p>
          <a:p>
            <a:r>
              <a:rPr lang="en-US" dirty="0" smtClean="0"/>
              <a:t>I’m  pleased to see you.</a:t>
            </a:r>
          </a:p>
          <a:p>
            <a:endParaRPr lang="id-ID" dirty="0"/>
          </a:p>
        </p:txBody>
      </p:sp>
      <p:pic>
        <p:nvPicPr>
          <p:cNvPr id="2050" name="Picture 2" descr="Image result for gree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060848"/>
            <a:ext cx="4052623" cy="3039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65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Greeting someone new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2962672" cy="1756792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Hello. </a:t>
            </a:r>
          </a:p>
          <a:p>
            <a:r>
              <a:rPr lang="id-ID" dirty="0" smtClean="0"/>
              <a:t>Hi.</a:t>
            </a:r>
          </a:p>
          <a:p>
            <a:r>
              <a:rPr lang="id-ID" dirty="0" smtClean="0"/>
              <a:t>Good morning.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8418" y="4077072"/>
            <a:ext cx="3600400" cy="2188840"/>
          </a:xfrm>
          <a:ln>
            <a:solidFill>
              <a:schemeClr val="accent1"/>
            </a:solidFill>
          </a:ln>
        </p:spPr>
        <p:txBody>
          <a:bodyPr/>
          <a:lstStyle/>
          <a:p>
            <a:r>
              <a:rPr lang="id-ID" dirty="0" smtClean="0"/>
              <a:t>How do you do?</a:t>
            </a:r>
          </a:p>
          <a:p>
            <a:r>
              <a:rPr lang="id-ID" dirty="0" smtClean="0"/>
              <a:t>Pleased to meet you.</a:t>
            </a:r>
          </a:p>
          <a:p>
            <a:r>
              <a:rPr lang="id-ID" dirty="0" smtClean="0"/>
              <a:t>Nice to meet you.</a:t>
            </a:r>
          </a:p>
          <a:p>
            <a:r>
              <a:rPr lang="id-ID" dirty="0" smtClean="0"/>
              <a:t>Happy to meet you.</a:t>
            </a:r>
            <a:endParaRPr lang="id-ID" dirty="0"/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5220072" y="1844824"/>
            <a:ext cx="3600400" cy="10944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I’m David.</a:t>
            </a:r>
          </a:p>
          <a:p>
            <a:r>
              <a:rPr lang="id-ID" dirty="0" smtClean="0"/>
              <a:t>My name’s David.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3923928" y="2060848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Down Arrow 6"/>
          <p:cNvSpPr/>
          <p:nvPr/>
        </p:nvSpPr>
        <p:spPr>
          <a:xfrm>
            <a:off x="6588224" y="3256130"/>
            <a:ext cx="432048" cy="6337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395536" y="4132560"/>
            <a:ext cx="3024336" cy="21888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dirty="0" smtClean="0"/>
              <a:t>Pleased to meet you too.</a:t>
            </a:r>
          </a:p>
          <a:p>
            <a:r>
              <a:rPr lang="id-ID" dirty="0" smtClean="0"/>
              <a:t>Nice to meet you too.</a:t>
            </a:r>
          </a:p>
          <a:p>
            <a:r>
              <a:rPr lang="id-ID" dirty="0" smtClean="0"/>
              <a:t>Happy to meet you too.</a:t>
            </a:r>
            <a:endParaRPr lang="id-ID" dirty="0"/>
          </a:p>
        </p:txBody>
      </p:sp>
      <p:sp>
        <p:nvSpPr>
          <p:cNvPr id="9" name="Right Arrow 8"/>
          <p:cNvSpPr/>
          <p:nvPr/>
        </p:nvSpPr>
        <p:spPr>
          <a:xfrm flipH="1">
            <a:off x="3923928" y="4797152"/>
            <a:ext cx="864096" cy="4463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ight Arrow 9"/>
          <p:cNvSpPr/>
          <p:nvPr/>
        </p:nvSpPr>
        <p:spPr>
          <a:xfrm rot="20051741">
            <a:off x="3887923" y="3549679"/>
            <a:ext cx="864096" cy="4155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/>
          <p:cNvSpPr txBox="1"/>
          <p:nvPr/>
        </p:nvSpPr>
        <p:spPr>
          <a:xfrm>
            <a:off x="4139952" y="16288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1</a:t>
            </a:r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7524328" y="335699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2</a:t>
            </a:r>
            <a:endParaRPr lang="id-ID" dirty="0"/>
          </a:p>
        </p:txBody>
      </p:sp>
      <p:sp>
        <p:nvSpPr>
          <p:cNvPr id="13" name="TextBox 12"/>
          <p:cNvSpPr txBox="1"/>
          <p:nvPr/>
        </p:nvSpPr>
        <p:spPr>
          <a:xfrm>
            <a:off x="4139952" y="544522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3</a:t>
            </a:r>
            <a:endParaRPr lang="id-ID" dirty="0"/>
          </a:p>
        </p:txBody>
      </p:sp>
      <p:sp>
        <p:nvSpPr>
          <p:cNvPr id="14" name="TextBox 13"/>
          <p:cNvSpPr txBox="1"/>
          <p:nvPr/>
        </p:nvSpPr>
        <p:spPr>
          <a:xfrm>
            <a:off x="3840564" y="3356992"/>
            <a:ext cx="299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8732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96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GREETINGS</vt:lpstr>
      <vt:lpstr>Greeting someone we know and often meet</vt:lpstr>
      <vt:lpstr>Greeting someone we know but rarely meet</vt:lpstr>
      <vt:lpstr>Greeting someone new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GREETINGS</dc:title>
  <dc:creator>UPH</dc:creator>
  <cp:lastModifiedBy>UPH</cp:lastModifiedBy>
  <cp:revision>2</cp:revision>
  <dcterms:created xsi:type="dcterms:W3CDTF">2017-01-13T03:37:10Z</dcterms:created>
  <dcterms:modified xsi:type="dcterms:W3CDTF">2017-01-13T03:53:09Z</dcterms:modified>
</cp:coreProperties>
</file>