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D4A5A4-C7F4-44BF-8D5D-F5379A0D4251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B8ABB32-F163-41A0-8A07-CAF1BF9E2045}">
      <dgm:prSet phldrT="[Text]"/>
      <dgm:spPr/>
      <dgm:t>
        <a:bodyPr/>
        <a:lstStyle/>
        <a:p>
          <a:r>
            <a:rPr lang="en-US" dirty="0" smtClean="0"/>
            <a:t>Course Descriptions</a:t>
          </a:r>
          <a:endParaRPr lang="en-US" dirty="0"/>
        </a:p>
      </dgm:t>
    </dgm:pt>
    <dgm:pt modelId="{E7FF284A-9848-41DA-B733-E736152E8DC0}" type="parTrans" cxnId="{F66FDC68-6F35-413F-A4C6-CEB6E8459C1F}">
      <dgm:prSet/>
      <dgm:spPr/>
      <dgm:t>
        <a:bodyPr/>
        <a:lstStyle/>
        <a:p>
          <a:endParaRPr lang="en-US"/>
        </a:p>
      </dgm:t>
    </dgm:pt>
    <dgm:pt modelId="{A236CA80-7C3E-42EE-88A6-20F8DF74A142}" type="sibTrans" cxnId="{F66FDC68-6F35-413F-A4C6-CEB6E8459C1F}">
      <dgm:prSet/>
      <dgm:spPr/>
      <dgm:t>
        <a:bodyPr/>
        <a:lstStyle/>
        <a:p>
          <a:endParaRPr lang="en-US"/>
        </a:p>
      </dgm:t>
    </dgm:pt>
    <dgm:pt modelId="{07FAB353-D418-4992-8624-DB6365F9D4D1}">
      <dgm:prSet phldrT="[Text]"/>
      <dgm:spPr/>
      <dgm:t>
        <a:bodyPr/>
        <a:lstStyle/>
        <a:p>
          <a:r>
            <a:rPr lang="en-US" dirty="0" smtClean="0"/>
            <a:t>What?</a:t>
          </a:r>
          <a:endParaRPr lang="en-US" dirty="0"/>
        </a:p>
      </dgm:t>
    </dgm:pt>
    <dgm:pt modelId="{72CF92EF-F2BC-4CAB-A76E-DF1355B7F0B9}" type="parTrans" cxnId="{1209357C-6E94-413E-9686-105DAC5C7013}">
      <dgm:prSet/>
      <dgm:spPr/>
      <dgm:t>
        <a:bodyPr/>
        <a:lstStyle/>
        <a:p>
          <a:endParaRPr lang="en-US"/>
        </a:p>
      </dgm:t>
    </dgm:pt>
    <dgm:pt modelId="{04D1661D-E8CA-45B9-8A35-3E8BE3D9DEB4}" type="sibTrans" cxnId="{1209357C-6E94-413E-9686-105DAC5C7013}">
      <dgm:prSet/>
      <dgm:spPr/>
      <dgm:t>
        <a:bodyPr/>
        <a:lstStyle/>
        <a:p>
          <a:endParaRPr lang="en-US"/>
        </a:p>
      </dgm:t>
    </dgm:pt>
    <dgm:pt modelId="{1DC83F5F-1FD0-44CB-9616-C860BC4A5D5A}">
      <dgm:prSet phldrT="[Text]"/>
      <dgm:spPr/>
      <dgm:t>
        <a:bodyPr/>
        <a:lstStyle/>
        <a:p>
          <a:r>
            <a:rPr lang="en-US" dirty="0" smtClean="0"/>
            <a:t>Roles</a:t>
          </a:r>
          <a:endParaRPr lang="en-US" dirty="0"/>
        </a:p>
      </dgm:t>
    </dgm:pt>
    <dgm:pt modelId="{8DE87D7D-E937-44DC-82B5-403C8825E9DE}" type="parTrans" cxnId="{51CB691F-79FD-47D3-8805-B6DE3E1DA36A}">
      <dgm:prSet/>
      <dgm:spPr/>
      <dgm:t>
        <a:bodyPr/>
        <a:lstStyle/>
        <a:p>
          <a:endParaRPr lang="en-US"/>
        </a:p>
      </dgm:t>
    </dgm:pt>
    <dgm:pt modelId="{139ACB1F-40D2-482D-A191-120EC49B3594}" type="sibTrans" cxnId="{51CB691F-79FD-47D3-8805-B6DE3E1DA36A}">
      <dgm:prSet/>
      <dgm:spPr/>
      <dgm:t>
        <a:bodyPr/>
        <a:lstStyle/>
        <a:p>
          <a:endParaRPr lang="en-US"/>
        </a:p>
      </dgm:t>
    </dgm:pt>
    <dgm:pt modelId="{7E258AB6-3FCC-4FA1-AD05-FC4EA4C3098C}">
      <dgm:prSet phldrT="[Text]"/>
      <dgm:spPr/>
      <dgm:t>
        <a:bodyPr/>
        <a:lstStyle/>
        <a:p>
          <a:r>
            <a:rPr lang="en-US" dirty="0" smtClean="0"/>
            <a:t>Learning Activities</a:t>
          </a:r>
          <a:endParaRPr lang="en-US" dirty="0"/>
        </a:p>
      </dgm:t>
    </dgm:pt>
    <dgm:pt modelId="{0CEDC24B-E0B9-4B2E-B7FA-6C12E29FB031}" type="parTrans" cxnId="{D7659EBC-4FE2-4E61-856A-CABA2BEC7044}">
      <dgm:prSet/>
      <dgm:spPr/>
      <dgm:t>
        <a:bodyPr/>
        <a:lstStyle/>
        <a:p>
          <a:endParaRPr lang="en-US"/>
        </a:p>
      </dgm:t>
    </dgm:pt>
    <dgm:pt modelId="{FDA297FD-A311-4D05-8692-C4D45140892D}" type="sibTrans" cxnId="{D7659EBC-4FE2-4E61-856A-CABA2BEC7044}">
      <dgm:prSet/>
      <dgm:spPr/>
      <dgm:t>
        <a:bodyPr/>
        <a:lstStyle/>
        <a:p>
          <a:endParaRPr lang="en-US"/>
        </a:p>
      </dgm:t>
    </dgm:pt>
    <dgm:pt modelId="{CFB706C7-C0EF-4F90-8EF0-73AD877BC932}">
      <dgm:prSet phldrT="[Text]" custT="1"/>
      <dgm:spPr/>
      <dgm:t>
        <a:bodyPr/>
        <a:lstStyle/>
        <a:p>
          <a:r>
            <a:rPr lang="en-US" sz="1800" dirty="0" smtClean="0"/>
            <a:t>Video Conference</a:t>
          </a:r>
          <a:endParaRPr lang="en-US" sz="1800" dirty="0"/>
        </a:p>
      </dgm:t>
    </dgm:pt>
    <dgm:pt modelId="{0903BC5C-ED1A-4B34-95CF-38304587CC53}" type="parTrans" cxnId="{E7DAE42D-F62C-4B31-BEC4-68483F380D5B}">
      <dgm:prSet/>
      <dgm:spPr/>
      <dgm:t>
        <a:bodyPr/>
        <a:lstStyle/>
        <a:p>
          <a:endParaRPr lang="en-US"/>
        </a:p>
      </dgm:t>
    </dgm:pt>
    <dgm:pt modelId="{929B62B4-A562-4352-B29E-8F4EF7B5C6D0}" type="sibTrans" cxnId="{E7DAE42D-F62C-4B31-BEC4-68483F380D5B}">
      <dgm:prSet/>
      <dgm:spPr/>
      <dgm:t>
        <a:bodyPr/>
        <a:lstStyle/>
        <a:p>
          <a:endParaRPr lang="en-US"/>
        </a:p>
      </dgm:t>
    </dgm:pt>
    <dgm:pt modelId="{5655D22C-9B27-450A-9B34-232E2CC2F6F5}">
      <dgm:prSet phldrT="[Text]" custT="1"/>
      <dgm:spPr/>
      <dgm:t>
        <a:bodyPr/>
        <a:lstStyle/>
        <a:p>
          <a:r>
            <a:rPr lang="en-US" sz="1800" dirty="0" smtClean="0"/>
            <a:t>Diagnostic Test</a:t>
          </a:r>
          <a:endParaRPr lang="en-US" sz="1800" dirty="0"/>
        </a:p>
      </dgm:t>
    </dgm:pt>
    <dgm:pt modelId="{1E58B9ED-0F7C-42DA-B609-18CE9B304304}" type="parTrans" cxnId="{D7A752DD-CE23-4B1A-9150-73466FDD09DA}">
      <dgm:prSet/>
      <dgm:spPr/>
      <dgm:t>
        <a:bodyPr/>
        <a:lstStyle/>
        <a:p>
          <a:endParaRPr lang="en-US"/>
        </a:p>
      </dgm:t>
    </dgm:pt>
    <dgm:pt modelId="{AB6E8490-E9A8-426C-AF5C-0F7946CAA008}" type="sibTrans" cxnId="{D7A752DD-CE23-4B1A-9150-73466FDD09DA}">
      <dgm:prSet/>
      <dgm:spPr/>
      <dgm:t>
        <a:bodyPr/>
        <a:lstStyle/>
        <a:p>
          <a:endParaRPr lang="en-US"/>
        </a:p>
      </dgm:t>
    </dgm:pt>
    <dgm:pt modelId="{A76543E2-1B5B-4221-82D3-E081FDDA3A2A}">
      <dgm:prSet phldrT="[Text]"/>
      <dgm:spPr/>
      <dgm:t>
        <a:bodyPr/>
        <a:lstStyle/>
        <a:p>
          <a:r>
            <a:rPr lang="en-US" dirty="0" smtClean="0"/>
            <a:t>Class Policy</a:t>
          </a:r>
          <a:endParaRPr lang="en-US" dirty="0"/>
        </a:p>
      </dgm:t>
    </dgm:pt>
    <dgm:pt modelId="{134BAFEF-174E-400B-9477-0F087BBC8EBA}" type="parTrans" cxnId="{B90167FB-A289-43A4-8A96-1FF71320DBA6}">
      <dgm:prSet/>
      <dgm:spPr/>
      <dgm:t>
        <a:bodyPr/>
        <a:lstStyle/>
        <a:p>
          <a:endParaRPr lang="en-US"/>
        </a:p>
      </dgm:t>
    </dgm:pt>
    <dgm:pt modelId="{F2DB0C6B-A51B-4DA6-B622-4487E66FFEE1}" type="sibTrans" cxnId="{B90167FB-A289-43A4-8A96-1FF71320DBA6}">
      <dgm:prSet/>
      <dgm:spPr/>
      <dgm:t>
        <a:bodyPr/>
        <a:lstStyle/>
        <a:p>
          <a:endParaRPr lang="en-US"/>
        </a:p>
      </dgm:t>
    </dgm:pt>
    <dgm:pt modelId="{827E7CD8-94E2-4CF4-A561-4E33BE43BDC7}">
      <dgm:prSet phldrT="[Text]"/>
      <dgm:spPr/>
      <dgm:t>
        <a:bodyPr/>
        <a:lstStyle/>
        <a:p>
          <a:r>
            <a:rPr lang="en-US" dirty="0" smtClean="0"/>
            <a:t>Participations</a:t>
          </a:r>
          <a:endParaRPr lang="en-US" dirty="0"/>
        </a:p>
      </dgm:t>
    </dgm:pt>
    <dgm:pt modelId="{2DA989A0-02EA-42A6-94F0-F5D7F948C13E}" type="parTrans" cxnId="{FD943C05-FA71-4E73-9352-AB61CE44D97A}">
      <dgm:prSet/>
      <dgm:spPr/>
      <dgm:t>
        <a:bodyPr/>
        <a:lstStyle/>
        <a:p>
          <a:endParaRPr lang="en-US"/>
        </a:p>
      </dgm:t>
    </dgm:pt>
    <dgm:pt modelId="{8943D8B5-F3DA-4873-A45E-A2A62DE9EB56}" type="sibTrans" cxnId="{FD943C05-FA71-4E73-9352-AB61CE44D97A}">
      <dgm:prSet/>
      <dgm:spPr/>
      <dgm:t>
        <a:bodyPr/>
        <a:lstStyle/>
        <a:p>
          <a:endParaRPr lang="en-US"/>
        </a:p>
      </dgm:t>
    </dgm:pt>
    <dgm:pt modelId="{77A9A89D-D294-4A9B-8950-ACF94201E2BD}">
      <dgm:prSet phldrT="[Text]"/>
      <dgm:spPr/>
      <dgm:t>
        <a:bodyPr/>
        <a:lstStyle/>
        <a:p>
          <a:r>
            <a:rPr lang="en-US" dirty="0" smtClean="0"/>
            <a:t>Assignments</a:t>
          </a:r>
          <a:endParaRPr lang="en-US" dirty="0"/>
        </a:p>
      </dgm:t>
    </dgm:pt>
    <dgm:pt modelId="{2D4CEF8C-F355-45B6-B304-62ABDC9D6000}" type="parTrans" cxnId="{E42A01EA-C223-46C1-9D21-CE7B3EC216BD}">
      <dgm:prSet/>
      <dgm:spPr/>
      <dgm:t>
        <a:bodyPr/>
        <a:lstStyle/>
        <a:p>
          <a:endParaRPr lang="en-US"/>
        </a:p>
      </dgm:t>
    </dgm:pt>
    <dgm:pt modelId="{9F06EDF3-704F-4595-8BD7-9800E340B86A}" type="sibTrans" cxnId="{E42A01EA-C223-46C1-9D21-CE7B3EC216BD}">
      <dgm:prSet/>
      <dgm:spPr/>
      <dgm:t>
        <a:bodyPr/>
        <a:lstStyle/>
        <a:p>
          <a:endParaRPr lang="en-US"/>
        </a:p>
      </dgm:t>
    </dgm:pt>
    <dgm:pt modelId="{31202E0F-C65E-4A51-937D-1387A1922CD0}">
      <dgm:prSet phldrT="[Text]"/>
      <dgm:spPr/>
      <dgm:t>
        <a:bodyPr/>
        <a:lstStyle/>
        <a:p>
          <a:r>
            <a:rPr lang="en-US" dirty="0" smtClean="0"/>
            <a:t>Topics</a:t>
          </a:r>
          <a:endParaRPr lang="en-US" dirty="0"/>
        </a:p>
      </dgm:t>
    </dgm:pt>
    <dgm:pt modelId="{D583D310-2405-4A3F-A93E-7BEE34FD69A5}" type="parTrans" cxnId="{8659F5D6-20D7-49A6-9178-67DAFB687391}">
      <dgm:prSet/>
      <dgm:spPr/>
      <dgm:t>
        <a:bodyPr/>
        <a:lstStyle/>
        <a:p>
          <a:endParaRPr lang="en-US"/>
        </a:p>
      </dgm:t>
    </dgm:pt>
    <dgm:pt modelId="{1DAAC7AA-29F2-4C72-949A-775696914EBC}" type="sibTrans" cxnId="{8659F5D6-20D7-49A6-9178-67DAFB687391}">
      <dgm:prSet/>
      <dgm:spPr/>
      <dgm:t>
        <a:bodyPr/>
        <a:lstStyle/>
        <a:p>
          <a:endParaRPr lang="en-US"/>
        </a:p>
      </dgm:t>
    </dgm:pt>
    <dgm:pt modelId="{0D94BDE0-4A9F-47E3-A8FF-24EBD8AE673D}">
      <dgm:prSet phldrT="[Text]" custT="1"/>
      <dgm:spPr/>
      <dgm:t>
        <a:bodyPr/>
        <a:lstStyle/>
        <a:p>
          <a:r>
            <a:rPr lang="en-US" sz="1800" dirty="0" smtClean="0"/>
            <a:t>Daily Assignments (KAT 1)</a:t>
          </a:r>
          <a:endParaRPr lang="en-US" sz="1800" dirty="0"/>
        </a:p>
      </dgm:t>
    </dgm:pt>
    <dgm:pt modelId="{0645388D-7064-443A-BAC4-6891BA596048}" type="parTrans" cxnId="{DB47B623-27EE-4285-AE54-51079A934079}">
      <dgm:prSet/>
      <dgm:spPr/>
      <dgm:t>
        <a:bodyPr/>
        <a:lstStyle/>
        <a:p>
          <a:endParaRPr lang="en-US"/>
        </a:p>
      </dgm:t>
    </dgm:pt>
    <dgm:pt modelId="{D43FBCC4-D908-42F9-8D6C-55E4E505B518}" type="sibTrans" cxnId="{DB47B623-27EE-4285-AE54-51079A934079}">
      <dgm:prSet/>
      <dgm:spPr/>
      <dgm:t>
        <a:bodyPr/>
        <a:lstStyle/>
        <a:p>
          <a:endParaRPr lang="en-US"/>
        </a:p>
      </dgm:t>
    </dgm:pt>
    <dgm:pt modelId="{6E4827EA-9F61-4E6B-A085-108EA046A0D6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 smtClean="0"/>
            <a:t>Discussion Forum </a:t>
          </a:r>
        </a:p>
        <a:p>
          <a:pPr>
            <a:spcAft>
              <a:spcPts val="0"/>
            </a:spcAft>
          </a:pPr>
          <a:r>
            <a:rPr lang="en-US" sz="1800" dirty="0" smtClean="0"/>
            <a:t>(KAT 2)</a:t>
          </a:r>
          <a:endParaRPr lang="en-US" sz="1800" dirty="0"/>
        </a:p>
      </dgm:t>
    </dgm:pt>
    <dgm:pt modelId="{55FAFCC7-4830-4D41-871C-C451E7B7710B}" type="parTrans" cxnId="{505E2044-E354-4BC9-B46D-355B994BDA8A}">
      <dgm:prSet/>
      <dgm:spPr/>
      <dgm:t>
        <a:bodyPr/>
        <a:lstStyle/>
        <a:p>
          <a:endParaRPr lang="en-US"/>
        </a:p>
      </dgm:t>
    </dgm:pt>
    <dgm:pt modelId="{01FCD71A-A570-464F-91FE-1172F1E09676}" type="sibTrans" cxnId="{505E2044-E354-4BC9-B46D-355B994BDA8A}">
      <dgm:prSet/>
      <dgm:spPr/>
      <dgm:t>
        <a:bodyPr/>
        <a:lstStyle/>
        <a:p>
          <a:endParaRPr lang="en-US"/>
        </a:p>
      </dgm:t>
    </dgm:pt>
    <dgm:pt modelId="{F98774B1-85B3-449A-8042-A0225E2A7364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 smtClean="0"/>
            <a:t>Presentations </a:t>
          </a:r>
        </a:p>
        <a:p>
          <a:pPr>
            <a:spcAft>
              <a:spcPts val="0"/>
            </a:spcAft>
          </a:pPr>
          <a:r>
            <a:rPr lang="en-US" sz="1800" dirty="0" smtClean="0"/>
            <a:t>(KAT 3)</a:t>
          </a:r>
          <a:endParaRPr lang="en-US" sz="1800" dirty="0"/>
        </a:p>
      </dgm:t>
    </dgm:pt>
    <dgm:pt modelId="{CCB7129F-87BA-4A0B-B145-497C67380E2C}" type="parTrans" cxnId="{FDE0B40E-9F6A-4B6B-A3F7-44915AC05DD4}">
      <dgm:prSet/>
      <dgm:spPr/>
      <dgm:t>
        <a:bodyPr/>
        <a:lstStyle/>
        <a:p>
          <a:endParaRPr lang="en-US"/>
        </a:p>
      </dgm:t>
    </dgm:pt>
    <dgm:pt modelId="{C128CA91-CDEE-4417-9200-790275E8FB0B}" type="sibTrans" cxnId="{FDE0B40E-9F6A-4B6B-A3F7-44915AC05DD4}">
      <dgm:prSet/>
      <dgm:spPr/>
      <dgm:t>
        <a:bodyPr/>
        <a:lstStyle/>
        <a:p>
          <a:endParaRPr lang="en-US"/>
        </a:p>
      </dgm:t>
    </dgm:pt>
    <dgm:pt modelId="{35A13829-E929-40E2-B2FD-DC4B87E8357E}">
      <dgm:prSet phldrT="[Text]"/>
      <dgm:spPr/>
      <dgm:t>
        <a:bodyPr/>
        <a:lstStyle/>
        <a:p>
          <a:r>
            <a:rPr lang="en-US" dirty="0" smtClean="0"/>
            <a:t>Cheating and Plagiarism</a:t>
          </a:r>
          <a:endParaRPr lang="en-US" dirty="0"/>
        </a:p>
      </dgm:t>
    </dgm:pt>
    <dgm:pt modelId="{141FAF11-B2C4-46DC-9101-A9D1D76691FE}" type="parTrans" cxnId="{E0A46530-0F97-4985-9879-F1D8D189A1A5}">
      <dgm:prSet/>
      <dgm:spPr/>
      <dgm:t>
        <a:bodyPr/>
        <a:lstStyle/>
        <a:p>
          <a:endParaRPr lang="en-US"/>
        </a:p>
      </dgm:t>
    </dgm:pt>
    <dgm:pt modelId="{D4C6627D-4B45-41B2-BC7E-553C7AE249D8}" type="sibTrans" cxnId="{E0A46530-0F97-4985-9879-F1D8D189A1A5}">
      <dgm:prSet/>
      <dgm:spPr/>
      <dgm:t>
        <a:bodyPr/>
        <a:lstStyle/>
        <a:p>
          <a:endParaRPr lang="en-US"/>
        </a:p>
      </dgm:t>
    </dgm:pt>
    <dgm:pt modelId="{93B9C92B-08A8-442F-8AEA-8CFDE1CF461E}">
      <dgm:prSet phldrT="[Text]"/>
      <dgm:spPr/>
      <dgm:t>
        <a:bodyPr/>
        <a:lstStyle/>
        <a:p>
          <a:r>
            <a:rPr lang="en-US" smtClean="0"/>
            <a:t>Objectives</a:t>
          </a:r>
          <a:endParaRPr lang="en-US" dirty="0"/>
        </a:p>
      </dgm:t>
    </dgm:pt>
    <dgm:pt modelId="{BC3BB809-27B6-4EB0-82F9-240A43990824}" type="parTrans" cxnId="{EDAFD14D-F5A4-4331-AF4D-1A522F2060F9}">
      <dgm:prSet/>
      <dgm:spPr/>
      <dgm:t>
        <a:bodyPr/>
        <a:lstStyle/>
        <a:p>
          <a:endParaRPr lang="en-US"/>
        </a:p>
      </dgm:t>
    </dgm:pt>
    <dgm:pt modelId="{17E6B82B-A5EB-4353-9F9A-E1D71D088B92}" type="sibTrans" cxnId="{EDAFD14D-F5A4-4331-AF4D-1A522F2060F9}">
      <dgm:prSet/>
      <dgm:spPr/>
      <dgm:t>
        <a:bodyPr/>
        <a:lstStyle/>
        <a:p>
          <a:endParaRPr lang="en-US"/>
        </a:p>
      </dgm:t>
    </dgm:pt>
    <dgm:pt modelId="{874C8457-9168-44C6-9F97-933AB9EDC897}">
      <dgm:prSet phldrT="[Text]"/>
      <dgm:spPr/>
      <dgm:t>
        <a:bodyPr/>
        <a:lstStyle/>
        <a:p>
          <a:r>
            <a:rPr lang="en-US" dirty="0" smtClean="0"/>
            <a:t>Evaluation</a:t>
          </a:r>
          <a:endParaRPr lang="en-US" dirty="0"/>
        </a:p>
      </dgm:t>
    </dgm:pt>
    <dgm:pt modelId="{F706F000-E541-4687-B23B-F76B4FB7A196}" type="parTrans" cxnId="{3AFC69D7-6C0F-47E9-9B64-28092F4CB5AC}">
      <dgm:prSet/>
      <dgm:spPr/>
      <dgm:t>
        <a:bodyPr/>
        <a:lstStyle/>
        <a:p>
          <a:endParaRPr lang="en-US"/>
        </a:p>
      </dgm:t>
    </dgm:pt>
    <dgm:pt modelId="{A1006B7C-4CD0-434C-B930-F5C5D9A10AE9}" type="sibTrans" cxnId="{3AFC69D7-6C0F-47E9-9B64-28092F4CB5AC}">
      <dgm:prSet/>
      <dgm:spPr/>
      <dgm:t>
        <a:bodyPr/>
        <a:lstStyle/>
        <a:p>
          <a:endParaRPr lang="en-US"/>
        </a:p>
      </dgm:t>
    </dgm:pt>
    <dgm:pt modelId="{D0C3AE1C-28B7-48C4-A7BD-A1DB77C6BECB}" type="pres">
      <dgm:prSet presAssocID="{44D4A5A4-C7F4-44BF-8D5D-F5379A0D425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109F4C-3F47-44E1-9507-8ACDCF45FCD5}" type="pres">
      <dgm:prSet presAssocID="{DB8ABB32-F163-41A0-8A07-CAF1BF9E2045}" presName="compNode" presStyleCnt="0"/>
      <dgm:spPr/>
    </dgm:pt>
    <dgm:pt modelId="{A4CAE370-44DC-4C1C-BA22-6770B1E9CF0E}" type="pres">
      <dgm:prSet presAssocID="{DB8ABB32-F163-41A0-8A07-CAF1BF9E2045}" presName="aNode" presStyleLbl="bgShp" presStyleIdx="0" presStyleCnt="3"/>
      <dgm:spPr/>
      <dgm:t>
        <a:bodyPr/>
        <a:lstStyle/>
        <a:p>
          <a:endParaRPr lang="en-US"/>
        </a:p>
      </dgm:t>
    </dgm:pt>
    <dgm:pt modelId="{DCC52B19-63FE-4992-BCC8-D3FC97C4530F}" type="pres">
      <dgm:prSet presAssocID="{DB8ABB32-F163-41A0-8A07-CAF1BF9E2045}" presName="textNode" presStyleLbl="bgShp" presStyleIdx="0" presStyleCnt="3"/>
      <dgm:spPr/>
      <dgm:t>
        <a:bodyPr/>
        <a:lstStyle/>
        <a:p>
          <a:endParaRPr lang="en-US"/>
        </a:p>
      </dgm:t>
    </dgm:pt>
    <dgm:pt modelId="{0E2207E6-B835-4FAD-A518-74E7971D77AE}" type="pres">
      <dgm:prSet presAssocID="{DB8ABB32-F163-41A0-8A07-CAF1BF9E2045}" presName="compChildNode" presStyleCnt="0"/>
      <dgm:spPr/>
    </dgm:pt>
    <dgm:pt modelId="{F53B2AC9-A2DA-4FB4-9C04-5078DD7EADC8}" type="pres">
      <dgm:prSet presAssocID="{DB8ABB32-F163-41A0-8A07-CAF1BF9E2045}" presName="theInnerList" presStyleCnt="0"/>
      <dgm:spPr/>
    </dgm:pt>
    <dgm:pt modelId="{F821C3A2-537E-45A4-8CB3-67FD26B1E315}" type="pres">
      <dgm:prSet presAssocID="{07FAB353-D418-4992-8624-DB6365F9D4D1}" presName="child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50057-C786-4F54-90A1-7AFB75AED7AD}" type="pres">
      <dgm:prSet presAssocID="{07FAB353-D418-4992-8624-DB6365F9D4D1}" presName="aSpace2" presStyleCnt="0"/>
      <dgm:spPr/>
    </dgm:pt>
    <dgm:pt modelId="{8125EB27-2386-4DCE-B561-37CFB732F1D4}" type="pres">
      <dgm:prSet presAssocID="{93B9C92B-08A8-442F-8AEA-8CFDE1CF461E}" presName="child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E98893-36E8-4A0E-B82A-1172B3B822F4}" type="pres">
      <dgm:prSet presAssocID="{93B9C92B-08A8-442F-8AEA-8CFDE1CF461E}" presName="aSpace2" presStyleCnt="0"/>
      <dgm:spPr/>
    </dgm:pt>
    <dgm:pt modelId="{F4454974-54EC-4B32-8EAC-DDC4208E67A3}" type="pres">
      <dgm:prSet presAssocID="{1DC83F5F-1FD0-44CB-9616-C860BC4A5D5A}" presName="child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E7F06-DE15-486C-BA52-33657B64F818}" type="pres">
      <dgm:prSet presAssocID="{1DC83F5F-1FD0-44CB-9616-C860BC4A5D5A}" presName="aSpace2" presStyleCnt="0"/>
      <dgm:spPr/>
    </dgm:pt>
    <dgm:pt modelId="{8C055F9B-BCA9-4F11-9DBB-67C1DBEA2CED}" type="pres">
      <dgm:prSet presAssocID="{31202E0F-C65E-4A51-937D-1387A1922CD0}" presName="child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0E991-4F3C-40A3-8408-DBCDD6893F75}" type="pres">
      <dgm:prSet presAssocID="{31202E0F-C65E-4A51-937D-1387A1922CD0}" presName="aSpace2" presStyleCnt="0"/>
      <dgm:spPr/>
    </dgm:pt>
    <dgm:pt modelId="{60457B57-51D0-4FEF-8C4B-F686659FED93}" type="pres">
      <dgm:prSet presAssocID="{874C8457-9168-44C6-9F97-933AB9EDC897}" presName="child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83FE2-DA68-458E-84CB-39B43C58DC33}" type="pres">
      <dgm:prSet presAssocID="{DB8ABB32-F163-41A0-8A07-CAF1BF9E2045}" presName="aSpace" presStyleCnt="0"/>
      <dgm:spPr/>
    </dgm:pt>
    <dgm:pt modelId="{80FF8B39-75D7-4E06-A6DD-411638E69B15}" type="pres">
      <dgm:prSet presAssocID="{7E258AB6-3FCC-4FA1-AD05-FC4EA4C3098C}" presName="compNode" presStyleCnt="0"/>
      <dgm:spPr/>
    </dgm:pt>
    <dgm:pt modelId="{F68D3AF1-DF79-4074-91E0-0564CA414B7F}" type="pres">
      <dgm:prSet presAssocID="{7E258AB6-3FCC-4FA1-AD05-FC4EA4C3098C}" presName="aNode" presStyleLbl="bgShp" presStyleIdx="1" presStyleCnt="3"/>
      <dgm:spPr/>
      <dgm:t>
        <a:bodyPr/>
        <a:lstStyle/>
        <a:p>
          <a:endParaRPr lang="en-US"/>
        </a:p>
      </dgm:t>
    </dgm:pt>
    <dgm:pt modelId="{5B591B01-D560-4E56-98D7-8D2BC1B5CDA3}" type="pres">
      <dgm:prSet presAssocID="{7E258AB6-3FCC-4FA1-AD05-FC4EA4C3098C}" presName="textNode" presStyleLbl="bgShp" presStyleIdx="1" presStyleCnt="3"/>
      <dgm:spPr/>
      <dgm:t>
        <a:bodyPr/>
        <a:lstStyle/>
        <a:p>
          <a:endParaRPr lang="en-US"/>
        </a:p>
      </dgm:t>
    </dgm:pt>
    <dgm:pt modelId="{3FABCBDA-F0D9-4E33-BA92-03A82C3CE7C5}" type="pres">
      <dgm:prSet presAssocID="{7E258AB6-3FCC-4FA1-AD05-FC4EA4C3098C}" presName="compChildNode" presStyleCnt="0"/>
      <dgm:spPr/>
    </dgm:pt>
    <dgm:pt modelId="{8DBD6042-5078-484C-993A-572E9CEF5C5B}" type="pres">
      <dgm:prSet presAssocID="{7E258AB6-3FCC-4FA1-AD05-FC4EA4C3098C}" presName="theInnerList" presStyleCnt="0"/>
      <dgm:spPr/>
    </dgm:pt>
    <dgm:pt modelId="{E563B9B6-AAC9-491B-802F-30288034BFC2}" type="pres">
      <dgm:prSet presAssocID="{CFB706C7-C0EF-4F90-8EF0-73AD877BC932}" presName="child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703E5-DAD9-4A91-A1EF-C72E7A370E43}" type="pres">
      <dgm:prSet presAssocID="{CFB706C7-C0EF-4F90-8EF0-73AD877BC932}" presName="aSpace2" presStyleCnt="0"/>
      <dgm:spPr/>
    </dgm:pt>
    <dgm:pt modelId="{35F35C5D-8D79-499D-A67B-BD924942313D}" type="pres">
      <dgm:prSet presAssocID="{5655D22C-9B27-450A-9B34-232E2CC2F6F5}" presName="child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16C6A3-55F8-4624-90A4-1F7D41FFF638}" type="pres">
      <dgm:prSet presAssocID="{5655D22C-9B27-450A-9B34-232E2CC2F6F5}" presName="aSpace2" presStyleCnt="0"/>
      <dgm:spPr/>
    </dgm:pt>
    <dgm:pt modelId="{C14264B7-28BB-4230-ACA3-E1E18322112C}" type="pres">
      <dgm:prSet presAssocID="{0D94BDE0-4A9F-47E3-A8FF-24EBD8AE673D}" presName="child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49F9F-9B60-4676-9C22-1910C72FD9DD}" type="pres">
      <dgm:prSet presAssocID="{0D94BDE0-4A9F-47E3-A8FF-24EBD8AE673D}" presName="aSpace2" presStyleCnt="0"/>
      <dgm:spPr/>
    </dgm:pt>
    <dgm:pt modelId="{7798A413-A7EF-4C5F-A81A-FCE3CDD96D74}" type="pres">
      <dgm:prSet presAssocID="{6E4827EA-9F61-4E6B-A085-108EA046A0D6}" presName="child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07333-FE49-44EB-978D-FF686549FA52}" type="pres">
      <dgm:prSet presAssocID="{6E4827EA-9F61-4E6B-A085-108EA046A0D6}" presName="aSpace2" presStyleCnt="0"/>
      <dgm:spPr/>
    </dgm:pt>
    <dgm:pt modelId="{F796537F-6983-4620-A1D5-8496A1A7BBD1}" type="pres">
      <dgm:prSet presAssocID="{F98774B1-85B3-449A-8042-A0225E2A7364}" presName="child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922F8-CD65-483C-82BB-7339FB12F6E1}" type="pres">
      <dgm:prSet presAssocID="{7E258AB6-3FCC-4FA1-AD05-FC4EA4C3098C}" presName="aSpace" presStyleCnt="0"/>
      <dgm:spPr/>
    </dgm:pt>
    <dgm:pt modelId="{13638E33-8303-4857-B063-C6ECD29CDDAA}" type="pres">
      <dgm:prSet presAssocID="{A76543E2-1B5B-4221-82D3-E081FDDA3A2A}" presName="compNode" presStyleCnt="0"/>
      <dgm:spPr/>
    </dgm:pt>
    <dgm:pt modelId="{7D3ACF43-BCDD-4570-AD8A-2F1B5DAB225A}" type="pres">
      <dgm:prSet presAssocID="{A76543E2-1B5B-4221-82D3-E081FDDA3A2A}" presName="aNode" presStyleLbl="bgShp" presStyleIdx="2" presStyleCnt="3"/>
      <dgm:spPr/>
      <dgm:t>
        <a:bodyPr/>
        <a:lstStyle/>
        <a:p>
          <a:endParaRPr lang="en-US"/>
        </a:p>
      </dgm:t>
    </dgm:pt>
    <dgm:pt modelId="{0DCA891B-979C-413A-A503-403B6216C03B}" type="pres">
      <dgm:prSet presAssocID="{A76543E2-1B5B-4221-82D3-E081FDDA3A2A}" presName="textNode" presStyleLbl="bgShp" presStyleIdx="2" presStyleCnt="3"/>
      <dgm:spPr/>
      <dgm:t>
        <a:bodyPr/>
        <a:lstStyle/>
        <a:p>
          <a:endParaRPr lang="en-US"/>
        </a:p>
      </dgm:t>
    </dgm:pt>
    <dgm:pt modelId="{7714E54D-88CF-4A12-B5E1-EE55FE6B33D9}" type="pres">
      <dgm:prSet presAssocID="{A76543E2-1B5B-4221-82D3-E081FDDA3A2A}" presName="compChildNode" presStyleCnt="0"/>
      <dgm:spPr/>
    </dgm:pt>
    <dgm:pt modelId="{43FEEC80-D5DA-4DC6-9727-A0E1986ABC33}" type="pres">
      <dgm:prSet presAssocID="{A76543E2-1B5B-4221-82D3-E081FDDA3A2A}" presName="theInnerList" presStyleCnt="0"/>
      <dgm:spPr/>
    </dgm:pt>
    <dgm:pt modelId="{9C14645A-FDE1-4A69-AB23-98E54FA8A61B}" type="pres">
      <dgm:prSet presAssocID="{827E7CD8-94E2-4CF4-A561-4E33BE43BDC7}" presName="child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CA66E-43C6-4FDD-AB8E-71C4DF3EBFCC}" type="pres">
      <dgm:prSet presAssocID="{827E7CD8-94E2-4CF4-A561-4E33BE43BDC7}" presName="aSpace2" presStyleCnt="0"/>
      <dgm:spPr/>
    </dgm:pt>
    <dgm:pt modelId="{8F71135E-FCD4-4FF8-9521-5997A55275A5}" type="pres">
      <dgm:prSet presAssocID="{77A9A89D-D294-4A9B-8950-ACF94201E2BD}" presName="child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98012-B8FA-4146-9C11-140F39459EEF}" type="pres">
      <dgm:prSet presAssocID="{77A9A89D-D294-4A9B-8950-ACF94201E2BD}" presName="aSpace2" presStyleCnt="0"/>
      <dgm:spPr/>
    </dgm:pt>
    <dgm:pt modelId="{9486C7ED-AECD-4529-B3DE-E5DC97140A9F}" type="pres">
      <dgm:prSet presAssocID="{35A13829-E929-40E2-B2FD-DC4B87E8357E}" presName="child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F1D531-4A05-431B-9404-11129DA3BF59}" type="presOf" srcId="{F98774B1-85B3-449A-8042-A0225E2A7364}" destId="{F796537F-6983-4620-A1D5-8496A1A7BBD1}" srcOrd="0" destOrd="0" presId="urn:microsoft.com/office/officeart/2005/8/layout/lProcess2"/>
    <dgm:cxn modelId="{020C4600-7554-4500-B596-54EE077A3260}" type="presOf" srcId="{44D4A5A4-C7F4-44BF-8D5D-F5379A0D4251}" destId="{D0C3AE1C-28B7-48C4-A7BD-A1DB77C6BECB}" srcOrd="0" destOrd="0" presId="urn:microsoft.com/office/officeart/2005/8/layout/lProcess2"/>
    <dgm:cxn modelId="{FD943C05-FA71-4E73-9352-AB61CE44D97A}" srcId="{A76543E2-1B5B-4221-82D3-E081FDDA3A2A}" destId="{827E7CD8-94E2-4CF4-A561-4E33BE43BDC7}" srcOrd="0" destOrd="0" parTransId="{2DA989A0-02EA-42A6-94F0-F5D7F948C13E}" sibTransId="{8943D8B5-F3DA-4873-A45E-A2A62DE9EB56}"/>
    <dgm:cxn modelId="{B90167FB-A289-43A4-8A96-1FF71320DBA6}" srcId="{44D4A5A4-C7F4-44BF-8D5D-F5379A0D4251}" destId="{A76543E2-1B5B-4221-82D3-E081FDDA3A2A}" srcOrd="2" destOrd="0" parTransId="{134BAFEF-174E-400B-9477-0F087BBC8EBA}" sibTransId="{F2DB0C6B-A51B-4DA6-B622-4487E66FFEE1}"/>
    <dgm:cxn modelId="{9DFD899D-EE41-4229-A580-B3819107CAD7}" type="presOf" srcId="{A76543E2-1B5B-4221-82D3-E081FDDA3A2A}" destId="{7D3ACF43-BCDD-4570-AD8A-2F1B5DAB225A}" srcOrd="0" destOrd="0" presId="urn:microsoft.com/office/officeart/2005/8/layout/lProcess2"/>
    <dgm:cxn modelId="{E59796CC-6B54-487B-9BB6-A332AA3EF82F}" type="presOf" srcId="{0D94BDE0-4A9F-47E3-A8FF-24EBD8AE673D}" destId="{C14264B7-28BB-4230-ACA3-E1E18322112C}" srcOrd="0" destOrd="0" presId="urn:microsoft.com/office/officeart/2005/8/layout/lProcess2"/>
    <dgm:cxn modelId="{697606F7-E00B-458C-B1F8-2630BE22F330}" type="presOf" srcId="{6E4827EA-9F61-4E6B-A085-108EA046A0D6}" destId="{7798A413-A7EF-4C5F-A81A-FCE3CDD96D74}" srcOrd="0" destOrd="0" presId="urn:microsoft.com/office/officeart/2005/8/layout/lProcess2"/>
    <dgm:cxn modelId="{13FACE35-8F5C-464A-9B9B-674A8C066672}" type="presOf" srcId="{5655D22C-9B27-450A-9B34-232E2CC2F6F5}" destId="{35F35C5D-8D79-499D-A67B-BD924942313D}" srcOrd="0" destOrd="0" presId="urn:microsoft.com/office/officeart/2005/8/layout/lProcess2"/>
    <dgm:cxn modelId="{D58C1869-21B3-4C1A-A33E-496EEBF91DEA}" type="presOf" srcId="{31202E0F-C65E-4A51-937D-1387A1922CD0}" destId="{8C055F9B-BCA9-4F11-9DBB-67C1DBEA2CED}" srcOrd="0" destOrd="0" presId="urn:microsoft.com/office/officeart/2005/8/layout/lProcess2"/>
    <dgm:cxn modelId="{F66FDC68-6F35-413F-A4C6-CEB6E8459C1F}" srcId="{44D4A5A4-C7F4-44BF-8D5D-F5379A0D4251}" destId="{DB8ABB32-F163-41A0-8A07-CAF1BF9E2045}" srcOrd="0" destOrd="0" parTransId="{E7FF284A-9848-41DA-B733-E736152E8DC0}" sibTransId="{A236CA80-7C3E-42EE-88A6-20F8DF74A142}"/>
    <dgm:cxn modelId="{A9A0D394-5D92-47BD-AD67-BC26A8D7E1F6}" type="presOf" srcId="{CFB706C7-C0EF-4F90-8EF0-73AD877BC932}" destId="{E563B9B6-AAC9-491B-802F-30288034BFC2}" srcOrd="0" destOrd="0" presId="urn:microsoft.com/office/officeart/2005/8/layout/lProcess2"/>
    <dgm:cxn modelId="{77DD0429-A1D8-46B6-8990-D6FDD7C942DC}" type="presOf" srcId="{07FAB353-D418-4992-8624-DB6365F9D4D1}" destId="{F821C3A2-537E-45A4-8CB3-67FD26B1E315}" srcOrd="0" destOrd="0" presId="urn:microsoft.com/office/officeart/2005/8/layout/lProcess2"/>
    <dgm:cxn modelId="{0EA0E968-6A8C-43FB-A924-7F1C11813606}" type="presOf" srcId="{7E258AB6-3FCC-4FA1-AD05-FC4EA4C3098C}" destId="{F68D3AF1-DF79-4074-91E0-0564CA414B7F}" srcOrd="0" destOrd="0" presId="urn:microsoft.com/office/officeart/2005/8/layout/lProcess2"/>
    <dgm:cxn modelId="{3AFC69D7-6C0F-47E9-9B64-28092F4CB5AC}" srcId="{DB8ABB32-F163-41A0-8A07-CAF1BF9E2045}" destId="{874C8457-9168-44C6-9F97-933AB9EDC897}" srcOrd="4" destOrd="0" parTransId="{F706F000-E541-4687-B23B-F76B4FB7A196}" sibTransId="{A1006B7C-4CD0-434C-B930-F5C5D9A10AE9}"/>
    <dgm:cxn modelId="{68A828E9-5535-4F5C-9F6C-AFC2CC412477}" type="presOf" srcId="{874C8457-9168-44C6-9F97-933AB9EDC897}" destId="{60457B57-51D0-4FEF-8C4B-F686659FED93}" srcOrd="0" destOrd="0" presId="urn:microsoft.com/office/officeart/2005/8/layout/lProcess2"/>
    <dgm:cxn modelId="{EDAFD14D-F5A4-4331-AF4D-1A522F2060F9}" srcId="{DB8ABB32-F163-41A0-8A07-CAF1BF9E2045}" destId="{93B9C92B-08A8-442F-8AEA-8CFDE1CF461E}" srcOrd="1" destOrd="0" parTransId="{BC3BB809-27B6-4EB0-82F9-240A43990824}" sibTransId="{17E6B82B-A5EB-4353-9F9A-E1D71D088B92}"/>
    <dgm:cxn modelId="{33A74971-C82B-44D8-919A-875A92645CA0}" type="presOf" srcId="{DB8ABB32-F163-41A0-8A07-CAF1BF9E2045}" destId="{DCC52B19-63FE-4992-BCC8-D3FC97C4530F}" srcOrd="1" destOrd="0" presId="urn:microsoft.com/office/officeart/2005/8/layout/lProcess2"/>
    <dgm:cxn modelId="{FDE0B40E-9F6A-4B6B-A3F7-44915AC05DD4}" srcId="{7E258AB6-3FCC-4FA1-AD05-FC4EA4C3098C}" destId="{F98774B1-85B3-449A-8042-A0225E2A7364}" srcOrd="4" destOrd="0" parTransId="{CCB7129F-87BA-4A0B-B145-497C67380E2C}" sibTransId="{C128CA91-CDEE-4417-9200-790275E8FB0B}"/>
    <dgm:cxn modelId="{E00703C5-4DEB-4485-8815-6E9EC9DA3EFE}" type="presOf" srcId="{93B9C92B-08A8-442F-8AEA-8CFDE1CF461E}" destId="{8125EB27-2386-4DCE-B561-37CFB732F1D4}" srcOrd="0" destOrd="0" presId="urn:microsoft.com/office/officeart/2005/8/layout/lProcess2"/>
    <dgm:cxn modelId="{8659F5D6-20D7-49A6-9178-67DAFB687391}" srcId="{DB8ABB32-F163-41A0-8A07-CAF1BF9E2045}" destId="{31202E0F-C65E-4A51-937D-1387A1922CD0}" srcOrd="3" destOrd="0" parTransId="{D583D310-2405-4A3F-A93E-7BEE34FD69A5}" sibTransId="{1DAAC7AA-29F2-4C72-949A-775696914EBC}"/>
    <dgm:cxn modelId="{D7A752DD-CE23-4B1A-9150-73466FDD09DA}" srcId="{7E258AB6-3FCC-4FA1-AD05-FC4EA4C3098C}" destId="{5655D22C-9B27-450A-9B34-232E2CC2F6F5}" srcOrd="1" destOrd="0" parTransId="{1E58B9ED-0F7C-42DA-B609-18CE9B304304}" sibTransId="{AB6E8490-E9A8-426C-AF5C-0F7946CAA008}"/>
    <dgm:cxn modelId="{B177B70A-685C-4770-A423-7A8BDCBD8183}" type="presOf" srcId="{A76543E2-1B5B-4221-82D3-E081FDDA3A2A}" destId="{0DCA891B-979C-413A-A503-403B6216C03B}" srcOrd="1" destOrd="0" presId="urn:microsoft.com/office/officeart/2005/8/layout/lProcess2"/>
    <dgm:cxn modelId="{DB47B623-27EE-4285-AE54-51079A934079}" srcId="{7E258AB6-3FCC-4FA1-AD05-FC4EA4C3098C}" destId="{0D94BDE0-4A9F-47E3-A8FF-24EBD8AE673D}" srcOrd="2" destOrd="0" parTransId="{0645388D-7064-443A-BAC4-6891BA596048}" sibTransId="{D43FBCC4-D908-42F9-8D6C-55E4E505B518}"/>
    <dgm:cxn modelId="{E0A46530-0F97-4985-9879-F1D8D189A1A5}" srcId="{A76543E2-1B5B-4221-82D3-E081FDDA3A2A}" destId="{35A13829-E929-40E2-B2FD-DC4B87E8357E}" srcOrd="2" destOrd="0" parTransId="{141FAF11-B2C4-46DC-9101-A9D1D76691FE}" sibTransId="{D4C6627D-4B45-41B2-BC7E-553C7AE249D8}"/>
    <dgm:cxn modelId="{CA34B810-F035-4595-AB17-1C8EFC48B892}" type="presOf" srcId="{1DC83F5F-1FD0-44CB-9616-C860BC4A5D5A}" destId="{F4454974-54EC-4B32-8EAC-DDC4208E67A3}" srcOrd="0" destOrd="0" presId="urn:microsoft.com/office/officeart/2005/8/layout/lProcess2"/>
    <dgm:cxn modelId="{5DBD2B4E-F278-4AD3-BA41-7A9EFA6F650A}" type="presOf" srcId="{827E7CD8-94E2-4CF4-A561-4E33BE43BDC7}" destId="{9C14645A-FDE1-4A69-AB23-98E54FA8A61B}" srcOrd="0" destOrd="0" presId="urn:microsoft.com/office/officeart/2005/8/layout/lProcess2"/>
    <dgm:cxn modelId="{6DA54023-0233-4BC7-8543-7FB5952F21A2}" type="presOf" srcId="{DB8ABB32-F163-41A0-8A07-CAF1BF9E2045}" destId="{A4CAE370-44DC-4C1C-BA22-6770B1E9CF0E}" srcOrd="0" destOrd="0" presId="urn:microsoft.com/office/officeart/2005/8/layout/lProcess2"/>
    <dgm:cxn modelId="{D7659EBC-4FE2-4E61-856A-CABA2BEC7044}" srcId="{44D4A5A4-C7F4-44BF-8D5D-F5379A0D4251}" destId="{7E258AB6-3FCC-4FA1-AD05-FC4EA4C3098C}" srcOrd="1" destOrd="0" parTransId="{0CEDC24B-E0B9-4B2E-B7FA-6C12E29FB031}" sibTransId="{FDA297FD-A311-4D05-8692-C4D45140892D}"/>
    <dgm:cxn modelId="{E42A01EA-C223-46C1-9D21-CE7B3EC216BD}" srcId="{A76543E2-1B5B-4221-82D3-E081FDDA3A2A}" destId="{77A9A89D-D294-4A9B-8950-ACF94201E2BD}" srcOrd="1" destOrd="0" parTransId="{2D4CEF8C-F355-45B6-B304-62ABDC9D6000}" sibTransId="{9F06EDF3-704F-4595-8BD7-9800E340B86A}"/>
    <dgm:cxn modelId="{1209357C-6E94-413E-9686-105DAC5C7013}" srcId="{DB8ABB32-F163-41A0-8A07-CAF1BF9E2045}" destId="{07FAB353-D418-4992-8624-DB6365F9D4D1}" srcOrd="0" destOrd="0" parTransId="{72CF92EF-F2BC-4CAB-A76E-DF1355B7F0B9}" sibTransId="{04D1661D-E8CA-45B9-8A35-3E8BE3D9DEB4}"/>
    <dgm:cxn modelId="{505E2044-E354-4BC9-B46D-355B994BDA8A}" srcId="{7E258AB6-3FCC-4FA1-AD05-FC4EA4C3098C}" destId="{6E4827EA-9F61-4E6B-A085-108EA046A0D6}" srcOrd="3" destOrd="0" parTransId="{55FAFCC7-4830-4D41-871C-C451E7B7710B}" sibTransId="{01FCD71A-A570-464F-91FE-1172F1E09676}"/>
    <dgm:cxn modelId="{74991019-9803-41B4-A09E-D3ABC0C20A42}" type="presOf" srcId="{35A13829-E929-40E2-B2FD-DC4B87E8357E}" destId="{9486C7ED-AECD-4529-B3DE-E5DC97140A9F}" srcOrd="0" destOrd="0" presId="urn:microsoft.com/office/officeart/2005/8/layout/lProcess2"/>
    <dgm:cxn modelId="{E7DAE42D-F62C-4B31-BEC4-68483F380D5B}" srcId="{7E258AB6-3FCC-4FA1-AD05-FC4EA4C3098C}" destId="{CFB706C7-C0EF-4F90-8EF0-73AD877BC932}" srcOrd="0" destOrd="0" parTransId="{0903BC5C-ED1A-4B34-95CF-38304587CC53}" sibTransId="{929B62B4-A562-4352-B29E-8F4EF7B5C6D0}"/>
    <dgm:cxn modelId="{F03A49A4-C651-4DD3-BCEA-67F24B0A31B7}" type="presOf" srcId="{77A9A89D-D294-4A9B-8950-ACF94201E2BD}" destId="{8F71135E-FCD4-4FF8-9521-5997A55275A5}" srcOrd="0" destOrd="0" presId="urn:microsoft.com/office/officeart/2005/8/layout/lProcess2"/>
    <dgm:cxn modelId="{A6AFE779-0C44-40AD-AB18-853BFFA35E25}" type="presOf" srcId="{7E258AB6-3FCC-4FA1-AD05-FC4EA4C3098C}" destId="{5B591B01-D560-4E56-98D7-8D2BC1B5CDA3}" srcOrd="1" destOrd="0" presId="urn:microsoft.com/office/officeart/2005/8/layout/lProcess2"/>
    <dgm:cxn modelId="{51CB691F-79FD-47D3-8805-B6DE3E1DA36A}" srcId="{DB8ABB32-F163-41A0-8A07-CAF1BF9E2045}" destId="{1DC83F5F-1FD0-44CB-9616-C860BC4A5D5A}" srcOrd="2" destOrd="0" parTransId="{8DE87D7D-E937-44DC-82B5-403C8825E9DE}" sibTransId="{139ACB1F-40D2-482D-A191-120EC49B3594}"/>
    <dgm:cxn modelId="{2AB60D06-8358-4DBD-AF7B-1AC2DB06C4CB}" type="presParOf" srcId="{D0C3AE1C-28B7-48C4-A7BD-A1DB77C6BECB}" destId="{D5109F4C-3F47-44E1-9507-8ACDCF45FCD5}" srcOrd="0" destOrd="0" presId="urn:microsoft.com/office/officeart/2005/8/layout/lProcess2"/>
    <dgm:cxn modelId="{157B43C0-B688-43DD-BA7A-C2027724DD4C}" type="presParOf" srcId="{D5109F4C-3F47-44E1-9507-8ACDCF45FCD5}" destId="{A4CAE370-44DC-4C1C-BA22-6770B1E9CF0E}" srcOrd="0" destOrd="0" presId="urn:microsoft.com/office/officeart/2005/8/layout/lProcess2"/>
    <dgm:cxn modelId="{1D2A46DC-EBA2-432D-B42D-3B65A0900F45}" type="presParOf" srcId="{D5109F4C-3F47-44E1-9507-8ACDCF45FCD5}" destId="{DCC52B19-63FE-4992-BCC8-D3FC97C4530F}" srcOrd="1" destOrd="0" presId="urn:microsoft.com/office/officeart/2005/8/layout/lProcess2"/>
    <dgm:cxn modelId="{D8FA8830-C5B4-471D-8456-8292F8DC2E94}" type="presParOf" srcId="{D5109F4C-3F47-44E1-9507-8ACDCF45FCD5}" destId="{0E2207E6-B835-4FAD-A518-74E7971D77AE}" srcOrd="2" destOrd="0" presId="urn:microsoft.com/office/officeart/2005/8/layout/lProcess2"/>
    <dgm:cxn modelId="{D94477F4-F94F-486B-87F9-0CE2B8952F25}" type="presParOf" srcId="{0E2207E6-B835-4FAD-A518-74E7971D77AE}" destId="{F53B2AC9-A2DA-4FB4-9C04-5078DD7EADC8}" srcOrd="0" destOrd="0" presId="urn:microsoft.com/office/officeart/2005/8/layout/lProcess2"/>
    <dgm:cxn modelId="{1821B4AB-BBD3-4BD3-BB5C-84D5D05F80A4}" type="presParOf" srcId="{F53B2AC9-A2DA-4FB4-9C04-5078DD7EADC8}" destId="{F821C3A2-537E-45A4-8CB3-67FD26B1E315}" srcOrd="0" destOrd="0" presId="urn:microsoft.com/office/officeart/2005/8/layout/lProcess2"/>
    <dgm:cxn modelId="{BED34D24-FE56-4790-9739-E2E998BA7610}" type="presParOf" srcId="{F53B2AC9-A2DA-4FB4-9C04-5078DD7EADC8}" destId="{D8550057-C786-4F54-90A1-7AFB75AED7AD}" srcOrd="1" destOrd="0" presId="urn:microsoft.com/office/officeart/2005/8/layout/lProcess2"/>
    <dgm:cxn modelId="{512B1C75-DF5C-48C9-9A69-01543ED902D0}" type="presParOf" srcId="{F53B2AC9-A2DA-4FB4-9C04-5078DD7EADC8}" destId="{8125EB27-2386-4DCE-B561-37CFB732F1D4}" srcOrd="2" destOrd="0" presId="urn:microsoft.com/office/officeart/2005/8/layout/lProcess2"/>
    <dgm:cxn modelId="{19693398-05A7-4B2D-8C3A-CE9A6FCAA4D4}" type="presParOf" srcId="{F53B2AC9-A2DA-4FB4-9C04-5078DD7EADC8}" destId="{3AE98893-36E8-4A0E-B82A-1172B3B822F4}" srcOrd="3" destOrd="0" presId="urn:microsoft.com/office/officeart/2005/8/layout/lProcess2"/>
    <dgm:cxn modelId="{F6B0E7D8-590D-4CDC-8092-20884CD6202B}" type="presParOf" srcId="{F53B2AC9-A2DA-4FB4-9C04-5078DD7EADC8}" destId="{F4454974-54EC-4B32-8EAC-DDC4208E67A3}" srcOrd="4" destOrd="0" presId="urn:microsoft.com/office/officeart/2005/8/layout/lProcess2"/>
    <dgm:cxn modelId="{A558E12E-6ECC-486C-B536-7D868AA64A0A}" type="presParOf" srcId="{F53B2AC9-A2DA-4FB4-9C04-5078DD7EADC8}" destId="{0EAE7F06-DE15-486C-BA52-33657B64F818}" srcOrd="5" destOrd="0" presId="urn:microsoft.com/office/officeart/2005/8/layout/lProcess2"/>
    <dgm:cxn modelId="{2EE890AC-1667-41E4-809C-B17EF9C720FE}" type="presParOf" srcId="{F53B2AC9-A2DA-4FB4-9C04-5078DD7EADC8}" destId="{8C055F9B-BCA9-4F11-9DBB-67C1DBEA2CED}" srcOrd="6" destOrd="0" presId="urn:microsoft.com/office/officeart/2005/8/layout/lProcess2"/>
    <dgm:cxn modelId="{C36067B0-004D-4090-828D-3C6CA3CADC56}" type="presParOf" srcId="{F53B2AC9-A2DA-4FB4-9C04-5078DD7EADC8}" destId="{D540E991-4F3C-40A3-8408-DBCDD6893F75}" srcOrd="7" destOrd="0" presId="urn:microsoft.com/office/officeart/2005/8/layout/lProcess2"/>
    <dgm:cxn modelId="{480F0A9A-4BF1-4F3D-AD6E-EEF7AA98E729}" type="presParOf" srcId="{F53B2AC9-A2DA-4FB4-9C04-5078DD7EADC8}" destId="{60457B57-51D0-4FEF-8C4B-F686659FED93}" srcOrd="8" destOrd="0" presId="urn:microsoft.com/office/officeart/2005/8/layout/lProcess2"/>
    <dgm:cxn modelId="{D2C18D0F-990B-493F-B7F1-0F919BC4B45B}" type="presParOf" srcId="{D0C3AE1C-28B7-48C4-A7BD-A1DB77C6BECB}" destId="{D4B83FE2-DA68-458E-84CB-39B43C58DC33}" srcOrd="1" destOrd="0" presId="urn:microsoft.com/office/officeart/2005/8/layout/lProcess2"/>
    <dgm:cxn modelId="{5475A78D-E823-491F-A5C3-CB9A4983D474}" type="presParOf" srcId="{D0C3AE1C-28B7-48C4-A7BD-A1DB77C6BECB}" destId="{80FF8B39-75D7-4E06-A6DD-411638E69B15}" srcOrd="2" destOrd="0" presId="urn:microsoft.com/office/officeart/2005/8/layout/lProcess2"/>
    <dgm:cxn modelId="{B6D85677-B178-40BB-B1AF-2870389C11FC}" type="presParOf" srcId="{80FF8B39-75D7-4E06-A6DD-411638E69B15}" destId="{F68D3AF1-DF79-4074-91E0-0564CA414B7F}" srcOrd="0" destOrd="0" presId="urn:microsoft.com/office/officeart/2005/8/layout/lProcess2"/>
    <dgm:cxn modelId="{30B999B2-69BD-406F-9A30-D763FEB16508}" type="presParOf" srcId="{80FF8B39-75D7-4E06-A6DD-411638E69B15}" destId="{5B591B01-D560-4E56-98D7-8D2BC1B5CDA3}" srcOrd="1" destOrd="0" presId="urn:microsoft.com/office/officeart/2005/8/layout/lProcess2"/>
    <dgm:cxn modelId="{CD0ECBCC-C159-486F-9383-2CA6C81F4CEB}" type="presParOf" srcId="{80FF8B39-75D7-4E06-A6DD-411638E69B15}" destId="{3FABCBDA-F0D9-4E33-BA92-03A82C3CE7C5}" srcOrd="2" destOrd="0" presId="urn:microsoft.com/office/officeart/2005/8/layout/lProcess2"/>
    <dgm:cxn modelId="{9214D0F6-AA5A-431F-A34D-873398A826F0}" type="presParOf" srcId="{3FABCBDA-F0D9-4E33-BA92-03A82C3CE7C5}" destId="{8DBD6042-5078-484C-993A-572E9CEF5C5B}" srcOrd="0" destOrd="0" presId="urn:microsoft.com/office/officeart/2005/8/layout/lProcess2"/>
    <dgm:cxn modelId="{5102FE37-C972-46D4-BD6B-8F79CC324579}" type="presParOf" srcId="{8DBD6042-5078-484C-993A-572E9CEF5C5B}" destId="{E563B9B6-AAC9-491B-802F-30288034BFC2}" srcOrd="0" destOrd="0" presId="urn:microsoft.com/office/officeart/2005/8/layout/lProcess2"/>
    <dgm:cxn modelId="{CD3024BD-EFDE-4017-9A9C-C53858BC6328}" type="presParOf" srcId="{8DBD6042-5078-484C-993A-572E9CEF5C5B}" destId="{78F703E5-DAD9-4A91-A1EF-C72E7A370E43}" srcOrd="1" destOrd="0" presId="urn:microsoft.com/office/officeart/2005/8/layout/lProcess2"/>
    <dgm:cxn modelId="{21974DC6-04FE-48EA-8AFD-C0F954160F54}" type="presParOf" srcId="{8DBD6042-5078-484C-993A-572E9CEF5C5B}" destId="{35F35C5D-8D79-499D-A67B-BD924942313D}" srcOrd="2" destOrd="0" presId="urn:microsoft.com/office/officeart/2005/8/layout/lProcess2"/>
    <dgm:cxn modelId="{9A1B7EA5-9B1B-4416-A9FA-8FB7D3E5C5D4}" type="presParOf" srcId="{8DBD6042-5078-484C-993A-572E9CEF5C5B}" destId="{9416C6A3-55F8-4624-90A4-1F7D41FFF638}" srcOrd="3" destOrd="0" presId="urn:microsoft.com/office/officeart/2005/8/layout/lProcess2"/>
    <dgm:cxn modelId="{0CC78B6D-B299-44E2-B486-954F4511F799}" type="presParOf" srcId="{8DBD6042-5078-484C-993A-572E9CEF5C5B}" destId="{C14264B7-28BB-4230-ACA3-E1E18322112C}" srcOrd="4" destOrd="0" presId="urn:microsoft.com/office/officeart/2005/8/layout/lProcess2"/>
    <dgm:cxn modelId="{FD2C488E-E39C-49FD-B8B2-BA9469DDA08D}" type="presParOf" srcId="{8DBD6042-5078-484C-993A-572E9CEF5C5B}" destId="{EF549F9F-9B60-4676-9C22-1910C72FD9DD}" srcOrd="5" destOrd="0" presId="urn:microsoft.com/office/officeart/2005/8/layout/lProcess2"/>
    <dgm:cxn modelId="{4241B967-B684-40D0-BDB9-A9FD4710400E}" type="presParOf" srcId="{8DBD6042-5078-484C-993A-572E9CEF5C5B}" destId="{7798A413-A7EF-4C5F-A81A-FCE3CDD96D74}" srcOrd="6" destOrd="0" presId="urn:microsoft.com/office/officeart/2005/8/layout/lProcess2"/>
    <dgm:cxn modelId="{2FF88F34-DA1A-45D1-81B5-30F65D145552}" type="presParOf" srcId="{8DBD6042-5078-484C-993A-572E9CEF5C5B}" destId="{78207333-FE49-44EB-978D-FF686549FA52}" srcOrd="7" destOrd="0" presId="urn:microsoft.com/office/officeart/2005/8/layout/lProcess2"/>
    <dgm:cxn modelId="{13328AE0-C6DC-45D6-938B-47FC3C01479F}" type="presParOf" srcId="{8DBD6042-5078-484C-993A-572E9CEF5C5B}" destId="{F796537F-6983-4620-A1D5-8496A1A7BBD1}" srcOrd="8" destOrd="0" presId="urn:microsoft.com/office/officeart/2005/8/layout/lProcess2"/>
    <dgm:cxn modelId="{944CE303-5D9C-4E64-8832-176B3CC1F364}" type="presParOf" srcId="{D0C3AE1C-28B7-48C4-A7BD-A1DB77C6BECB}" destId="{EDA922F8-CD65-483C-82BB-7339FB12F6E1}" srcOrd="3" destOrd="0" presId="urn:microsoft.com/office/officeart/2005/8/layout/lProcess2"/>
    <dgm:cxn modelId="{97F74755-1D9E-4E72-B5C8-9A980B5F3218}" type="presParOf" srcId="{D0C3AE1C-28B7-48C4-A7BD-A1DB77C6BECB}" destId="{13638E33-8303-4857-B063-C6ECD29CDDAA}" srcOrd="4" destOrd="0" presId="urn:microsoft.com/office/officeart/2005/8/layout/lProcess2"/>
    <dgm:cxn modelId="{C70612A2-BA0C-4D12-9D47-397AA8A1CF27}" type="presParOf" srcId="{13638E33-8303-4857-B063-C6ECD29CDDAA}" destId="{7D3ACF43-BCDD-4570-AD8A-2F1B5DAB225A}" srcOrd="0" destOrd="0" presId="urn:microsoft.com/office/officeart/2005/8/layout/lProcess2"/>
    <dgm:cxn modelId="{9E303523-6FA1-44B3-B127-9C3AEC2E5238}" type="presParOf" srcId="{13638E33-8303-4857-B063-C6ECD29CDDAA}" destId="{0DCA891B-979C-413A-A503-403B6216C03B}" srcOrd="1" destOrd="0" presId="urn:microsoft.com/office/officeart/2005/8/layout/lProcess2"/>
    <dgm:cxn modelId="{8A0F4602-D8E1-4E37-B53E-A8AC685A9BEC}" type="presParOf" srcId="{13638E33-8303-4857-B063-C6ECD29CDDAA}" destId="{7714E54D-88CF-4A12-B5E1-EE55FE6B33D9}" srcOrd="2" destOrd="0" presId="urn:microsoft.com/office/officeart/2005/8/layout/lProcess2"/>
    <dgm:cxn modelId="{30E617DD-808D-40D5-AC1E-98DD8887FAEA}" type="presParOf" srcId="{7714E54D-88CF-4A12-B5E1-EE55FE6B33D9}" destId="{43FEEC80-D5DA-4DC6-9727-A0E1986ABC33}" srcOrd="0" destOrd="0" presId="urn:microsoft.com/office/officeart/2005/8/layout/lProcess2"/>
    <dgm:cxn modelId="{A1CF307C-87E6-4659-BECC-7BF5264A8745}" type="presParOf" srcId="{43FEEC80-D5DA-4DC6-9727-A0E1986ABC33}" destId="{9C14645A-FDE1-4A69-AB23-98E54FA8A61B}" srcOrd="0" destOrd="0" presId="urn:microsoft.com/office/officeart/2005/8/layout/lProcess2"/>
    <dgm:cxn modelId="{EBFE0440-B6DD-4D92-9A9A-A694A18A6089}" type="presParOf" srcId="{43FEEC80-D5DA-4DC6-9727-A0E1986ABC33}" destId="{DB3CA66E-43C6-4FDD-AB8E-71C4DF3EBFCC}" srcOrd="1" destOrd="0" presId="urn:microsoft.com/office/officeart/2005/8/layout/lProcess2"/>
    <dgm:cxn modelId="{B74312BB-EFA1-4B8A-A8C0-0DDC233CCD5B}" type="presParOf" srcId="{43FEEC80-D5DA-4DC6-9727-A0E1986ABC33}" destId="{8F71135E-FCD4-4FF8-9521-5997A55275A5}" srcOrd="2" destOrd="0" presId="urn:microsoft.com/office/officeart/2005/8/layout/lProcess2"/>
    <dgm:cxn modelId="{885713A5-E2CA-4A89-B82F-89823E1777AB}" type="presParOf" srcId="{43FEEC80-D5DA-4DC6-9727-A0E1986ABC33}" destId="{1C598012-B8FA-4146-9C11-140F39459EEF}" srcOrd="3" destOrd="0" presId="urn:microsoft.com/office/officeart/2005/8/layout/lProcess2"/>
    <dgm:cxn modelId="{A6A19380-EFF8-4D8A-A9EF-F6823CB0B43B}" type="presParOf" srcId="{43FEEC80-D5DA-4DC6-9727-A0E1986ABC33}" destId="{9486C7ED-AECD-4529-B3DE-E5DC97140A9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AE370-44DC-4C1C-BA22-6770B1E9CF0E}">
      <dsp:nvSpPr>
        <dsp:cNvPr id="0" name=""/>
        <dsp:cNvSpPr/>
      </dsp:nvSpPr>
      <dsp:spPr>
        <a:xfrm>
          <a:off x="1004" y="0"/>
          <a:ext cx="2611933" cy="43735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Course Descriptions</a:t>
          </a:r>
          <a:endParaRPr lang="en-US" sz="3600" kern="1200" dirty="0"/>
        </a:p>
      </dsp:txBody>
      <dsp:txXfrm>
        <a:off x="1004" y="0"/>
        <a:ext cx="2611933" cy="1312068"/>
      </dsp:txXfrm>
    </dsp:sp>
    <dsp:sp modelId="{F821C3A2-537E-45A4-8CB3-67FD26B1E315}">
      <dsp:nvSpPr>
        <dsp:cNvPr id="0" name=""/>
        <dsp:cNvSpPr/>
      </dsp:nvSpPr>
      <dsp:spPr>
        <a:xfrm>
          <a:off x="262197" y="1312896"/>
          <a:ext cx="2089546" cy="5059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What?</a:t>
          </a:r>
          <a:endParaRPr lang="en-US" sz="2500" kern="1200" dirty="0"/>
        </a:p>
      </dsp:txBody>
      <dsp:txXfrm>
        <a:off x="277016" y="1327715"/>
        <a:ext cx="2059908" cy="476322"/>
      </dsp:txXfrm>
    </dsp:sp>
    <dsp:sp modelId="{8125EB27-2386-4DCE-B561-37CFB732F1D4}">
      <dsp:nvSpPr>
        <dsp:cNvPr id="0" name=""/>
        <dsp:cNvSpPr/>
      </dsp:nvSpPr>
      <dsp:spPr>
        <a:xfrm>
          <a:off x="262197" y="1896696"/>
          <a:ext cx="2089546" cy="5059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Objectives</a:t>
          </a:r>
          <a:endParaRPr lang="en-US" sz="2500" kern="1200" dirty="0"/>
        </a:p>
      </dsp:txBody>
      <dsp:txXfrm>
        <a:off x="277016" y="1911515"/>
        <a:ext cx="2059908" cy="476322"/>
      </dsp:txXfrm>
    </dsp:sp>
    <dsp:sp modelId="{F4454974-54EC-4B32-8EAC-DDC4208E67A3}">
      <dsp:nvSpPr>
        <dsp:cNvPr id="0" name=""/>
        <dsp:cNvSpPr/>
      </dsp:nvSpPr>
      <dsp:spPr>
        <a:xfrm>
          <a:off x="262197" y="2480496"/>
          <a:ext cx="2089546" cy="5059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Roles</a:t>
          </a:r>
          <a:endParaRPr lang="en-US" sz="2500" kern="1200" dirty="0"/>
        </a:p>
      </dsp:txBody>
      <dsp:txXfrm>
        <a:off x="277016" y="2495315"/>
        <a:ext cx="2059908" cy="476322"/>
      </dsp:txXfrm>
    </dsp:sp>
    <dsp:sp modelId="{8C055F9B-BCA9-4F11-9DBB-67C1DBEA2CED}">
      <dsp:nvSpPr>
        <dsp:cNvPr id="0" name=""/>
        <dsp:cNvSpPr/>
      </dsp:nvSpPr>
      <dsp:spPr>
        <a:xfrm>
          <a:off x="262197" y="3064296"/>
          <a:ext cx="2089546" cy="5059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Topics</a:t>
          </a:r>
          <a:endParaRPr lang="en-US" sz="2500" kern="1200" dirty="0"/>
        </a:p>
      </dsp:txBody>
      <dsp:txXfrm>
        <a:off x="277016" y="3079115"/>
        <a:ext cx="2059908" cy="476322"/>
      </dsp:txXfrm>
    </dsp:sp>
    <dsp:sp modelId="{60457B57-51D0-4FEF-8C4B-F686659FED93}">
      <dsp:nvSpPr>
        <dsp:cNvPr id="0" name=""/>
        <dsp:cNvSpPr/>
      </dsp:nvSpPr>
      <dsp:spPr>
        <a:xfrm>
          <a:off x="262197" y="3648097"/>
          <a:ext cx="2089546" cy="50596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Evaluation</a:t>
          </a:r>
          <a:endParaRPr lang="en-US" sz="2500" kern="1200" dirty="0"/>
        </a:p>
      </dsp:txBody>
      <dsp:txXfrm>
        <a:off x="277016" y="3662916"/>
        <a:ext cx="2059908" cy="476322"/>
      </dsp:txXfrm>
    </dsp:sp>
    <dsp:sp modelId="{F68D3AF1-DF79-4074-91E0-0564CA414B7F}">
      <dsp:nvSpPr>
        <dsp:cNvPr id="0" name=""/>
        <dsp:cNvSpPr/>
      </dsp:nvSpPr>
      <dsp:spPr>
        <a:xfrm>
          <a:off x="2808833" y="0"/>
          <a:ext cx="2611933" cy="43735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Learning Activities</a:t>
          </a:r>
          <a:endParaRPr lang="en-US" sz="3600" kern="1200" dirty="0"/>
        </a:p>
      </dsp:txBody>
      <dsp:txXfrm>
        <a:off x="2808833" y="0"/>
        <a:ext cx="2611933" cy="1312068"/>
      </dsp:txXfrm>
    </dsp:sp>
    <dsp:sp modelId="{E563B9B6-AAC9-491B-802F-30288034BFC2}">
      <dsp:nvSpPr>
        <dsp:cNvPr id="0" name=""/>
        <dsp:cNvSpPr/>
      </dsp:nvSpPr>
      <dsp:spPr>
        <a:xfrm>
          <a:off x="3070026" y="1312896"/>
          <a:ext cx="2089546" cy="5059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Video Conference</a:t>
          </a:r>
          <a:endParaRPr lang="en-US" sz="1800" kern="1200" dirty="0"/>
        </a:p>
      </dsp:txBody>
      <dsp:txXfrm>
        <a:off x="3084845" y="1327715"/>
        <a:ext cx="2059908" cy="476322"/>
      </dsp:txXfrm>
    </dsp:sp>
    <dsp:sp modelId="{35F35C5D-8D79-499D-A67B-BD924942313D}">
      <dsp:nvSpPr>
        <dsp:cNvPr id="0" name=""/>
        <dsp:cNvSpPr/>
      </dsp:nvSpPr>
      <dsp:spPr>
        <a:xfrm>
          <a:off x="3070026" y="1896696"/>
          <a:ext cx="2089546" cy="5059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Diagnostic Test</a:t>
          </a:r>
          <a:endParaRPr lang="en-US" sz="1800" kern="1200" dirty="0"/>
        </a:p>
      </dsp:txBody>
      <dsp:txXfrm>
        <a:off x="3084845" y="1911515"/>
        <a:ext cx="2059908" cy="476322"/>
      </dsp:txXfrm>
    </dsp:sp>
    <dsp:sp modelId="{C14264B7-28BB-4230-ACA3-E1E18322112C}">
      <dsp:nvSpPr>
        <dsp:cNvPr id="0" name=""/>
        <dsp:cNvSpPr/>
      </dsp:nvSpPr>
      <dsp:spPr>
        <a:xfrm>
          <a:off x="3070026" y="2480496"/>
          <a:ext cx="2089546" cy="5059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Daily Assignments (KAT 1)</a:t>
          </a:r>
          <a:endParaRPr lang="en-US" sz="1800" kern="1200" dirty="0"/>
        </a:p>
      </dsp:txBody>
      <dsp:txXfrm>
        <a:off x="3084845" y="2495315"/>
        <a:ext cx="2059908" cy="476322"/>
      </dsp:txXfrm>
    </dsp:sp>
    <dsp:sp modelId="{7798A413-A7EF-4C5F-A81A-FCE3CDD96D74}">
      <dsp:nvSpPr>
        <dsp:cNvPr id="0" name=""/>
        <dsp:cNvSpPr/>
      </dsp:nvSpPr>
      <dsp:spPr>
        <a:xfrm>
          <a:off x="3070026" y="3064296"/>
          <a:ext cx="2089546" cy="5059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Discussion Forum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(KAT 2)</a:t>
          </a:r>
          <a:endParaRPr lang="en-US" sz="1800" kern="1200" dirty="0"/>
        </a:p>
      </dsp:txBody>
      <dsp:txXfrm>
        <a:off x="3084845" y="3079115"/>
        <a:ext cx="2059908" cy="476322"/>
      </dsp:txXfrm>
    </dsp:sp>
    <dsp:sp modelId="{F796537F-6983-4620-A1D5-8496A1A7BBD1}">
      <dsp:nvSpPr>
        <dsp:cNvPr id="0" name=""/>
        <dsp:cNvSpPr/>
      </dsp:nvSpPr>
      <dsp:spPr>
        <a:xfrm>
          <a:off x="3070026" y="3648097"/>
          <a:ext cx="2089546" cy="50596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Presentations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(KAT 3)</a:t>
          </a:r>
          <a:endParaRPr lang="en-US" sz="1800" kern="1200" dirty="0"/>
        </a:p>
      </dsp:txBody>
      <dsp:txXfrm>
        <a:off x="3084845" y="3662916"/>
        <a:ext cx="2059908" cy="476322"/>
      </dsp:txXfrm>
    </dsp:sp>
    <dsp:sp modelId="{7D3ACF43-BCDD-4570-AD8A-2F1B5DAB225A}">
      <dsp:nvSpPr>
        <dsp:cNvPr id="0" name=""/>
        <dsp:cNvSpPr/>
      </dsp:nvSpPr>
      <dsp:spPr>
        <a:xfrm>
          <a:off x="5616661" y="0"/>
          <a:ext cx="2611933" cy="43735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Class Policy</a:t>
          </a:r>
          <a:endParaRPr lang="en-US" sz="3600" kern="1200" dirty="0"/>
        </a:p>
      </dsp:txBody>
      <dsp:txXfrm>
        <a:off x="5616661" y="0"/>
        <a:ext cx="2611933" cy="1312068"/>
      </dsp:txXfrm>
    </dsp:sp>
    <dsp:sp modelId="{9C14645A-FDE1-4A69-AB23-98E54FA8A61B}">
      <dsp:nvSpPr>
        <dsp:cNvPr id="0" name=""/>
        <dsp:cNvSpPr/>
      </dsp:nvSpPr>
      <dsp:spPr>
        <a:xfrm>
          <a:off x="5877855" y="1312442"/>
          <a:ext cx="2089546" cy="8592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Participations</a:t>
          </a:r>
          <a:endParaRPr lang="en-US" sz="2500" kern="1200" dirty="0"/>
        </a:p>
      </dsp:txBody>
      <dsp:txXfrm>
        <a:off x="5903021" y="1337608"/>
        <a:ext cx="2039214" cy="808898"/>
      </dsp:txXfrm>
    </dsp:sp>
    <dsp:sp modelId="{8F71135E-FCD4-4FF8-9521-5997A55275A5}">
      <dsp:nvSpPr>
        <dsp:cNvPr id="0" name=""/>
        <dsp:cNvSpPr/>
      </dsp:nvSpPr>
      <dsp:spPr>
        <a:xfrm>
          <a:off x="5877855" y="2303861"/>
          <a:ext cx="2089546" cy="8592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Assignments</a:t>
          </a:r>
          <a:endParaRPr lang="en-US" sz="2500" kern="1200" dirty="0"/>
        </a:p>
      </dsp:txBody>
      <dsp:txXfrm>
        <a:off x="5903021" y="2329027"/>
        <a:ext cx="2039214" cy="808898"/>
      </dsp:txXfrm>
    </dsp:sp>
    <dsp:sp modelId="{9486C7ED-AECD-4529-B3DE-E5DC97140A9F}">
      <dsp:nvSpPr>
        <dsp:cNvPr id="0" name=""/>
        <dsp:cNvSpPr/>
      </dsp:nvSpPr>
      <dsp:spPr>
        <a:xfrm>
          <a:off x="5877855" y="3295281"/>
          <a:ext cx="2089546" cy="8592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Cheating and Plagiarism</a:t>
          </a:r>
          <a:endParaRPr lang="en-US" sz="2500" kern="1200" dirty="0"/>
        </a:p>
      </dsp:txBody>
      <dsp:txXfrm>
        <a:off x="5903021" y="3320447"/>
        <a:ext cx="2039214" cy="808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B9D2-7C44-404E-BD57-687A27F78E8A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2D85-ECC0-45EF-84F0-1C8221EA1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2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B9D2-7C44-404E-BD57-687A27F78E8A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2D85-ECC0-45EF-84F0-1C8221EA1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0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B9D2-7C44-404E-BD57-687A27F78E8A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2D85-ECC0-45EF-84F0-1C8221EA1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B9D2-7C44-404E-BD57-687A27F78E8A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2D85-ECC0-45EF-84F0-1C8221EA1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06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B9D2-7C44-404E-BD57-687A27F78E8A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2D85-ECC0-45EF-84F0-1C8221EA1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7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B9D2-7C44-404E-BD57-687A27F78E8A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2D85-ECC0-45EF-84F0-1C8221EA1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4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B9D2-7C44-404E-BD57-687A27F78E8A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2D85-ECC0-45EF-84F0-1C8221EA1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35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B9D2-7C44-404E-BD57-687A27F78E8A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2D85-ECC0-45EF-84F0-1C8221EA1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5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B9D2-7C44-404E-BD57-687A27F78E8A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2D85-ECC0-45EF-84F0-1C8221EA1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9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B9D2-7C44-404E-BD57-687A27F78E8A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2D85-ECC0-45EF-84F0-1C8221EA1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2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B9D2-7C44-404E-BD57-687A27F78E8A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2D85-ECC0-45EF-84F0-1C8221EA1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0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6B9D2-7C44-404E-BD57-687A27F78E8A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D2D85-ECC0-45EF-84F0-1C8221EA1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2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andra.sembel@uph.edu" TargetMode="External"/><Relationship Id="rId7" Type="http://schemas.openxmlformats.org/officeDocument/2006/relationships/hyperlink" Target="mailto:michael.recard@uph.ed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hyperlink" Target="mailto:dwi.nugroho@uph.edu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150" y="182384"/>
            <a:ext cx="9525000" cy="64674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25232" y="3416121"/>
            <a:ext cx="7727325" cy="1317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e-General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English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625232" y="4549597"/>
            <a:ext cx="7896807" cy="152735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Introduction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3855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General English Team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114" y="1806094"/>
            <a:ext cx="2525686" cy="277692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760114" y="4635178"/>
            <a:ext cx="2811887" cy="193852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Sandra Sembel</a:t>
            </a:r>
          </a:p>
          <a:p>
            <a:pPr marL="114300" indent="0">
              <a:buNone/>
            </a:pPr>
            <a:r>
              <a:rPr lang="en-US" sz="2000" dirty="0"/>
              <a:t>(Coordinator)</a:t>
            </a:r>
          </a:p>
          <a:p>
            <a:pPr marL="114300" indent="0">
              <a:buNone/>
            </a:pPr>
            <a:r>
              <a:rPr lang="en-US" sz="1800" dirty="0">
                <a:hlinkClick r:id="rId3"/>
              </a:rPr>
              <a:t>sandra.sembel@uph.edu</a:t>
            </a:r>
            <a:endParaRPr lang="en-US" sz="1800" dirty="0"/>
          </a:p>
          <a:p>
            <a:pPr marL="114300" indent="0">
              <a:buNone/>
            </a:pPr>
            <a:endParaRPr lang="en-US" sz="2000" dirty="0"/>
          </a:p>
        </p:txBody>
      </p:sp>
      <p:pic>
        <p:nvPicPr>
          <p:cNvPr id="7" name="Content Placeholder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454" y="1787689"/>
            <a:ext cx="2009067" cy="2813739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4824067" y="4635178"/>
            <a:ext cx="2743843" cy="1938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dirty="0" err="1">
                <a:solidFill>
                  <a:schemeClr val="tx1"/>
                </a:solidFill>
              </a:rPr>
              <a:t>Dwi</a:t>
            </a:r>
            <a:r>
              <a:rPr lang="en-US" dirty="0">
                <a:solidFill>
                  <a:schemeClr val="tx1"/>
                </a:solidFill>
              </a:rPr>
              <a:t> Y. </a:t>
            </a:r>
            <a:r>
              <a:rPr lang="en-US" dirty="0" err="1">
                <a:solidFill>
                  <a:schemeClr val="tx1"/>
                </a:solidFill>
              </a:rPr>
              <a:t>Nugroho</a:t>
            </a: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(Team member)</a:t>
            </a:r>
          </a:p>
          <a:p>
            <a:pPr marL="114300" indent="0">
              <a:buNone/>
            </a:pPr>
            <a:r>
              <a:rPr lang="en-US" sz="1800" dirty="0">
                <a:hlinkClick r:id="rId5"/>
              </a:rPr>
              <a:t>dwi.nugroho@uph.edu</a:t>
            </a:r>
            <a:endParaRPr lang="en-US" sz="1800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3"/>
          <a:stretch/>
        </p:blipFill>
        <p:spPr>
          <a:xfrm>
            <a:off x="8106176" y="1806095"/>
            <a:ext cx="2487696" cy="2776925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7567910" y="4696993"/>
            <a:ext cx="3785890" cy="1938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Michael. R. </a:t>
            </a:r>
            <a:r>
              <a:rPr lang="en-US" dirty="0" err="1">
                <a:solidFill>
                  <a:schemeClr val="tx1"/>
                </a:solidFill>
              </a:rPr>
              <a:t>Sihombing</a:t>
            </a: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(Team member)</a:t>
            </a:r>
            <a:endParaRPr lang="en-US" sz="32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2000" dirty="0">
                <a:hlinkClick r:id="rId7"/>
              </a:rPr>
              <a:t>michael.recard@uph.edu</a:t>
            </a:r>
            <a:endParaRPr lang="en-US" sz="2000" dirty="0"/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834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ENGLISH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043612"/>
              </p:ext>
            </p:extLst>
          </p:nvPr>
        </p:nvGraphicFramePr>
        <p:xfrm>
          <a:off x="1981200" y="1752601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248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a goal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654" y="1905000"/>
            <a:ext cx="8569621" cy="4547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236220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i="1" dirty="0">
                <a:solidFill>
                  <a:schemeClr val="bg1"/>
                </a:solidFill>
              </a:rPr>
              <a:t>You are never too old to set another goal or to dream a new dream. – </a:t>
            </a:r>
            <a:r>
              <a:rPr lang="en-US" sz="3600" i="1" dirty="0" err="1">
                <a:solidFill>
                  <a:schemeClr val="bg1"/>
                </a:solidFill>
              </a:rPr>
              <a:t>C.S.Lewis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26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836" y="289629"/>
            <a:ext cx="10515600" cy="1325563"/>
          </a:xfrm>
        </p:spPr>
        <p:txBody>
          <a:bodyPr/>
          <a:lstStyle/>
          <a:p>
            <a:r>
              <a:rPr lang="en-US" dirty="0" smtClean="0"/>
              <a:t>Summary 1: Course Descriptions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47375" y="2543820"/>
            <a:ext cx="7445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/>
            <a:r>
              <a:rPr lang="en-US" sz="2400" dirty="0">
                <a:solidFill>
                  <a:srgbClr val="FF0000"/>
                </a:solidFill>
              </a:rPr>
              <a:t>1.1. ENGLISH </a:t>
            </a:r>
            <a:r>
              <a:rPr lang="en-US" sz="2400" dirty="0"/>
              <a:t>language</a:t>
            </a:r>
            <a:r>
              <a:rPr lang="en-US" sz="2400" dirty="0">
                <a:solidFill>
                  <a:srgbClr val="FF0000"/>
                </a:solidFill>
              </a:rPr>
              <a:t> COMMUNICATION </a:t>
            </a:r>
            <a:r>
              <a:rPr lang="en-US" sz="2400" dirty="0"/>
              <a:t>skills in </a:t>
            </a:r>
            <a:r>
              <a:rPr lang="en-US" sz="2400" dirty="0">
                <a:solidFill>
                  <a:srgbClr val="FF0000"/>
                </a:solidFill>
              </a:rPr>
              <a:t>ACADEMIC CONTEXT</a:t>
            </a:r>
            <a:r>
              <a:rPr lang="en-US" sz="2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947375" y="3452823"/>
            <a:ext cx="8004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/>
            <a:r>
              <a:rPr lang="en-US" sz="2400" dirty="0">
                <a:solidFill>
                  <a:srgbClr val="FF0000"/>
                </a:solidFill>
              </a:rPr>
              <a:t>1.2. understand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use</a:t>
            </a:r>
            <a:r>
              <a:rPr lang="en-US" sz="2400" dirty="0"/>
              <a:t> intermediate level of English in academic context</a:t>
            </a:r>
          </a:p>
        </p:txBody>
      </p:sp>
      <p:sp>
        <p:nvSpPr>
          <p:cNvPr id="7" name="Rectangle 6"/>
          <p:cNvSpPr/>
          <p:nvPr/>
        </p:nvSpPr>
        <p:spPr>
          <a:xfrm>
            <a:off x="3947375" y="4229650"/>
            <a:ext cx="7334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/>
            <a:r>
              <a:rPr lang="en-US" sz="2400" dirty="0">
                <a:solidFill>
                  <a:srgbClr val="FF0000"/>
                </a:solidFill>
              </a:rPr>
              <a:t>1.3. Lecturer: </a:t>
            </a:r>
            <a:r>
              <a:rPr lang="en-US" sz="2400" dirty="0"/>
              <a:t>Facilitator; </a:t>
            </a:r>
            <a:r>
              <a:rPr lang="en-US" sz="2400" dirty="0">
                <a:solidFill>
                  <a:srgbClr val="FF0000"/>
                </a:solidFill>
              </a:rPr>
              <a:t>Students: </a:t>
            </a:r>
            <a:r>
              <a:rPr lang="en-US" sz="2400" dirty="0"/>
              <a:t>Active participants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3947374" y="4874070"/>
            <a:ext cx="8004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/>
            <a:r>
              <a:rPr lang="en-US" sz="2400" dirty="0">
                <a:solidFill>
                  <a:srgbClr val="FF0000"/>
                </a:solidFill>
              </a:rPr>
              <a:t>1.4. Main </a:t>
            </a:r>
            <a:r>
              <a:rPr lang="en-US" sz="2400" dirty="0"/>
              <a:t>topics: Main ideas, supporting details, vocabulary strategies, inference, paraphrasing, summarizing, synthesizing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77262" y="1877844"/>
            <a:ext cx="2545672" cy="4724400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/>
          <p:cNvGrpSpPr/>
          <p:nvPr/>
        </p:nvGrpSpPr>
        <p:grpSpPr>
          <a:xfrm>
            <a:off x="1131395" y="2774000"/>
            <a:ext cx="2133600" cy="546547"/>
            <a:chOff x="262197" y="1312896"/>
            <a:chExt cx="2089546" cy="505960"/>
          </a:xfrm>
        </p:grpSpPr>
        <p:sp>
          <p:nvSpPr>
            <p:cNvPr id="23" name="Rounded Rectangle 22"/>
            <p:cNvSpPr/>
            <p:nvPr/>
          </p:nvSpPr>
          <p:spPr>
            <a:xfrm>
              <a:off x="262197" y="1312896"/>
              <a:ext cx="2089546" cy="5059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6"/>
            <p:cNvSpPr/>
            <p:nvPr/>
          </p:nvSpPr>
          <p:spPr>
            <a:xfrm>
              <a:off x="277016" y="1327715"/>
              <a:ext cx="2059908" cy="476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0" tIns="47625" rIns="63500" bIns="47625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 smtClean="0"/>
                <a:t>1.1. What</a:t>
              </a:r>
              <a:r>
                <a:rPr lang="en-US" sz="2500" dirty="0"/>
                <a:t>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31395" y="3516738"/>
            <a:ext cx="2133600" cy="546547"/>
            <a:chOff x="262197" y="1896696"/>
            <a:chExt cx="2089546" cy="505960"/>
          </a:xfrm>
        </p:grpSpPr>
        <p:sp>
          <p:nvSpPr>
            <p:cNvPr id="21" name="Rounded Rectangle 20"/>
            <p:cNvSpPr/>
            <p:nvPr/>
          </p:nvSpPr>
          <p:spPr>
            <a:xfrm>
              <a:off x="262197" y="1896696"/>
              <a:ext cx="2089546" cy="5059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8"/>
            <p:cNvSpPr/>
            <p:nvPr/>
          </p:nvSpPr>
          <p:spPr>
            <a:xfrm>
              <a:off x="277016" y="1911515"/>
              <a:ext cx="2059908" cy="476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0" tIns="47625" rIns="63500" bIns="47625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 smtClean="0"/>
                <a:t>1.2. Objectives</a:t>
              </a:r>
              <a:endParaRPr lang="en-US" sz="25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4559" y="4292764"/>
            <a:ext cx="2133600" cy="546547"/>
            <a:chOff x="262197" y="2480496"/>
            <a:chExt cx="2089546" cy="505960"/>
          </a:xfrm>
        </p:grpSpPr>
        <p:sp>
          <p:nvSpPr>
            <p:cNvPr id="19" name="Rounded Rectangle 18"/>
            <p:cNvSpPr/>
            <p:nvPr/>
          </p:nvSpPr>
          <p:spPr>
            <a:xfrm>
              <a:off x="262197" y="2480496"/>
              <a:ext cx="2089546" cy="5059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10"/>
            <p:cNvSpPr/>
            <p:nvPr/>
          </p:nvSpPr>
          <p:spPr>
            <a:xfrm>
              <a:off x="277016" y="2495315"/>
              <a:ext cx="2059908" cy="476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0" tIns="47625" rIns="63500" bIns="47625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 smtClean="0"/>
                <a:t>1.3.Roles</a:t>
              </a:r>
              <a:endParaRPr lang="en-US" sz="25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59584" y="5068790"/>
            <a:ext cx="2133600" cy="546547"/>
            <a:chOff x="262197" y="3064296"/>
            <a:chExt cx="2089546" cy="505960"/>
          </a:xfrm>
        </p:grpSpPr>
        <p:sp>
          <p:nvSpPr>
            <p:cNvPr id="17" name="Rounded Rectangle 16"/>
            <p:cNvSpPr/>
            <p:nvPr/>
          </p:nvSpPr>
          <p:spPr>
            <a:xfrm>
              <a:off x="262197" y="3064296"/>
              <a:ext cx="2089546" cy="5059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12"/>
            <p:cNvSpPr/>
            <p:nvPr/>
          </p:nvSpPr>
          <p:spPr>
            <a:xfrm>
              <a:off x="277016" y="3079115"/>
              <a:ext cx="2059908" cy="476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0" tIns="47625" rIns="63500" bIns="47625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 smtClean="0"/>
                <a:t>1.4.Topics</a:t>
              </a:r>
              <a:endParaRPr lang="en-US" sz="25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16263" y="5943539"/>
            <a:ext cx="2133600" cy="546547"/>
            <a:chOff x="262197" y="3648097"/>
            <a:chExt cx="2089546" cy="505960"/>
          </a:xfrm>
        </p:grpSpPr>
        <p:sp>
          <p:nvSpPr>
            <p:cNvPr id="15" name="Rounded Rectangle 14"/>
            <p:cNvSpPr/>
            <p:nvPr/>
          </p:nvSpPr>
          <p:spPr>
            <a:xfrm>
              <a:off x="262197" y="3648097"/>
              <a:ext cx="2089546" cy="5059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14"/>
            <p:cNvSpPr/>
            <p:nvPr/>
          </p:nvSpPr>
          <p:spPr>
            <a:xfrm>
              <a:off x="277016" y="3662916"/>
              <a:ext cx="2059908" cy="476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0" tIns="47625" rIns="63500" bIns="47625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 smtClean="0"/>
                <a:t>1.5.Evaluation</a:t>
              </a:r>
              <a:endParaRPr lang="en-US" sz="2500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3951671" y="5887823"/>
            <a:ext cx="7768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/>
            <a:r>
              <a:rPr lang="en-US" sz="2400" dirty="0">
                <a:solidFill>
                  <a:srgbClr val="FF0000"/>
                </a:solidFill>
              </a:rPr>
              <a:t>1.5</a:t>
            </a:r>
            <a:r>
              <a:rPr lang="en-US" sz="2400" dirty="0"/>
              <a:t>. KAT 1 (10%), KAT 2 (10%), KAT 3 (15%), Mid Test (25%), Final Test (40%)</a:t>
            </a:r>
          </a:p>
        </p:txBody>
      </p:sp>
      <p:sp>
        <p:nvSpPr>
          <p:cNvPr id="28" name="Rounded Rectangle 4"/>
          <p:cNvSpPr/>
          <p:nvPr/>
        </p:nvSpPr>
        <p:spPr>
          <a:xfrm>
            <a:off x="903924" y="1890645"/>
            <a:ext cx="2619010" cy="8287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/>
              <a:t>Course </a:t>
            </a:r>
            <a:r>
              <a:rPr lang="en-US" sz="2800" dirty="0"/>
              <a:t>Descriptions</a:t>
            </a:r>
          </a:p>
        </p:txBody>
      </p:sp>
    </p:spTree>
    <p:extLst>
      <p:ext uri="{BB962C8B-B14F-4D97-AF65-F5344CB8AC3E}">
        <p14:creationId xmlns:p14="http://schemas.microsoft.com/office/powerpoint/2010/main" val="92430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 2: Teaching and Learning Activities</a:t>
            </a: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94893" y="1690688"/>
            <a:ext cx="3733800" cy="4691181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oup 6"/>
          <p:cNvGrpSpPr/>
          <p:nvPr/>
        </p:nvGrpSpPr>
        <p:grpSpPr>
          <a:xfrm>
            <a:off x="1551544" y="2862579"/>
            <a:ext cx="2832863" cy="505960"/>
            <a:chOff x="3070026" y="1312896"/>
            <a:chExt cx="2246956" cy="505960"/>
          </a:xfrm>
        </p:grpSpPr>
        <p:sp>
          <p:nvSpPr>
            <p:cNvPr id="20" name="Rounded Rectangle 19"/>
            <p:cNvSpPr/>
            <p:nvPr/>
          </p:nvSpPr>
          <p:spPr>
            <a:xfrm>
              <a:off x="3070026" y="1312896"/>
              <a:ext cx="2246954" cy="5059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6"/>
            <p:cNvSpPr/>
            <p:nvPr/>
          </p:nvSpPr>
          <p:spPr>
            <a:xfrm>
              <a:off x="3084845" y="1327715"/>
              <a:ext cx="2232137" cy="476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Video </a:t>
              </a:r>
              <a:r>
                <a:rPr lang="en-US" sz="2000" dirty="0" smtClean="0"/>
                <a:t>Conferences</a:t>
              </a:r>
              <a:endParaRPr lang="en-US" sz="2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60885" y="3556571"/>
            <a:ext cx="2823520" cy="505960"/>
            <a:chOff x="3070026" y="1896696"/>
            <a:chExt cx="2255543" cy="505960"/>
          </a:xfrm>
        </p:grpSpPr>
        <p:sp>
          <p:nvSpPr>
            <p:cNvPr id="18" name="Rounded Rectangle 17"/>
            <p:cNvSpPr/>
            <p:nvPr/>
          </p:nvSpPr>
          <p:spPr>
            <a:xfrm>
              <a:off x="3070026" y="1896696"/>
              <a:ext cx="2255543" cy="5059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8"/>
            <p:cNvSpPr/>
            <p:nvPr/>
          </p:nvSpPr>
          <p:spPr>
            <a:xfrm>
              <a:off x="3084845" y="1911515"/>
              <a:ext cx="2059908" cy="476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Diagnostic Test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60885" y="4082441"/>
            <a:ext cx="2823521" cy="797979"/>
            <a:chOff x="3070026" y="2349695"/>
            <a:chExt cx="2089546" cy="797979"/>
          </a:xfrm>
        </p:grpSpPr>
        <p:sp>
          <p:nvSpPr>
            <p:cNvPr id="16" name="Rounded Rectangle 15"/>
            <p:cNvSpPr/>
            <p:nvPr/>
          </p:nvSpPr>
          <p:spPr>
            <a:xfrm>
              <a:off x="3070026" y="2480496"/>
              <a:ext cx="2089546" cy="56319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10"/>
            <p:cNvSpPr/>
            <p:nvPr/>
          </p:nvSpPr>
          <p:spPr>
            <a:xfrm>
              <a:off x="3084845" y="2349695"/>
              <a:ext cx="2074727" cy="7979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Daily Assignments </a:t>
              </a:r>
              <a:r>
                <a:rPr lang="en-US" sz="2000" dirty="0" smtClean="0"/>
                <a:t>(</a:t>
              </a:r>
              <a:r>
                <a:rPr lang="en-US" sz="2000" dirty="0"/>
                <a:t>KAT 1)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60886" y="4943539"/>
            <a:ext cx="2823520" cy="660002"/>
            <a:chOff x="3070026" y="3064296"/>
            <a:chExt cx="2239546" cy="491141"/>
          </a:xfrm>
        </p:grpSpPr>
        <p:sp>
          <p:nvSpPr>
            <p:cNvPr id="14" name="Rounded Rectangle 13"/>
            <p:cNvSpPr/>
            <p:nvPr/>
          </p:nvSpPr>
          <p:spPr>
            <a:xfrm>
              <a:off x="3070026" y="3064296"/>
              <a:ext cx="2239546" cy="41613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12"/>
            <p:cNvSpPr/>
            <p:nvPr/>
          </p:nvSpPr>
          <p:spPr>
            <a:xfrm>
              <a:off x="3084845" y="3079115"/>
              <a:ext cx="2224727" cy="476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Discussion</a:t>
              </a:r>
              <a:r>
                <a:rPr lang="en-US" dirty="0"/>
                <a:t> Forum (KAT 2)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60885" y="5623451"/>
            <a:ext cx="2823516" cy="758416"/>
            <a:chOff x="3070026" y="3748045"/>
            <a:chExt cx="2304219" cy="497379"/>
          </a:xfrm>
        </p:grpSpPr>
        <p:sp>
          <p:nvSpPr>
            <p:cNvPr id="12" name="Rounded Rectangle 11"/>
            <p:cNvSpPr/>
            <p:nvPr/>
          </p:nvSpPr>
          <p:spPr>
            <a:xfrm>
              <a:off x="3070026" y="3748045"/>
              <a:ext cx="2304219" cy="39155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14"/>
            <p:cNvSpPr/>
            <p:nvPr/>
          </p:nvSpPr>
          <p:spPr>
            <a:xfrm>
              <a:off x="3084844" y="3754283"/>
              <a:ext cx="2289401" cy="491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000" dirty="0"/>
                <a:t>Presentations (KAT 3)</a:t>
              </a:r>
            </a:p>
          </p:txBody>
        </p:sp>
      </p:grpSp>
      <p:sp>
        <p:nvSpPr>
          <p:cNvPr id="24" name="Rounded Rectangle 4"/>
          <p:cNvSpPr/>
          <p:nvPr/>
        </p:nvSpPr>
        <p:spPr>
          <a:xfrm>
            <a:off x="1031711" y="1650687"/>
            <a:ext cx="3546201" cy="11968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/>
              <a:t>Teaching &amp; Learning </a:t>
            </a:r>
            <a:r>
              <a:rPr lang="en-US" sz="2800" dirty="0"/>
              <a:t>Activities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85343" y="2785664"/>
            <a:ext cx="5764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2.1.</a:t>
            </a:r>
            <a:r>
              <a:rPr lang="en-US" sz="2400" dirty="0" smtClean="0"/>
              <a:t> Session 1 and Session 9 (after mid-test)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285344" y="3556571"/>
            <a:ext cx="544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2.2. </a:t>
            </a:r>
            <a:r>
              <a:rPr lang="en-US" sz="2400" dirty="0" smtClean="0"/>
              <a:t>Multiple choice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277472" y="4316547"/>
            <a:ext cx="544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2.3.</a:t>
            </a:r>
            <a:r>
              <a:rPr lang="en-US" sz="2400" dirty="0" smtClean="0"/>
              <a:t> Ten (10) Assignments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5256721" y="5052664"/>
            <a:ext cx="544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2.4. </a:t>
            </a:r>
            <a:r>
              <a:rPr lang="en-US" sz="2400" dirty="0" smtClean="0"/>
              <a:t>Six (6) Discussion forums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294685" y="5758215"/>
            <a:ext cx="544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2.5. </a:t>
            </a:r>
            <a:r>
              <a:rPr lang="en-US" sz="2400" dirty="0" smtClean="0"/>
              <a:t>Two (2) Speaking tasks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684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28" y="1088387"/>
            <a:ext cx="5548782" cy="4928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0648" y="1320113"/>
            <a:ext cx="4971780" cy="1568352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800" b="1" i="1" dirty="0"/>
              <a:t>Learning is not a spectator sport.</a:t>
            </a:r>
            <a:r>
              <a:rPr lang="en-US" sz="4800" i="1" dirty="0"/>
              <a:t> </a:t>
            </a:r>
            <a:r>
              <a:rPr lang="en-US" sz="4800" i="1" dirty="0" smtClean="0"/>
              <a:t/>
            </a:r>
            <a:br>
              <a:rPr lang="en-US" sz="4800" i="1" dirty="0" smtClean="0"/>
            </a:br>
            <a:r>
              <a:rPr lang="en-US" sz="4800" i="1" dirty="0" smtClean="0"/>
              <a:t>– </a:t>
            </a:r>
            <a:r>
              <a:rPr lang="en-US" sz="4800" i="1" dirty="0"/>
              <a:t>D. </a:t>
            </a:r>
            <a:r>
              <a:rPr lang="en-US" sz="4800" i="1" dirty="0" err="1" smtClean="0"/>
              <a:t>Blocher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6310648" y="3631841"/>
            <a:ext cx="577027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If you want to master English, get involved and </a:t>
            </a:r>
            <a:r>
              <a:rPr lang="en-US" sz="4000" dirty="0" smtClean="0"/>
              <a:t>practice </a:t>
            </a:r>
            <a:r>
              <a:rPr lang="en-US" sz="4000" dirty="0"/>
              <a:t>as much as possible.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6828" y="161626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Message to remember!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8472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3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838200" y="1958549"/>
            <a:ext cx="2611933" cy="4396215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1099393" y="3176563"/>
            <a:ext cx="2089546" cy="859230"/>
            <a:chOff x="5877855" y="1312442"/>
            <a:chExt cx="2089546" cy="859230"/>
          </a:xfrm>
        </p:grpSpPr>
        <p:sp>
          <p:nvSpPr>
            <p:cNvPr id="15" name="Rounded Rectangle 14"/>
            <p:cNvSpPr/>
            <p:nvPr/>
          </p:nvSpPr>
          <p:spPr>
            <a:xfrm>
              <a:off x="5877855" y="1312442"/>
              <a:ext cx="2089546" cy="8592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6"/>
            <p:cNvSpPr/>
            <p:nvPr/>
          </p:nvSpPr>
          <p:spPr>
            <a:xfrm>
              <a:off x="5903021" y="1337608"/>
              <a:ext cx="2039214" cy="8088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0" tIns="47625" rIns="63500" bIns="47625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/>
                <a:t>Participations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99393" y="4167982"/>
            <a:ext cx="2089546" cy="859230"/>
            <a:chOff x="5877855" y="2303861"/>
            <a:chExt cx="2089546" cy="859230"/>
          </a:xfrm>
        </p:grpSpPr>
        <p:sp>
          <p:nvSpPr>
            <p:cNvPr id="13" name="Rounded Rectangle 12"/>
            <p:cNvSpPr/>
            <p:nvPr/>
          </p:nvSpPr>
          <p:spPr>
            <a:xfrm>
              <a:off x="5877855" y="2303861"/>
              <a:ext cx="2089546" cy="8592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8"/>
            <p:cNvSpPr/>
            <p:nvPr/>
          </p:nvSpPr>
          <p:spPr>
            <a:xfrm>
              <a:off x="5903021" y="2329027"/>
              <a:ext cx="2039214" cy="8088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0" tIns="47625" rIns="63500" bIns="47625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/>
                <a:t>Assignments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99393" y="5159402"/>
            <a:ext cx="2089546" cy="859230"/>
            <a:chOff x="5877855" y="3295281"/>
            <a:chExt cx="2089546" cy="859230"/>
          </a:xfrm>
        </p:grpSpPr>
        <p:sp>
          <p:nvSpPr>
            <p:cNvPr id="11" name="Rounded Rectangle 10"/>
            <p:cNvSpPr/>
            <p:nvPr/>
          </p:nvSpPr>
          <p:spPr>
            <a:xfrm>
              <a:off x="5877855" y="3295281"/>
              <a:ext cx="2089546" cy="8592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10"/>
            <p:cNvSpPr/>
            <p:nvPr/>
          </p:nvSpPr>
          <p:spPr>
            <a:xfrm>
              <a:off x="5903021" y="3320447"/>
              <a:ext cx="2039214" cy="8088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0" tIns="47625" rIns="63500" bIns="47625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/>
                <a:t>Cheating and Plagiarism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15010" y="3071102"/>
            <a:ext cx="7817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3.1. Video </a:t>
            </a:r>
            <a:r>
              <a:rPr lang="en-US" sz="2400" dirty="0"/>
              <a:t>conferences, discussion forums, daily assignments, speaking tasks, quizzes and tests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15010" y="4163207"/>
            <a:ext cx="6967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3.2. KAT </a:t>
            </a:r>
            <a:r>
              <a:rPr lang="en-US" sz="2400" dirty="0"/>
              <a:t>1 (Daily assignments), KAT 2 (Discussion forums), KAT 3 (Speaking assignments)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15010" y="5358184"/>
            <a:ext cx="696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3.3. No Cheating, No Plagiarism – Failed the course</a:t>
            </a:r>
            <a:endParaRPr lang="en-US" sz="2400" dirty="0"/>
          </a:p>
        </p:txBody>
      </p:sp>
      <p:sp>
        <p:nvSpPr>
          <p:cNvPr id="22" name="Rounded Rectangle 4"/>
          <p:cNvSpPr/>
          <p:nvPr/>
        </p:nvSpPr>
        <p:spPr>
          <a:xfrm>
            <a:off x="373321" y="2120518"/>
            <a:ext cx="3541690" cy="8149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dirty="0"/>
              <a:t>Class Policy</a:t>
            </a:r>
          </a:p>
        </p:txBody>
      </p:sp>
    </p:spTree>
    <p:extLst>
      <p:ext uri="{BB962C8B-B14F-4D97-AF65-F5344CB8AC3E}">
        <p14:creationId xmlns:p14="http://schemas.microsoft.com/office/powerpoint/2010/main" val="142259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068" y="4559122"/>
            <a:ext cx="10515600" cy="1325563"/>
          </a:xfrm>
        </p:spPr>
        <p:txBody>
          <a:bodyPr/>
          <a:lstStyle/>
          <a:p>
            <a:r>
              <a:rPr lang="en-US" dirty="0" smtClean="0"/>
              <a:t>Thank you and God bless you!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65950" y="2524259"/>
            <a:ext cx="480382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For the Lord gives wisdom; from His mouth comes knowledge and understanding. (Proverbs 2: 6)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68" y="1213129"/>
            <a:ext cx="47625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73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372</Words>
  <Application>Microsoft Office PowerPoint</Application>
  <PresentationFormat>Widescreen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Office Theme</vt:lpstr>
      <vt:lpstr>e-General English</vt:lpstr>
      <vt:lpstr>The General English Team</vt:lpstr>
      <vt:lpstr>GENERAL ENGLISH</vt:lpstr>
      <vt:lpstr>Setting a goal</vt:lpstr>
      <vt:lpstr>Summary 1: Course Descriptions</vt:lpstr>
      <vt:lpstr>Summary 2: Teaching and Learning Activities</vt:lpstr>
      <vt:lpstr>Learning is not a spectator sport.  – D. Blocher</vt:lpstr>
      <vt:lpstr>Summary 3</vt:lpstr>
      <vt:lpstr>Thank you and God bless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English</dc:title>
  <dc:creator>Sandra Sembel</dc:creator>
  <cp:lastModifiedBy>Sandra Sembel</cp:lastModifiedBy>
  <cp:revision>9</cp:revision>
  <dcterms:created xsi:type="dcterms:W3CDTF">2018-01-11T03:27:19Z</dcterms:created>
  <dcterms:modified xsi:type="dcterms:W3CDTF">2018-01-11T06:34:02Z</dcterms:modified>
</cp:coreProperties>
</file>