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75" r:id="rId2"/>
    <p:sldId id="257" r:id="rId3"/>
    <p:sldId id="274" r:id="rId4"/>
    <p:sldId id="256" r:id="rId5"/>
    <p:sldId id="268" r:id="rId6"/>
    <p:sldId id="258" r:id="rId7"/>
    <p:sldId id="259" r:id="rId8"/>
    <p:sldId id="260" r:id="rId9"/>
    <p:sldId id="266" r:id="rId10"/>
    <p:sldId id="261" r:id="rId11"/>
    <p:sldId id="262" r:id="rId12"/>
    <p:sldId id="263" r:id="rId13"/>
    <p:sldId id="264" r:id="rId14"/>
    <p:sldId id="265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C1A86-8058-4503-AC78-789A9D9FEDC5}" type="doc">
      <dgm:prSet loTypeId="urn:microsoft.com/office/officeart/2005/8/layout/pList2" loCatId="picture" qsTypeId="urn:microsoft.com/office/officeart/2005/8/quickstyle/simple1#1" qsCatId="simple" csTypeId="urn:microsoft.com/office/officeart/2005/8/colors/colorful3" csCatId="colorful" phldr="1"/>
      <dgm:spPr/>
    </dgm:pt>
    <dgm:pt modelId="{81D96736-9A9E-4BCF-9987-F2034306826E}">
      <dgm:prSet phldrT="[Text]"/>
      <dgm:spPr/>
      <dgm:t>
        <a:bodyPr/>
        <a:lstStyle/>
        <a:p>
          <a:r>
            <a:rPr lang="en-US" dirty="0" smtClean="0"/>
            <a:t>What?</a:t>
          </a:r>
          <a:endParaRPr lang="en-US" dirty="0"/>
        </a:p>
      </dgm:t>
    </dgm:pt>
    <dgm:pt modelId="{A25EF283-EAE4-480F-B98F-C6B982525A2C}" type="parTrans" cxnId="{B5C9081C-D569-4E8C-AF7A-9D21AC74F966}">
      <dgm:prSet/>
      <dgm:spPr/>
      <dgm:t>
        <a:bodyPr/>
        <a:lstStyle/>
        <a:p>
          <a:endParaRPr lang="en-US"/>
        </a:p>
      </dgm:t>
    </dgm:pt>
    <dgm:pt modelId="{020667B2-56E0-4C5C-9669-C6B7726558D0}" type="sibTrans" cxnId="{B5C9081C-D569-4E8C-AF7A-9D21AC74F966}">
      <dgm:prSet/>
      <dgm:spPr/>
      <dgm:t>
        <a:bodyPr/>
        <a:lstStyle/>
        <a:p>
          <a:endParaRPr lang="en-US"/>
        </a:p>
      </dgm:t>
    </dgm:pt>
    <dgm:pt modelId="{5D808EA6-75A2-4183-92B4-F3E28626ED73}">
      <dgm:prSet phldrT="[Text]"/>
      <dgm:spPr/>
      <dgm:t>
        <a:bodyPr/>
        <a:lstStyle/>
        <a:p>
          <a:r>
            <a:rPr lang="en-US" dirty="0" smtClean="0"/>
            <a:t>Why?</a:t>
          </a:r>
          <a:endParaRPr lang="en-US" dirty="0"/>
        </a:p>
      </dgm:t>
    </dgm:pt>
    <dgm:pt modelId="{0C667B1C-6B3B-44D4-84B1-01A3D4C793F9}" type="parTrans" cxnId="{DE6B759F-F855-4E37-B1B6-2368E706931A}">
      <dgm:prSet/>
      <dgm:spPr/>
      <dgm:t>
        <a:bodyPr/>
        <a:lstStyle/>
        <a:p>
          <a:endParaRPr lang="en-US"/>
        </a:p>
      </dgm:t>
    </dgm:pt>
    <dgm:pt modelId="{761180E9-35F1-4D4D-AE32-85C5E5CB085E}" type="sibTrans" cxnId="{DE6B759F-F855-4E37-B1B6-2368E706931A}">
      <dgm:prSet/>
      <dgm:spPr/>
      <dgm:t>
        <a:bodyPr/>
        <a:lstStyle/>
        <a:p>
          <a:endParaRPr lang="en-US"/>
        </a:p>
      </dgm:t>
    </dgm:pt>
    <dgm:pt modelId="{E80F0EEE-8601-4FDA-9337-ECB4B1F136CB}">
      <dgm:prSet phldrT="[Text]"/>
      <dgm:spPr/>
      <dgm:t>
        <a:bodyPr/>
        <a:lstStyle/>
        <a:p>
          <a:r>
            <a:rPr lang="en-US" dirty="0" smtClean="0"/>
            <a:t>How?</a:t>
          </a:r>
          <a:endParaRPr lang="en-US" dirty="0"/>
        </a:p>
      </dgm:t>
    </dgm:pt>
    <dgm:pt modelId="{E542276E-A096-4B34-815C-E8BB3BB3EA36}" type="parTrans" cxnId="{5E02B6C4-6542-4090-BA1A-049838F703AA}">
      <dgm:prSet/>
      <dgm:spPr/>
      <dgm:t>
        <a:bodyPr/>
        <a:lstStyle/>
        <a:p>
          <a:endParaRPr lang="en-US"/>
        </a:p>
      </dgm:t>
    </dgm:pt>
    <dgm:pt modelId="{C8C42696-793E-4449-AEF5-DBED110D92DF}" type="sibTrans" cxnId="{5E02B6C4-6542-4090-BA1A-049838F703AA}">
      <dgm:prSet/>
      <dgm:spPr/>
      <dgm:t>
        <a:bodyPr/>
        <a:lstStyle/>
        <a:p>
          <a:endParaRPr lang="en-US"/>
        </a:p>
      </dgm:t>
    </dgm:pt>
    <dgm:pt modelId="{CC035BFC-4458-4BEE-A56A-BAA274FF5FC5}" type="pres">
      <dgm:prSet presAssocID="{31AC1A86-8058-4503-AC78-789A9D9FEDC5}" presName="Name0" presStyleCnt="0">
        <dgm:presLayoutVars>
          <dgm:dir/>
          <dgm:resizeHandles val="exact"/>
        </dgm:presLayoutVars>
      </dgm:prSet>
      <dgm:spPr/>
    </dgm:pt>
    <dgm:pt modelId="{722AAEBD-C7D5-4C37-ABD2-F629F3D32209}" type="pres">
      <dgm:prSet presAssocID="{31AC1A86-8058-4503-AC78-789A9D9FEDC5}" presName="bkgdShp" presStyleLbl="alignAccFollowNode1" presStyleIdx="0" presStyleCnt="1"/>
      <dgm:spPr/>
    </dgm:pt>
    <dgm:pt modelId="{3E2A8981-76EE-4C5A-9AF0-5E583B2CC72C}" type="pres">
      <dgm:prSet presAssocID="{31AC1A86-8058-4503-AC78-789A9D9FEDC5}" presName="linComp" presStyleCnt="0"/>
      <dgm:spPr/>
    </dgm:pt>
    <dgm:pt modelId="{CBE91A40-1200-46CA-B138-9C440D1C1E8C}" type="pres">
      <dgm:prSet presAssocID="{81D96736-9A9E-4BCF-9987-F2034306826E}" presName="compNode" presStyleCnt="0"/>
      <dgm:spPr/>
    </dgm:pt>
    <dgm:pt modelId="{59261DA9-9C6E-4C61-A2B0-D742D7942E99}" type="pres">
      <dgm:prSet presAssocID="{81D96736-9A9E-4BCF-9987-F203430682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09420-9FB4-4C6C-A831-A5DAC181FFC9}" type="pres">
      <dgm:prSet presAssocID="{81D96736-9A9E-4BCF-9987-F2034306826E}" presName="invisiNode" presStyleLbl="node1" presStyleIdx="0" presStyleCnt="3"/>
      <dgm:spPr/>
    </dgm:pt>
    <dgm:pt modelId="{57899861-93C3-4318-9A2B-DE74B1475251}" type="pres">
      <dgm:prSet presAssocID="{81D96736-9A9E-4BCF-9987-F2034306826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73000" b="-73000"/>
          </a:stretch>
        </a:blipFill>
      </dgm:spPr>
      <dgm:t>
        <a:bodyPr/>
        <a:lstStyle/>
        <a:p>
          <a:endParaRPr lang="en-US"/>
        </a:p>
      </dgm:t>
    </dgm:pt>
    <dgm:pt modelId="{274A6FC0-CFD4-4147-A279-2439A7A6D84D}" type="pres">
      <dgm:prSet presAssocID="{020667B2-56E0-4C5C-9669-C6B7726558D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8D33856-55CE-4A44-AEFB-CFC8BFA8DBCF}" type="pres">
      <dgm:prSet presAssocID="{5D808EA6-75A2-4183-92B4-F3E28626ED73}" presName="compNode" presStyleCnt="0"/>
      <dgm:spPr/>
    </dgm:pt>
    <dgm:pt modelId="{9E70BC0F-EB48-40A2-8142-852694AF1377}" type="pres">
      <dgm:prSet presAssocID="{5D808EA6-75A2-4183-92B4-F3E28626ED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03137-2532-43F3-928F-BD66EAB763B4}" type="pres">
      <dgm:prSet presAssocID="{5D808EA6-75A2-4183-92B4-F3E28626ED73}" presName="invisiNode" presStyleLbl="node1" presStyleIdx="1" presStyleCnt="3"/>
      <dgm:spPr/>
    </dgm:pt>
    <dgm:pt modelId="{3252FB5A-3432-4E01-9FD5-5F6D9F0981CE}" type="pres">
      <dgm:prSet presAssocID="{5D808EA6-75A2-4183-92B4-F3E28626ED7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t="-6000" b="-6000"/>
          </a:stretch>
        </a:blipFill>
      </dgm:spPr>
    </dgm:pt>
    <dgm:pt modelId="{5A01445B-BD79-4EC4-81CB-B45C9D2DAAEB}" type="pres">
      <dgm:prSet presAssocID="{761180E9-35F1-4D4D-AE32-85C5E5CB085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ACA5E93-35DE-4179-AD0F-B26102440970}" type="pres">
      <dgm:prSet presAssocID="{E80F0EEE-8601-4FDA-9337-ECB4B1F136CB}" presName="compNode" presStyleCnt="0"/>
      <dgm:spPr/>
    </dgm:pt>
    <dgm:pt modelId="{A1837B91-7D8B-4451-949E-31991FFC2003}" type="pres">
      <dgm:prSet presAssocID="{E80F0EEE-8601-4FDA-9337-ECB4B1F136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C4B67-8D1D-4FFD-B8D9-9C7E5024C9F1}" type="pres">
      <dgm:prSet presAssocID="{E80F0EEE-8601-4FDA-9337-ECB4B1F136CB}" presName="invisiNode" presStyleLbl="node1" presStyleIdx="2" presStyleCnt="3"/>
      <dgm:spPr/>
    </dgm:pt>
    <dgm:pt modelId="{DA4BE870-BA03-4CFD-B218-AE59F9C62A23}" type="pres">
      <dgm:prSet presAssocID="{E80F0EEE-8601-4FDA-9337-ECB4B1F136C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t="-6000" b="-6000"/>
          </a:stretch>
        </a:blipFill>
      </dgm:spPr>
    </dgm:pt>
  </dgm:ptLst>
  <dgm:cxnLst>
    <dgm:cxn modelId="{DE6B759F-F855-4E37-B1B6-2368E706931A}" srcId="{31AC1A86-8058-4503-AC78-789A9D9FEDC5}" destId="{5D808EA6-75A2-4183-92B4-F3E28626ED73}" srcOrd="1" destOrd="0" parTransId="{0C667B1C-6B3B-44D4-84B1-01A3D4C793F9}" sibTransId="{761180E9-35F1-4D4D-AE32-85C5E5CB085E}"/>
    <dgm:cxn modelId="{8349187E-934C-443C-AA3A-437EFB51F503}" type="presOf" srcId="{81D96736-9A9E-4BCF-9987-F2034306826E}" destId="{59261DA9-9C6E-4C61-A2B0-D742D7942E99}" srcOrd="0" destOrd="0" presId="urn:microsoft.com/office/officeart/2005/8/layout/pList2"/>
    <dgm:cxn modelId="{B5C9081C-D569-4E8C-AF7A-9D21AC74F966}" srcId="{31AC1A86-8058-4503-AC78-789A9D9FEDC5}" destId="{81D96736-9A9E-4BCF-9987-F2034306826E}" srcOrd="0" destOrd="0" parTransId="{A25EF283-EAE4-480F-B98F-C6B982525A2C}" sibTransId="{020667B2-56E0-4C5C-9669-C6B7726558D0}"/>
    <dgm:cxn modelId="{1686B2C5-07EF-419C-AC57-395ABE4E9B79}" type="presOf" srcId="{5D808EA6-75A2-4183-92B4-F3E28626ED73}" destId="{9E70BC0F-EB48-40A2-8142-852694AF1377}" srcOrd="0" destOrd="0" presId="urn:microsoft.com/office/officeart/2005/8/layout/pList2"/>
    <dgm:cxn modelId="{919A6002-9EF0-456A-A005-3AC53E5F8162}" type="presOf" srcId="{E80F0EEE-8601-4FDA-9337-ECB4B1F136CB}" destId="{A1837B91-7D8B-4451-949E-31991FFC2003}" srcOrd="0" destOrd="0" presId="urn:microsoft.com/office/officeart/2005/8/layout/pList2"/>
    <dgm:cxn modelId="{1D5A7869-C68E-4C3A-860A-89BE209780BE}" type="presOf" srcId="{761180E9-35F1-4D4D-AE32-85C5E5CB085E}" destId="{5A01445B-BD79-4EC4-81CB-B45C9D2DAAEB}" srcOrd="0" destOrd="0" presId="urn:microsoft.com/office/officeart/2005/8/layout/pList2"/>
    <dgm:cxn modelId="{B0847473-AE1E-4914-80ED-1847EAAB90E0}" type="presOf" srcId="{020667B2-56E0-4C5C-9669-C6B7726558D0}" destId="{274A6FC0-CFD4-4147-A279-2439A7A6D84D}" srcOrd="0" destOrd="0" presId="urn:microsoft.com/office/officeart/2005/8/layout/pList2"/>
    <dgm:cxn modelId="{5E02B6C4-6542-4090-BA1A-049838F703AA}" srcId="{31AC1A86-8058-4503-AC78-789A9D9FEDC5}" destId="{E80F0EEE-8601-4FDA-9337-ECB4B1F136CB}" srcOrd="2" destOrd="0" parTransId="{E542276E-A096-4B34-815C-E8BB3BB3EA36}" sibTransId="{C8C42696-793E-4449-AEF5-DBED110D92DF}"/>
    <dgm:cxn modelId="{C1E25638-B538-4E54-A254-A699C87A786B}" type="presOf" srcId="{31AC1A86-8058-4503-AC78-789A9D9FEDC5}" destId="{CC035BFC-4458-4BEE-A56A-BAA274FF5FC5}" srcOrd="0" destOrd="0" presId="urn:microsoft.com/office/officeart/2005/8/layout/pList2"/>
    <dgm:cxn modelId="{483E1183-92F1-4E59-832E-AC1B00FEF712}" type="presParOf" srcId="{CC035BFC-4458-4BEE-A56A-BAA274FF5FC5}" destId="{722AAEBD-C7D5-4C37-ABD2-F629F3D32209}" srcOrd="0" destOrd="0" presId="urn:microsoft.com/office/officeart/2005/8/layout/pList2"/>
    <dgm:cxn modelId="{A9C86FB8-5416-4F54-88FD-421E13B797FB}" type="presParOf" srcId="{CC035BFC-4458-4BEE-A56A-BAA274FF5FC5}" destId="{3E2A8981-76EE-4C5A-9AF0-5E583B2CC72C}" srcOrd="1" destOrd="0" presId="urn:microsoft.com/office/officeart/2005/8/layout/pList2"/>
    <dgm:cxn modelId="{F42818ED-EB20-4AA8-98A5-E65876C221C9}" type="presParOf" srcId="{3E2A8981-76EE-4C5A-9AF0-5E583B2CC72C}" destId="{CBE91A40-1200-46CA-B138-9C440D1C1E8C}" srcOrd="0" destOrd="0" presId="urn:microsoft.com/office/officeart/2005/8/layout/pList2"/>
    <dgm:cxn modelId="{1EE86BF1-29CB-4319-BB9B-2DCF9D8CD146}" type="presParOf" srcId="{CBE91A40-1200-46CA-B138-9C440D1C1E8C}" destId="{59261DA9-9C6E-4C61-A2B0-D742D7942E99}" srcOrd="0" destOrd="0" presId="urn:microsoft.com/office/officeart/2005/8/layout/pList2"/>
    <dgm:cxn modelId="{360F0367-FBC1-40DE-96DE-BC77C86FFC52}" type="presParOf" srcId="{CBE91A40-1200-46CA-B138-9C440D1C1E8C}" destId="{C2909420-9FB4-4C6C-A831-A5DAC181FFC9}" srcOrd="1" destOrd="0" presId="urn:microsoft.com/office/officeart/2005/8/layout/pList2"/>
    <dgm:cxn modelId="{3B47B472-976C-435D-A1E6-7A5397DC9C74}" type="presParOf" srcId="{CBE91A40-1200-46CA-B138-9C440D1C1E8C}" destId="{57899861-93C3-4318-9A2B-DE74B1475251}" srcOrd="2" destOrd="0" presId="urn:microsoft.com/office/officeart/2005/8/layout/pList2"/>
    <dgm:cxn modelId="{6AA5857E-8188-448C-9CD8-AEE47FAC22A5}" type="presParOf" srcId="{3E2A8981-76EE-4C5A-9AF0-5E583B2CC72C}" destId="{274A6FC0-CFD4-4147-A279-2439A7A6D84D}" srcOrd="1" destOrd="0" presId="urn:microsoft.com/office/officeart/2005/8/layout/pList2"/>
    <dgm:cxn modelId="{16C12F5B-A669-4052-8A75-BDF18AA29FE7}" type="presParOf" srcId="{3E2A8981-76EE-4C5A-9AF0-5E583B2CC72C}" destId="{58D33856-55CE-4A44-AEFB-CFC8BFA8DBCF}" srcOrd="2" destOrd="0" presId="urn:microsoft.com/office/officeart/2005/8/layout/pList2"/>
    <dgm:cxn modelId="{7573C203-C4EC-4200-ABCC-BC05E4C9C084}" type="presParOf" srcId="{58D33856-55CE-4A44-AEFB-CFC8BFA8DBCF}" destId="{9E70BC0F-EB48-40A2-8142-852694AF1377}" srcOrd="0" destOrd="0" presId="urn:microsoft.com/office/officeart/2005/8/layout/pList2"/>
    <dgm:cxn modelId="{33C81C83-B1A7-4FF2-B331-E71A410B9855}" type="presParOf" srcId="{58D33856-55CE-4A44-AEFB-CFC8BFA8DBCF}" destId="{5B603137-2532-43F3-928F-BD66EAB763B4}" srcOrd="1" destOrd="0" presId="urn:microsoft.com/office/officeart/2005/8/layout/pList2"/>
    <dgm:cxn modelId="{B3E88DA5-7ADB-4C3F-8CA0-6E36E4C0BFE8}" type="presParOf" srcId="{58D33856-55CE-4A44-AEFB-CFC8BFA8DBCF}" destId="{3252FB5A-3432-4E01-9FD5-5F6D9F0981CE}" srcOrd="2" destOrd="0" presId="urn:microsoft.com/office/officeart/2005/8/layout/pList2"/>
    <dgm:cxn modelId="{130247E4-C18D-4738-B198-0D64823F93ED}" type="presParOf" srcId="{3E2A8981-76EE-4C5A-9AF0-5E583B2CC72C}" destId="{5A01445B-BD79-4EC4-81CB-B45C9D2DAAEB}" srcOrd="3" destOrd="0" presId="urn:microsoft.com/office/officeart/2005/8/layout/pList2"/>
    <dgm:cxn modelId="{70DA4F0E-CD10-4436-A9C8-9CA6972536D6}" type="presParOf" srcId="{3E2A8981-76EE-4C5A-9AF0-5E583B2CC72C}" destId="{2ACA5E93-35DE-4179-AD0F-B26102440970}" srcOrd="4" destOrd="0" presId="urn:microsoft.com/office/officeart/2005/8/layout/pList2"/>
    <dgm:cxn modelId="{01FA3439-A9E6-4DEA-9156-4A080E32E72F}" type="presParOf" srcId="{2ACA5E93-35DE-4179-AD0F-B26102440970}" destId="{A1837B91-7D8B-4451-949E-31991FFC2003}" srcOrd="0" destOrd="0" presId="urn:microsoft.com/office/officeart/2005/8/layout/pList2"/>
    <dgm:cxn modelId="{C8E5D5F1-A035-4CEA-B7B2-EE55A78AB5EE}" type="presParOf" srcId="{2ACA5E93-35DE-4179-AD0F-B26102440970}" destId="{08CC4B67-8D1D-4FFD-B8D9-9C7E5024C9F1}" srcOrd="1" destOrd="0" presId="urn:microsoft.com/office/officeart/2005/8/layout/pList2"/>
    <dgm:cxn modelId="{B73DC63F-6A35-4314-AEB9-EB058CC0DBCA}" type="presParOf" srcId="{2ACA5E93-35DE-4179-AD0F-B26102440970}" destId="{DA4BE870-BA03-4CFD-B218-AE59F9C62A2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3A25A-3951-46D5-9DEF-6730391F2A32}" type="doc">
      <dgm:prSet loTypeId="urn:microsoft.com/office/officeart/2005/8/layout/default#1" loCatId="list" qsTypeId="urn:microsoft.com/office/officeart/2005/8/quickstyle/simple1#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BA16E67-4B54-475E-9039-4D6EA326ED9E}">
      <dgm:prSet phldrT="[Text]"/>
      <dgm:spPr/>
      <dgm:t>
        <a:bodyPr/>
        <a:lstStyle/>
        <a:p>
          <a:r>
            <a:rPr lang="en-US" dirty="0" smtClean="0"/>
            <a:t>Attendance: Time, Tardy</a:t>
          </a:r>
          <a:endParaRPr lang="en-US" dirty="0"/>
        </a:p>
      </dgm:t>
    </dgm:pt>
    <dgm:pt modelId="{1CFD740C-7DA9-42FA-951F-1A42577C62E8}" type="parTrans" cxnId="{03A0D20A-6781-4816-B7ED-243B37BEDB26}">
      <dgm:prSet/>
      <dgm:spPr/>
      <dgm:t>
        <a:bodyPr/>
        <a:lstStyle/>
        <a:p>
          <a:endParaRPr lang="en-US"/>
        </a:p>
      </dgm:t>
    </dgm:pt>
    <dgm:pt modelId="{FE886E5B-77B8-4658-A635-208C57739736}" type="sibTrans" cxnId="{03A0D20A-6781-4816-B7ED-243B37BEDB26}">
      <dgm:prSet/>
      <dgm:spPr/>
      <dgm:t>
        <a:bodyPr/>
        <a:lstStyle/>
        <a:p>
          <a:endParaRPr lang="en-US"/>
        </a:p>
      </dgm:t>
    </dgm:pt>
    <dgm:pt modelId="{4C44323C-9679-48F8-A20C-1AC8ACA1A574}">
      <dgm:prSet phldrT="[Text]"/>
      <dgm:spPr/>
      <dgm:t>
        <a:bodyPr/>
        <a:lstStyle/>
        <a:p>
          <a:r>
            <a:rPr lang="en-US" dirty="0" smtClean="0"/>
            <a:t>Clothing </a:t>
          </a:r>
          <a:endParaRPr lang="en-US" dirty="0"/>
        </a:p>
      </dgm:t>
    </dgm:pt>
    <dgm:pt modelId="{80696307-ABA1-4A3B-9A0D-885810669D1B}" type="parTrans" cxnId="{D47F09EB-A5F5-4F38-97C4-840D09D797E3}">
      <dgm:prSet/>
      <dgm:spPr/>
      <dgm:t>
        <a:bodyPr/>
        <a:lstStyle/>
        <a:p>
          <a:endParaRPr lang="en-US"/>
        </a:p>
      </dgm:t>
    </dgm:pt>
    <dgm:pt modelId="{FA01884F-18C1-4FEA-B3EA-1BB7233A3C52}" type="sibTrans" cxnId="{D47F09EB-A5F5-4F38-97C4-840D09D797E3}">
      <dgm:prSet/>
      <dgm:spPr/>
      <dgm:t>
        <a:bodyPr/>
        <a:lstStyle/>
        <a:p>
          <a:endParaRPr lang="en-US"/>
        </a:p>
      </dgm:t>
    </dgm:pt>
    <dgm:pt modelId="{9D63AE42-1F13-429D-8853-F580CAC8F6D3}">
      <dgm:prSet phldrT="[Text]"/>
      <dgm:spPr/>
      <dgm:t>
        <a:bodyPr/>
        <a:lstStyle/>
        <a:p>
          <a:r>
            <a:rPr lang="en-US" dirty="0" smtClean="0"/>
            <a:t>Electronic devices</a:t>
          </a:r>
          <a:endParaRPr lang="en-US" dirty="0"/>
        </a:p>
      </dgm:t>
    </dgm:pt>
    <dgm:pt modelId="{14CC525D-5425-4898-86AB-24A6AFF78D89}" type="parTrans" cxnId="{80D50CFD-CDFC-45DF-9603-B4F7E56DDB45}">
      <dgm:prSet/>
      <dgm:spPr/>
      <dgm:t>
        <a:bodyPr/>
        <a:lstStyle/>
        <a:p>
          <a:endParaRPr lang="en-US"/>
        </a:p>
      </dgm:t>
    </dgm:pt>
    <dgm:pt modelId="{0D46A2CC-4322-439C-865E-9A0D284F95F2}" type="sibTrans" cxnId="{80D50CFD-CDFC-45DF-9603-B4F7E56DDB45}">
      <dgm:prSet/>
      <dgm:spPr/>
      <dgm:t>
        <a:bodyPr/>
        <a:lstStyle/>
        <a:p>
          <a:endParaRPr lang="en-US"/>
        </a:p>
      </dgm:t>
    </dgm:pt>
    <dgm:pt modelId="{6B7E1BC6-4514-40D5-98E6-73934547F354}">
      <dgm:prSet phldrT="[Text]"/>
      <dgm:spPr/>
      <dgm:t>
        <a:bodyPr/>
        <a:lstStyle/>
        <a:p>
          <a:r>
            <a:rPr lang="en-US" dirty="0" smtClean="0"/>
            <a:t>Exams: Final, Remedial, Make up</a:t>
          </a:r>
          <a:endParaRPr lang="en-US" dirty="0"/>
        </a:p>
      </dgm:t>
    </dgm:pt>
    <dgm:pt modelId="{5D2974C8-0DB8-443B-BE65-2E94E2C2DBBF}" type="parTrans" cxnId="{51E9378E-C349-44D2-A958-5F78F6CA32AD}">
      <dgm:prSet/>
      <dgm:spPr/>
      <dgm:t>
        <a:bodyPr/>
        <a:lstStyle/>
        <a:p>
          <a:endParaRPr lang="en-US"/>
        </a:p>
      </dgm:t>
    </dgm:pt>
    <dgm:pt modelId="{39AD272D-1C54-480C-8343-F905B225F07C}" type="sibTrans" cxnId="{51E9378E-C349-44D2-A958-5F78F6CA32AD}">
      <dgm:prSet/>
      <dgm:spPr/>
      <dgm:t>
        <a:bodyPr/>
        <a:lstStyle/>
        <a:p>
          <a:endParaRPr lang="en-US"/>
        </a:p>
      </dgm:t>
    </dgm:pt>
    <dgm:pt modelId="{3FA41A52-D930-4015-920F-65B62DA46F3E}">
      <dgm:prSet phldrT="[Text]"/>
      <dgm:spPr/>
      <dgm:t>
        <a:bodyPr/>
        <a:lstStyle/>
        <a:p>
          <a:r>
            <a:rPr lang="en-US" dirty="0" smtClean="0"/>
            <a:t>Leaving classes for UPH activities</a:t>
          </a:r>
        </a:p>
      </dgm:t>
    </dgm:pt>
    <dgm:pt modelId="{151CFA4F-7139-4464-8A3D-2B19D9E8B9C6}" type="parTrans" cxnId="{05921D85-4B83-4CA6-B032-11BEF987D18B}">
      <dgm:prSet/>
      <dgm:spPr/>
      <dgm:t>
        <a:bodyPr/>
        <a:lstStyle/>
        <a:p>
          <a:endParaRPr lang="en-US"/>
        </a:p>
      </dgm:t>
    </dgm:pt>
    <dgm:pt modelId="{5010BB9D-E97A-4851-AF1D-87319464A12A}" type="sibTrans" cxnId="{05921D85-4B83-4CA6-B032-11BEF987D18B}">
      <dgm:prSet/>
      <dgm:spPr/>
      <dgm:t>
        <a:bodyPr/>
        <a:lstStyle/>
        <a:p>
          <a:endParaRPr lang="en-US"/>
        </a:p>
      </dgm:t>
    </dgm:pt>
    <dgm:pt modelId="{B28B0A00-6294-4010-9FE3-9DBE89A52741}">
      <dgm:prSet phldrT="[Text]"/>
      <dgm:spPr/>
      <dgm:t>
        <a:bodyPr/>
        <a:lstStyle/>
        <a:p>
          <a:r>
            <a:rPr lang="en-US" dirty="0" smtClean="0"/>
            <a:t>Cheating and Plagiarism</a:t>
          </a:r>
        </a:p>
      </dgm:t>
    </dgm:pt>
    <dgm:pt modelId="{60B9691B-7409-44CB-A036-ACD2CAC8F1B0}" type="parTrans" cxnId="{A01B010F-507F-4FF7-A89C-0731287465B3}">
      <dgm:prSet/>
      <dgm:spPr/>
      <dgm:t>
        <a:bodyPr/>
        <a:lstStyle/>
        <a:p>
          <a:endParaRPr lang="en-US"/>
        </a:p>
      </dgm:t>
    </dgm:pt>
    <dgm:pt modelId="{64724671-B827-4179-A3A0-4BC790281DA1}" type="sibTrans" cxnId="{A01B010F-507F-4FF7-A89C-0731287465B3}">
      <dgm:prSet/>
      <dgm:spPr/>
      <dgm:t>
        <a:bodyPr/>
        <a:lstStyle/>
        <a:p>
          <a:endParaRPr lang="en-US"/>
        </a:p>
      </dgm:t>
    </dgm:pt>
    <dgm:pt modelId="{26A968FD-FC52-42F0-B348-305E70546430}" type="pres">
      <dgm:prSet presAssocID="{E663A25A-3951-46D5-9DEF-6730391F2A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0F06B-4811-4D19-B3D0-7E432E14881D}" type="pres">
      <dgm:prSet presAssocID="{8BA16E67-4B54-475E-9039-4D6EA326ED9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5D295-AAA2-4BE5-96E9-921647F05F7C}" type="pres">
      <dgm:prSet presAssocID="{FE886E5B-77B8-4658-A635-208C57739736}" presName="sibTrans" presStyleCnt="0"/>
      <dgm:spPr/>
    </dgm:pt>
    <dgm:pt modelId="{71FA916E-8AB0-49A0-8C60-43FC28848F5E}" type="pres">
      <dgm:prSet presAssocID="{4C44323C-9679-48F8-A20C-1AC8ACA1A57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5DA1D-1762-4F76-B368-28A230426897}" type="pres">
      <dgm:prSet presAssocID="{FA01884F-18C1-4FEA-B3EA-1BB7233A3C52}" presName="sibTrans" presStyleCnt="0"/>
      <dgm:spPr/>
    </dgm:pt>
    <dgm:pt modelId="{D5348673-9FC4-4BA9-BB81-FD9213FC91AC}" type="pres">
      <dgm:prSet presAssocID="{9D63AE42-1F13-429D-8853-F580CAC8F6D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AF44A-AB6C-4B9F-800F-4D9BBE5B09A0}" type="pres">
      <dgm:prSet presAssocID="{0D46A2CC-4322-439C-865E-9A0D284F95F2}" presName="sibTrans" presStyleCnt="0"/>
      <dgm:spPr/>
    </dgm:pt>
    <dgm:pt modelId="{5FDDA5AF-138F-41CC-B7F9-F8F67B573B0A}" type="pres">
      <dgm:prSet presAssocID="{6B7E1BC6-4514-40D5-98E6-73934547F35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DEA27-821B-4E77-A98B-EDFF3E548C8C}" type="pres">
      <dgm:prSet presAssocID="{39AD272D-1C54-480C-8343-F905B225F07C}" presName="sibTrans" presStyleCnt="0"/>
      <dgm:spPr/>
    </dgm:pt>
    <dgm:pt modelId="{D4C16176-1078-4099-8F8F-76B8A5A0AB9B}" type="pres">
      <dgm:prSet presAssocID="{3FA41A52-D930-4015-920F-65B62DA46F3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9DFDB-7691-4A46-B3A3-D537F064531C}" type="pres">
      <dgm:prSet presAssocID="{5010BB9D-E97A-4851-AF1D-87319464A12A}" presName="sibTrans" presStyleCnt="0"/>
      <dgm:spPr/>
    </dgm:pt>
    <dgm:pt modelId="{0A27A434-12D6-4F75-A44F-A69F10B4EAE5}" type="pres">
      <dgm:prSet presAssocID="{B28B0A00-6294-4010-9FE3-9DBE89A5274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661D53-9A1F-4FA5-9BC0-675E1D5F92E5}" type="presOf" srcId="{6B7E1BC6-4514-40D5-98E6-73934547F354}" destId="{5FDDA5AF-138F-41CC-B7F9-F8F67B573B0A}" srcOrd="0" destOrd="0" presId="urn:microsoft.com/office/officeart/2005/8/layout/default#1"/>
    <dgm:cxn modelId="{96AC35AA-E227-4E83-8EFE-CB5D1A29F960}" type="presOf" srcId="{8BA16E67-4B54-475E-9039-4D6EA326ED9E}" destId="{59D0F06B-4811-4D19-B3D0-7E432E14881D}" srcOrd="0" destOrd="0" presId="urn:microsoft.com/office/officeart/2005/8/layout/default#1"/>
    <dgm:cxn modelId="{BB91DD6B-3B79-42D1-B79D-1052E0D7E91F}" type="presOf" srcId="{E663A25A-3951-46D5-9DEF-6730391F2A32}" destId="{26A968FD-FC52-42F0-B348-305E70546430}" srcOrd="0" destOrd="0" presId="urn:microsoft.com/office/officeart/2005/8/layout/default#1"/>
    <dgm:cxn modelId="{5460BCE2-58A9-433A-9F3E-2C7B03D95281}" type="presOf" srcId="{3FA41A52-D930-4015-920F-65B62DA46F3E}" destId="{D4C16176-1078-4099-8F8F-76B8A5A0AB9B}" srcOrd="0" destOrd="0" presId="urn:microsoft.com/office/officeart/2005/8/layout/default#1"/>
    <dgm:cxn modelId="{05921D85-4B83-4CA6-B032-11BEF987D18B}" srcId="{E663A25A-3951-46D5-9DEF-6730391F2A32}" destId="{3FA41A52-D930-4015-920F-65B62DA46F3E}" srcOrd="4" destOrd="0" parTransId="{151CFA4F-7139-4464-8A3D-2B19D9E8B9C6}" sibTransId="{5010BB9D-E97A-4851-AF1D-87319464A12A}"/>
    <dgm:cxn modelId="{DD0F0D10-E207-48C5-A308-EE59AD5850B1}" type="presOf" srcId="{9D63AE42-1F13-429D-8853-F580CAC8F6D3}" destId="{D5348673-9FC4-4BA9-BB81-FD9213FC91AC}" srcOrd="0" destOrd="0" presId="urn:microsoft.com/office/officeart/2005/8/layout/default#1"/>
    <dgm:cxn modelId="{D47F09EB-A5F5-4F38-97C4-840D09D797E3}" srcId="{E663A25A-3951-46D5-9DEF-6730391F2A32}" destId="{4C44323C-9679-48F8-A20C-1AC8ACA1A574}" srcOrd="1" destOrd="0" parTransId="{80696307-ABA1-4A3B-9A0D-885810669D1B}" sibTransId="{FA01884F-18C1-4FEA-B3EA-1BB7233A3C52}"/>
    <dgm:cxn modelId="{80D50CFD-CDFC-45DF-9603-B4F7E56DDB45}" srcId="{E663A25A-3951-46D5-9DEF-6730391F2A32}" destId="{9D63AE42-1F13-429D-8853-F580CAC8F6D3}" srcOrd="2" destOrd="0" parTransId="{14CC525D-5425-4898-86AB-24A6AFF78D89}" sibTransId="{0D46A2CC-4322-439C-865E-9A0D284F95F2}"/>
    <dgm:cxn modelId="{264E42DE-49C1-4AFA-842F-4681C72FF6A7}" type="presOf" srcId="{B28B0A00-6294-4010-9FE3-9DBE89A52741}" destId="{0A27A434-12D6-4F75-A44F-A69F10B4EAE5}" srcOrd="0" destOrd="0" presId="urn:microsoft.com/office/officeart/2005/8/layout/default#1"/>
    <dgm:cxn modelId="{A36C49C6-53C7-4D7D-90C3-2C523520C2EF}" type="presOf" srcId="{4C44323C-9679-48F8-A20C-1AC8ACA1A574}" destId="{71FA916E-8AB0-49A0-8C60-43FC28848F5E}" srcOrd="0" destOrd="0" presId="urn:microsoft.com/office/officeart/2005/8/layout/default#1"/>
    <dgm:cxn modelId="{51E9378E-C349-44D2-A958-5F78F6CA32AD}" srcId="{E663A25A-3951-46D5-9DEF-6730391F2A32}" destId="{6B7E1BC6-4514-40D5-98E6-73934547F354}" srcOrd="3" destOrd="0" parTransId="{5D2974C8-0DB8-443B-BE65-2E94E2C2DBBF}" sibTransId="{39AD272D-1C54-480C-8343-F905B225F07C}"/>
    <dgm:cxn modelId="{03A0D20A-6781-4816-B7ED-243B37BEDB26}" srcId="{E663A25A-3951-46D5-9DEF-6730391F2A32}" destId="{8BA16E67-4B54-475E-9039-4D6EA326ED9E}" srcOrd="0" destOrd="0" parTransId="{1CFD740C-7DA9-42FA-951F-1A42577C62E8}" sibTransId="{FE886E5B-77B8-4658-A635-208C57739736}"/>
    <dgm:cxn modelId="{A01B010F-507F-4FF7-A89C-0731287465B3}" srcId="{E663A25A-3951-46D5-9DEF-6730391F2A32}" destId="{B28B0A00-6294-4010-9FE3-9DBE89A52741}" srcOrd="5" destOrd="0" parTransId="{60B9691B-7409-44CB-A036-ACD2CAC8F1B0}" sibTransId="{64724671-B827-4179-A3A0-4BC790281DA1}"/>
    <dgm:cxn modelId="{5E90C434-7B73-4385-91CD-4C793080D222}" type="presParOf" srcId="{26A968FD-FC52-42F0-B348-305E70546430}" destId="{59D0F06B-4811-4D19-B3D0-7E432E14881D}" srcOrd="0" destOrd="0" presId="urn:microsoft.com/office/officeart/2005/8/layout/default#1"/>
    <dgm:cxn modelId="{EDEECF79-CE11-4C7B-9735-AB886F560599}" type="presParOf" srcId="{26A968FD-FC52-42F0-B348-305E70546430}" destId="{BD75D295-AAA2-4BE5-96E9-921647F05F7C}" srcOrd="1" destOrd="0" presId="urn:microsoft.com/office/officeart/2005/8/layout/default#1"/>
    <dgm:cxn modelId="{94D32B5D-55E4-485E-B5F0-370D9A5686CB}" type="presParOf" srcId="{26A968FD-FC52-42F0-B348-305E70546430}" destId="{71FA916E-8AB0-49A0-8C60-43FC28848F5E}" srcOrd="2" destOrd="0" presId="urn:microsoft.com/office/officeart/2005/8/layout/default#1"/>
    <dgm:cxn modelId="{62803C16-0982-48FD-BCDA-569C77B73D64}" type="presParOf" srcId="{26A968FD-FC52-42F0-B348-305E70546430}" destId="{7625DA1D-1762-4F76-B368-28A230426897}" srcOrd="3" destOrd="0" presId="urn:microsoft.com/office/officeart/2005/8/layout/default#1"/>
    <dgm:cxn modelId="{B04E4A2D-CB8B-447F-851B-7AB0CEE960DE}" type="presParOf" srcId="{26A968FD-FC52-42F0-B348-305E70546430}" destId="{D5348673-9FC4-4BA9-BB81-FD9213FC91AC}" srcOrd="4" destOrd="0" presId="urn:microsoft.com/office/officeart/2005/8/layout/default#1"/>
    <dgm:cxn modelId="{1FA988A6-9F5E-41CA-BDBF-C6F1C39288DA}" type="presParOf" srcId="{26A968FD-FC52-42F0-B348-305E70546430}" destId="{0A2AF44A-AB6C-4B9F-800F-4D9BBE5B09A0}" srcOrd="5" destOrd="0" presId="urn:microsoft.com/office/officeart/2005/8/layout/default#1"/>
    <dgm:cxn modelId="{3BB07371-0B87-40FD-A37A-6BA13DC618A7}" type="presParOf" srcId="{26A968FD-FC52-42F0-B348-305E70546430}" destId="{5FDDA5AF-138F-41CC-B7F9-F8F67B573B0A}" srcOrd="6" destOrd="0" presId="urn:microsoft.com/office/officeart/2005/8/layout/default#1"/>
    <dgm:cxn modelId="{2CC5AAF8-6356-42AF-BBDE-CDA09DDAD7C1}" type="presParOf" srcId="{26A968FD-FC52-42F0-B348-305E70546430}" destId="{F4BDEA27-821B-4E77-A98B-EDFF3E548C8C}" srcOrd="7" destOrd="0" presId="urn:microsoft.com/office/officeart/2005/8/layout/default#1"/>
    <dgm:cxn modelId="{0E2C61A7-8403-4CF8-B028-5E453A1B4726}" type="presParOf" srcId="{26A968FD-FC52-42F0-B348-305E70546430}" destId="{D4C16176-1078-4099-8F8F-76B8A5A0AB9B}" srcOrd="8" destOrd="0" presId="urn:microsoft.com/office/officeart/2005/8/layout/default#1"/>
    <dgm:cxn modelId="{AEE581AF-CF2F-408F-99A1-9E0CC16C07DE}" type="presParOf" srcId="{26A968FD-FC52-42F0-B348-305E70546430}" destId="{C2C9DFDB-7691-4A46-B3A3-D537F064531C}" srcOrd="9" destOrd="0" presId="urn:microsoft.com/office/officeart/2005/8/layout/default#1"/>
    <dgm:cxn modelId="{1248FCA6-61FE-4A98-8CB2-F68A6D2FD45B}" type="presParOf" srcId="{26A968FD-FC52-42F0-B348-305E70546430}" destId="{0A27A434-12D6-4F75-A44F-A69F10B4EAE5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E8D050-C619-4914-ABF3-A6FAB1B34A19}" type="doc">
      <dgm:prSet loTypeId="urn:microsoft.com/office/officeart/2008/layout/LinedList" loCatId="list" qsTypeId="urn:microsoft.com/office/officeart/2005/8/quickstyle/simple1#3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EFBCC3DD-09E9-4FC0-81EE-A451731EA873}">
      <dgm:prSet phldrT="[Text]"/>
      <dgm:spPr/>
      <dgm:t>
        <a:bodyPr/>
        <a:lstStyle/>
        <a:p>
          <a:r>
            <a:rPr lang="en-US" dirty="0" smtClean="0"/>
            <a:t>KAT 1 (10%)</a:t>
          </a:r>
          <a:endParaRPr lang="en-US" dirty="0"/>
        </a:p>
      </dgm:t>
    </dgm:pt>
    <dgm:pt modelId="{C2DD0E78-3ABE-43D6-A5B3-56D1D3782166}" type="parTrans" cxnId="{991507E7-8EDD-4EFC-94E2-316B88A204C5}">
      <dgm:prSet/>
      <dgm:spPr/>
      <dgm:t>
        <a:bodyPr/>
        <a:lstStyle/>
        <a:p>
          <a:endParaRPr lang="en-US"/>
        </a:p>
      </dgm:t>
    </dgm:pt>
    <dgm:pt modelId="{E544F37D-ADDB-49AD-8A7D-9F1416C5A122}" type="sibTrans" cxnId="{991507E7-8EDD-4EFC-94E2-316B88A204C5}">
      <dgm:prSet/>
      <dgm:spPr/>
      <dgm:t>
        <a:bodyPr/>
        <a:lstStyle/>
        <a:p>
          <a:endParaRPr lang="en-US"/>
        </a:p>
      </dgm:t>
    </dgm:pt>
    <dgm:pt modelId="{31DB787F-7F1C-445C-8C16-4B38D58B9893}">
      <dgm:prSet phldrT="[Text]"/>
      <dgm:spPr/>
      <dgm:t>
        <a:bodyPr/>
        <a:lstStyle/>
        <a:p>
          <a:r>
            <a:rPr lang="en-US" dirty="0" smtClean="0"/>
            <a:t>KAT 2 (10%)</a:t>
          </a:r>
          <a:endParaRPr lang="en-US" dirty="0"/>
        </a:p>
      </dgm:t>
    </dgm:pt>
    <dgm:pt modelId="{614C9631-2E10-41B5-BE81-93EE822CDB5B}" type="parTrans" cxnId="{EC08B820-C108-44EA-B9BC-D22610A6565B}">
      <dgm:prSet/>
      <dgm:spPr/>
      <dgm:t>
        <a:bodyPr/>
        <a:lstStyle/>
        <a:p>
          <a:endParaRPr lang="en-US"/>
        </a:p>
      </dgm:t>
    </dgm:pt>
    <dgm:pt modelId="{9D639639-2C11-4E1E-9C9E-279150C5AD9E}" type="sibTrans" cxnId="{EC08B820-C108-44EA-B9BC-D22610A6565B}">
      <dgm:prSet/>
      <dgm:spPr/>
      <dgm:t>
        <a:bodyPr/>
        <a:lstStyle/>
        <a:p>
          <a:endParaRPr lang="en-US"/>
        </a:p>
      </dgm:t>
    </dgm:pt>
    <dgm:pt modelId="{D03B4FA4-02FE-4274-A94C-926FB48C860E}">
      <dgm:prSet phldrT="[Text]"/>
      <dgm:spPr/>
      <dgm:t>
        <a:bodyPr/>
        <a:lstStyle/>
        <a:p>
          <a:r>
            <a:rPr lang="en-US" dirty="0" smtClean="0"/>
            <a:t>KAT 3 (15%)</a:t>
          </a:r>
          <a:endParaRPr lang="en-US" dirty="0"/>
        </a:p>
      </dgm:t>
    </dgm:pt>
    <dgm:pt modelId="{885A2AE4-A581-40CE-B133-E573A94DC6C6}" type="parTrans" cxnId="{B10F8727-4D99-4AC2-B9C0-942F331BFBB0}">
      <dgm:prSet/>
      <dgm:spPr/>
      <dgm:t>
        <a:bodyPr/>
        <a:lstStyle/>
        <a:p>
          <a:endParaRPr lang="en-US"/>
        </a:p>
      </dgm:t>
    </dgm:pt>
    <dgm:pt modelId="{0DBF12F3-0089-43A5-B088-2C28F1CA6161}" type="sibTrans" cxnId="{B10F8727-4D99-4AC2-B9C0-942F331BFBB0}">
      <dgm:prSet/>
      <dgm:spPr/>
      <dgm:t>
        <a:bodyPr/>
        <a:lstStyle/>
        <a:p>
          <a:endParaRPr lang="en-US"/>
        </a:p>
      </dgm:t>
    </dgm:pt>
    <dgm:pt modelId="{81D964A6-9A78-43FF-BBF2-4636843AEB87}">
      <dgm:prSet phldrT="[Text]"/>
      <dgm:spPr/>
      <dgm:t>
        <a:bodyPr/>
        <a:lstStyle/>
        <a:p>
          <a:r>
            <a:rPr lang="en-US" dirty="0" smtClean="0"/>
            <a:t>UTS (25%)</a:t>
          </a:r>
          <a:endParaRPr lang="en-US" dirty="0"/>
        </a:p>
      </dgm:t>
    </dgm:pt>
    <dgm:pt modelId="{1223CCCB-B3F9-4793-98E4-E4DB0876A7AF}" type="parTrans" cxnId="{4EEAF8E4-0735-42B6-8872-68472648CF39}">
      <dgm:prSet/>
      <dgm:spPr/>
      <dgm:t>
        <a:bodyPr/>
        <a:lstStyle/>
        <a:p>
          <a:endParaRPr lang="en-US"/>
        </a:p>
      </dgm:t>
    </dgm:pt>
    <dgm:pt modelId="{0359EFA3-F8D5-4A3C-9189-4BD0AC89DDDD}" type="sibTrans" cxnId="{4EEAF8E4-0735-42B6-8872-68472648CF39}">
      <dgm:prSet/>
      <dgm:spPr/>
      <dgm:t>
        <a:bodyPr/>
        <a:lstStyle/>
        <a:p>
          <a:endParaRPr lang="en-US"/>
        </a:p>
      </dgm:t>
    </dgm:pt>
    <dgm:pt modelId="{163D44CB-1670-459E-B865-FF47933485C8}">
      <dgm:prSet phldrT="[Text]"/>
      <dgm:spPr/>
      <dgm:t>
        <a:bodyPr/>
        <a:lstStyle/>
        <a:p>
          <a:r>
            <a:rPr lang="en-US" dirty="0" smtClean="0"/>
            <a:t>UAS (40%)</a:t>
          </a:r>
          <a:endParaRPr lang="en-US" dirty="0"/>
        </a:p>
      </dgm:t>
    </dgm:pt>
    <dgm:pt modelId="{69B45509-69F7-45EE-BA67-E245F82085D5}" type="parTrans" cxnId="{37FED4E1-172E-4FAD-B2E5-2E9A41755CBD}">
      <dgm:prSet/>
      <dgm:spPr/>
      <dgm:t>
        <a:bodyPr/>
        <a:lstStyle/>
        <a:p>
          <a:endParaRPr lang="en-US"/>
        </a:p>
      </dgm:t>
    </dgm:pt>
    <dgm:pt modelId="{9C82A3D1-A302-4B5E-A0D0-D0164A4BA91A}" type="sibTrans" cxnId="{37FED4E1-172E-4FAD-B2E5-2E9A41755CBD}">
      <dgm:prSet/>
      <dgm:spPr/>
      <dgm:t>
        <a:bodyPr/>
        <a:lstStyle/>
        <a:p>
          <a:endParaRPr lang="en-US"/>
        </a:p>
      </dgm:t>
    </dgm:pt>
    <dgm:pt modelId="{69547DCF-7AFF-4C75-BC24-E5C9E20F2584}">
      <dgm:prSet phldrT="[Text]"/>
      <dgm:spPr/>
      <dgm:t>
        <a:bodyPr/>
        <a:lstStyle/>
        <a:p>
          <a:r>
            <a:rPr lang="en-US" smtClean="0"/>
            <a:t>Online Vocabulary Quiz </a:t>
          </a:r>
          <a:r>
            <a:rPr lang="en-US" dirty="0" smtClean="0"/>
            <a:t>1</a:t>
          </a:r>
          <a:endParaRPr lang="en-US" dirty="0"/>
        </a:p>
      </dgm:t>
    </dgm:pt>
    <dgm:pt modelId="{29BEFC70-874D-4456-B902-9300BAC69FB5}" type="parTrans" cxnId="{356322B2-2A4E-4B12-AA41-99A2101AD5E7}">
      <dgm:prSet/>
      <dgm:spPr/>
      <dgm:t>
        <a:bodyPr/>
        <a:lstStyle/>
        <a:p>
          <a:endParaRPr lang="en-US"/>
        </a:p>
      </dgm:t>
    </dgm:pt>
    <dgm:pt modelId="{2B1DB418-240D-4570-A785-809C5F2F51E9}" type="sibTrans" cxnId="{356322B2-2A4E-4B12-AA41-99A2101AD5E7}">
      <dgm:prSet/>
      <dgm:spPr/>
      <dgm:t>
        <a:bodyPr/>
        <a:lstStyle/>
        <a:p>
          <a:endParaRPr lang="en-US"/>
        </a:p>
      </dgm:t>
    </dgm:pt>
    <dgm:pt modelId="{D77BA406-61AA-4CA4-8BB9-D6A3EA48557C}">
      <dgm:prSet phldrT="[Text]"/>
      <dgm:spPr/>
      <dgm:t>
        <a:bodyPr/>
        <a:lstStyle/>
        <a:p>
          <a:r>
            <a:rPr lang="en-US" dirty="0" smtClean="0"/>
            <a:t>Online Vocabulary Quiz 2</a:t>
          </a:r>
          <a:endParaRPr lang="en-US" dirty="0"/>
        </a:p>
      </dgm:t>
    </dgm:pt>
    <dgm:pt modelId="{F51FE1BA-6676-4325-8F18-A9E12D3DBEB3}" type="parTrans" cxnId="{AD59007A-32C9-4E14-9014-FD48D4ACCAA9}">
      <dgm:prSet/>
      <dgm:spPr/>
      <dgm:t>
        <a:bodyPr/>
        <a:lstStyle/>
        <a:p>
          <a:endParaRPr lang="en-US"/>
        </a:p>
      </dgm:t>
    </dgm:pt>
    <dgm:pt modelId="{1EA3CACF-FDB6-4D99-A025-D010FA16DF67}" type="sibTrans" cxnId="{AD59007A-32C9-4E14-9014-FD48D4ACCAA9}">
      <dgm:prSet/>
      <dgm:spPr/>
      <dgm:t>
        <a:bodyPr/>
        <a:lstStyle/>
        <a:p>
          <a:endParaRPr lang="en-US"/>
        </a:p>
      </dgm:t>
    </dgm:pt>
    <dgm:pt modelId="{36267CB8-4B86-4BCE-AC5D-0F2E63DB85E5}">
      <dgm:prSet phldrT="[Text]"/>
      <dgm:spPr/>
      <dgm:t>
        <a:bodyPr/>
        <a:lstStyle/>
        <a:p>
          <a:r>
            <a:rPr lang="en-US" dirty="0" smtClean="0"/>
            <a:t>Presentations/Integrates Speaking Skills/tasks</a:t>
          </a:r>
          <a:endParaRPr lang="en-US" dirty="0"/>
        </a:p>
      </dgm:t>
    </dgm:pt>
    <dgm:pt modelId="{D2B5974D-37C7-4340-8CB5-6D3C53CD2BCD}" type="parTrans" cxnId="{FF1BA31F-ADE2-4735-BCCE-81EE82E22C04}">
      <dgm:prSet/>
      <dgm:spPr/>
    </dgm:pt>
    <dgm:pt modelId="{7B193718-852E-49E0-9306-EEAACAACEA3A}" type="sibTrans" cxnId="{FF1BA31F-ADE2-4735-BCCE-81EE82E22C04}">
      <dgm:prSet/>
      <dgm:spPr/>
    </dgm:pt>
    <dgm:pt modelId="{D82FA4CF-5BDC-42DE-8980-7CE4921F0698}">
      <dgm:prSet phldrT="[Text]"/>
      <dgm:spPr/>
      <dgm:t>
        <a:bodyPr/>
        <a:lstStyle/>
        <a:p>
          <a:r>
            <a:rPr lang="en-US" dirty="0" smtClean="0"/>
            <a:t>Online reading test (TOEFL questions)</a:t>
          </a:r>
          <a:endParaRPr lang="en-US" dirty="0"/>
        </a:p>
      </dgm:t>
    </dgm:pt>
    <dgm:pt modelId="{17F57998-990B-45D9-992E-87652A3CBEFF}" type="parTrans" cxnId="{EB7D3CA3-648B-4713-9EDF-82AADB4D1E20}">
      <dgm:prSet/>
      <dgm:spPr/>
    </dgm:pt>
    <dgm:pt modelId="{9E477ADA-74D9-4826-BF41-D3611596DB5B}" type="sibTrans" cxnId="{EB7D3CA3-648B-4713-9EDF-82AADB4D1E20}">
      <dgm:prSet/>
      <dgm:spPr/>
    </dgm:pt>
    <dgm:pt modelId="{917C95D1-F1E3-46D8-8676-BFE66B0A1E76}">
      <dgm:prSet phldrT="[Text]"/>
      <dgm:spPr/>
      <dgm:t>
        <a:bodyPr/>
        <a:lstStyle/>
        <a:p>
          <a:r>
            <a:rPr lang="en-US" dirty="0" smtClean="0"/>
            <a:t>Independent writing test</a:t>
          </a:r>
          <a:endParaRPr lang="en-US" dirty="0"/>
        </a:p>
      </dgm:t>
    </dgm:pt>
    <dgm:pt modelId="{67520001-86F7-4576-BF1A-B21B23EB3864}" type="parTrans" cxnId="{7A89A6AA-187F-460B-8C8A-A03BDB9E69A7}">
      <dgm:prSet/>
      <dgm:spPr/>
    </dgm:pt>
    <dgm:pt modelId="{9443D443-09E4-4B30-A830-0E901088336B}" type="sibTrans" cxnId="{7A89A6AA-187F-460B-8C8A-A03BDB9E69A7}">
      <dgm:prSet/>
      <dgm:spPr/>
    </dgm:pt>
    <dgm:pt modelId="{4A5E9539-C389-4C19-BB3D-FA46EC9D73CD}">
      <dgm:prSet phldrT="[Text]"/>
      <dgm:spPr/>
      <dgm:t>
        <a:bodyPr/>
        <a:lstStyle/>
        <a:p>
          <a:r>
            <a:rPr lang="en-US" dirty="0" smtClean="0"/>
            <a:t>Online reading test (TOEFL questions)</a:t>
          </a:r>
          <a:endParaRPr lang="en-US" dirty="0"/>
        </a:p>
      </dgm:t>
    </dgm:pt>
    <dgm:pt modelId="{82FCD85A-7DE8-4FAB-AC08-95AAD97162C1}" type="parTrans" cxnId="{9B5F56E3-45E1-449D-BC0A-694A32BD18D4}">
      <dgm:prSet/>
      <dgm:spPr/>
    </dgm:pt>
    <dgm:pt modelId="{3F91408C-EE29-4CDF-AFE3-B8A6B04ADF02}" type="sibTrans" cxnId="{9B5F56E3-45E1-449D-BC0A-694A32BD18D4}">
      <dgm:prSet/>
      <dgm:spPr/>
    </dgm:pt>
    <dgm:pt modelId="{48583E3F-1753-41E7-9C57-8AE716E85312}">
      <dgm:prSet phldrT="[Text]"/>
      <dgm:spPr/>
      <dgm:t>
        <a:bodyPr/>
        <a:lstStyle/>
        <a:p>
          <a:r>
            <a:rPr lang="en-US" dirty="0" smtClean="0"/>
            <a:t>Integrated Writing test</a:t>
          </a:r>
          <a:endParaRPr lang="en-US" dirty="0"/>
        </a:p>
      </dgm:t>
    </dgm:pt>
    <dgm:pt modelId="{0E950FE7-2C84-4214-9514-ED3E7395A4B5}" type="parTrans" cxnId="{F6C1FED6-BB9D-4CE5-910A-D8460D8952AA}">
      <dgm:prSet/>
      <dgm:spPr/>
    </dgm:pt>
    <dgm:pt modelId="{9C01E06B-8627-4D07-97E9-4E69933E54CD}" type="sibTrans" cxnId="{F6C1FED6-BB9D-4CE5-910A-D8460D8952AA}">
      <dgm:prSet/>
      <dgm:spPr/>
    </dgm:pt>
    <dgm:pt modelId="{3F483E2F-27F1-4283-BC45-985704A22B8C}" type="pres">
      <dgm:prSet presAssocID="{39E8D050-C619-4914-ABF3-A6FAB1B34A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B78384F-D74E-4287-8B9A-91121FDF637B}" type="pres">
      <dgm:prSet presAssocID="{EFBCC3DD-09E9-4FC0-81EE-A451731EA873}" presName="thickLine" presStyleLbl="alignNode1" presStyleIdx="0" presStyleCnt="5"/>
      <dgm:spPr/>
    </dgm:pt>
    <dgm:pt modelId="{2F4C77D5-CCDD-4C08-8986-BB4CF83F0420}" type="pres">
      <dgm:prSet presAssocID="{EFBCC3DD-09E9-4FC0-81EE-A451731EA873}" presName="horz1" presStyleCnt="0"/>
      <dgm:spPr/>
    </dgm:pt>
    <dgm:pt modelId="{F5838287-334B-4A08-AEFD-C53A9F1A74B0}" type="pres">
      <dgm:prSet presAssocID="{EFBCC3DD-09E9-4FC0-81EE-A451731EA873}" presName="tx1" presStyleLbl="revTx" presStyleIdx="0" presStyleCnt="12"/>
      <dgm:spPr/>
      <dgm:t>
        <a:bodyPr/>
        <a:lstStyle/>
        <a:p>
          <a:endParaRPr lang="en-US"/>
        </a:p>
      </dgm:t>
    </dgm:pt>
    <dgm:pt modelId="{49424E5E-5C2E-484C-8A26-C56B61726AEA}" type="pres">
      <dgm:prSet presAssocID="{EFBCC3DD-09E9-4FC0-81EE-A451731EA873}" presName="vert1" presStyleCnt="0"/>
      <dgm:spPr/>
    </dgm:pt>
    <dgm:pt modelId="{376490A7-A665-4366-BE79-DE359A83F80C}" type="pres">
      <dgm:prSet presAssocID="{69547DCF-7AFF-4C75-BC24-E5C9E20F2584}" presName="vertSpace2a" presStyleCnt="0"/>
      <dgm:spPr/>
    </dgm:pt>
    <dgm:pt modelId="{074FD724-2F34-4FC7-9939-0357D29F2F51}" type="pres">
      <dgm:prSet presAssocID="{69547DCF-7AFF-4C75-BC24-E5C9E20F2584}" presName="horz2" presStyleCnt="0"/>
      <dgm:spPr/>
    </dgm:pt>
    <dgm:pt modelId="{2C3B3DEA-7736-4C36-A8A3-37BD26D85F70}" type="pres">
      <dgm:prSet presAssocID="{69547DCF-7AFF-4C75-BC24-E5C9E20F2584}" presName="horzSpace2" presStyleCnt="0"/>
      <dgm:spPr/>
    </dgm:pt>
    <dgm:pt modelId="{B3B122E0-4729-4F6D-A13E-0ACEF8263EAD}" type="pres">
      <dgm:prSet presAssocID="{69547DCF-7AFF-4C75-BC24-E5C9E20F2584}" presName="tx2" presStyleLbl="revTx" presStyleIdx="1" presStyleCnt="12"/>
      <dgm:spPr/>
      <dgm:t>
        <a:bodyPr/>
        <a:lstStyle/>
        <a:p>
          <a:endParaRPr lang="en-US"/>
        </a:p>
      </dgm:t>
    </dgm:pt>
    <dgm:pt modelId="{E7E9FAC6-FC19-495C-AD34-CB41D7E8D337}" type="pres">
      <dgm:prSet presAssocID="{69547DCF-7AFF-4C75-BC24-E5C9E20F2584}" presName="vert2" presStyleCnt="0"/>
      <dgm:spPr/>
    </dgm:pt>
    <dgm:pt modelId="{8B0B5EC9-59FB-45E3-AC7D-3F916F59638C}" type="pres">
      <dgm:prSet presAssocID="{69547DCF-7AFF-4C75-BC24-E5C9E20F2584}" presName="thinLine2b" presStyleLbl="callout" presStyleIdx="0" presStyleCnt="7"/>
      <dgm:spPr/>
    </dgm:pt>
    <dgm:pt modelId="{4AFF6A20-D0BD-4B99-BA7C-16062B2BFB55}" type="pres">
      <dgm:prSet presAssocID="{69547DCF-7AFF-4C75-BC24-E5C9E20F2584}" presName="vertSpace2b" presStyleCnt="0"/>
      <dgm:spPr/>
    </dgm:pt>
    <dgm:pt modelId="{CF54C300-D86C-424D-A96F-83A17E923150}" type="pres">
      <dgm:prSet presAssocID="{31DB787F-7F1C-445C-8C16-4B38D58B9893}" presName="thickLine" presStyleLbl="alignNode1" presStyleIdx="1" presStyleCnt="5"/>
      <dgm:spPr/>
    </dgm:pt>
    <dgm:pt modelId="{0F7885CC-96DE-4972-ABFE-EA890D3442DA}" type="pres">
      <dgm:prSet presAssocID="{31DB787F-7F1C-445C-8C16-4B38D58B9893}" presName="horz1" presStyleCnt="0"/>
      <dgm:spPr/>
    </dgm:pt>
    <dgm:pt modelId="{226596F5-DE60-4079-9A56-866697BA5F12}" type="pres">
      <dgm:prSet presAssocID="{31DB787F-7F1C-445C-8C16-4B38D58B9893}" presName="tx1" presStyleLbl="revTx" presStyleIdx="2" presStyleCnt="12"/>
      <dgm:spPr/>
      <dgm:t>
        <a:bodyPr/>
        <a:lstStyle/>
        <a:p>
          <a:endParaRPr lang="en-US"/>
        </a:p>
      </dgm:t>
    </dgm:pt>
    <dgm:pt modelId="{F2915FFE-EBB2-4FE2-986C-8407AD3C0224}" type="pres">
      <dgm:prSet presAssocID="{31DB787F-7F1C-445C-8C16-4B38D58B9893}" presName="vert1" presStyleCnt="0"/>
      <dgm:spPr/>
    </dgm:pt>
    <dgm:pt modelId="{C512AA40-DAF5-48E3-9DC8-0F04F3D635C9}" type="pres">
      <dgm:prSet presAssocID="{D77BA406-61AA-4CA4-8BB9-D6A3EA48557C}" presName="vertSpace2a" presStyleCnt="0"/>
      <dgm:spPr/>
    </dgm:pt>
    <dgm:pt modelId="{B1D4EFCD-D2D0-4DAB-8573-21A2A84360D1}" type="pres">
      <dgm:prSet presAssocID="{D77BA406-61AA-4CA4-8BB9-D6A3EA48557C}" presName="horz2" presStyleCnt="0"/>
      <dgm:spPr/>
    </dgm:pt>
    <dgm:pt modelId="{82CA8DFD-D349-48E5-BB60-ACDC37B041DD}" type="pres">
      <dgm:prSet presAssocID="{D77BA406-61AA-4CA4-8BB9-D6A3EA48557C}" presName="horzSpace2" presStyleCnt="0"/>
      <dgm:spPr/>
    </dgm:pt>
    <dgm:pt modelId="{47E9B67C-18C2-4FF7-9058-B21B1949FF3E}" type="pres">
      <dgm:prSet presAssocID="{D77BA406-61AA-4CA4-8BB9-D6A3EA48557C}" presName="tx2" presStyleLbl="revTx" presStyleIdx="3" presStyleCnt="12"/>
      <dgm:spPr/>
      <dgm:t>
        <a:bodyPr/>
        <a:lstStyle/>
        <a:p>
          <a:endParaRPr lang="en-US"/>
        </a:p>
      </dgm:t>
    </dgm:pt>
    <dgm:pt modelId="{5426D9B9-4BA3-4C20-A85A-7D62149E5927}" type="pres">
      <dgm:prSet presAssocID="{D77BA406-61AA-4CA4-8BB9-D6A3EA48557C}" presName="vert2" presStyleCnt="0"/>
      <dgm:spPr/>
    </dgm:pt>
    <dgm:pt modelId="{D8670F7F-469B-43CE-9D11-E80B0B0CC862}" type="pres">
      <dgm:prSet presAssocID="{D77BA406-61AA-4CA4-8BB9-D6A3EA48557C}" presName="thinLine2b" presStyleLbl="callout" presStyleIdx="1" presStyleCnt="7"/>
      <dgm:spPr/>
    </dgm:pt>
    <dgm:pt modelId="{B82014E4-EFEE-46E7-A658-F932FFB9A9DB}" type="pres">
      <dgm:prSet presAssocID="{D77BA406-61AA-4CA4-8BB9-D6A3EA48557C}" presName="vertSpace2b" presStyleCnt="0"/>
      <dgm:spPr/>
    </dgm:pt>
    <dgm:pt modelId="{653F6AB5-8812-4985-9054-CA8FDB182243}" type="pres">
      <dgm:prSet presAssocID="{D03B4FA4-02FE-4274-A94C-926FB48C860E}" presName="thickLine" presStyleLbl="alignNode1" presStyleIdx="2" presStyleCnt="5"/>
      <dgm:spPr/>
    </dgm:pt>
    <dgm:pt modelId="{BC3095A6-33E3-46B2-8FCB-87A32403FB32}" type="pres">
      <dgm:prSet presAssocID="{D03B4FA4-02FE-4274-A94C-926FB48C860E}" presName="horz1" presStyleCnt="0"/>
      <dgm:spPr/>
    </dgm:pt>
    <dgm:pt modelId="{7075D3D5-D999-4321-ADAC-FAAF246B1949}" type="pres">
      <dgm:prSet presAssocID="{D03B4FA4-02FE-4274-A94C-926FB48C860E}" presName="tx1" presStyleLbl="revTx" presStyleIdx="4" presStyleCnt="12"/>
      <dgm:spPr/>
      <dgm:t>
        <a:bodyPr/>
        <a:lstStyle/>
        <a:p>
          <a:endParaRPr lang="en-US"/>
        </a:p>
      </dgm:t>
    </dgm:pt>
    <dgm:pt modelId="{FDD8B935-7BE3-419E-9910-6B85ED68048C}" type="pres">
      <dgm:prSet presAssocID="{D03B4FA4-02FE-4274-A94C-926FB48C860E}" presName="vert1" presStyleCnt="0"/>
      <dgm:spPr/>
    </dgm:pt>
    <dgm:pt modelId="{FF122004-534C-489F-B129-3422C0A67A34}" type="pres">
      <dgm:prSet presAssocID="{36267CB8-4B86-4BCE-AC5D-0F2E63DB85E5}" presName="vertSpace2a" presStyleCnt="0"/>
      <dgm:spPr/>
    </dgm:pt>
    <dgm:pt modelId="{C0439FC9-85F2-463B-BB5D-FBC40859F225}" type="pres">
      <dgm:prSet presAssocID="{36267CB8-4B86-4BCE-AC5D-0F2E63DB85E5}" presName="horz2" presStyleCnt="0"/>
      <dgm:spPr/>
    </dgm:pt>
    <dgm:pt modelId="{D40F4304-D7E8-4542-83CE-CA8EC788F43C}" type="pres">
      <dgm:prSet presAssocID="{36267CB8-4B86-4BCE-AC5D-0F2E63DB85E5}" presName="horzSpace2" presStyleCnt="0"/>
      <dgm:spPr/>
    </dgm:pt>
    <dgm:pt modelId="{1B8AEFBC-A130-4F7A-923C-A61E3D0D9E79}" type="pres">
      <dgm:prSet presAssocID="{36267CB8-4B86-4BCE-AC5D-0F2E63DB85E5}" presName="tx2" presStyleLbl="revTx" presStyleIdx="5" presStyleCnt="12"/>
      <dgm:spPr/>
      <dgm:t>
        <a:bodyPr/>
        <a:lstStyle/>
        <a:p>
          <a:endParaRPr lang="en-US"/>
        </a:p>
      </dgm:t>
    </dgm:pt>
    <dgm:pt modelId="{8D7470CE-ED03-4A3E-8818-08C7E4908A27}" type="pres">
      <dgm:prSet presAssocID="{36267CB8-4B86-4BCE-AC5D-0F2E63DB85E5}" presName="vert2" presStyleCnt="0"/>
      <dgm:spPr/>
    </dgm:pt>
    <dgm:pt modelId="{B5B18B22-41BA-4B87-961D-A07B79F4BDE3}" type="pres">
      <dgm:prSet presAssocID="{36267CB8-4B86-4BCE-AC5D-0F2E63DB85E5}" presName="thinLine2b" presStyleLbl="callout" presStyleIdx="2" presStyleCnt="7"/>
      <dgm:spPr/>
    </dgm:pt>
    <dgm:pt modelId="{1B5DB862-AEF1-47F4-BE8E-72D471A2A38A}" type="pres">
      <dgm:prSet presAssocID="{36267CB8-4B86-4BCE-AC5D-0F2E63DB85E5}" presName="vertSpace2b" presStyleCnt="0"/>
      <dgm:spPr/>
    </dgm:pt>
    <dgm:pt modelId="{17CAC783-E6B2-4D72-B4E8-9A694C3CDD87}" type="pres">
      <dgm:prSet presAssocID="{81D964A6-9A78-43FF-BBF2-4636843AEB87}" presName="thickLine" presStyleLbl="alignNode1" presStyleIdx="3" presStyleCnt="5"/>
      <dgm:spPr/>
    </dgm:pt>
    <dgm:pt modelId="{01C705A9-01D1-426F-8E79-306D9DEB5347}" type="pres">
      <dgm:prSet presAssocID="{81D964A6-9A78-43FF-BBF2-4636843AEB87}" presName="horz1" presStyleCnt="0"/>
      <dgm:spPr/>
    </dgm:pt>
    <dgm:pt modelId="{04CCC264-73AE-4626-95A0-6FFF60A4FA6D}" type="pres">
      <dgm:prSet presAssocID="{81D964A6-9A78-43FF-BBF2-4636843AEB87}" presName="tx1" presStyleLbl="revTx" presStyleIdx="6" presStyleCnt="12"/>
      <dgm:spPr/>
      <dgm:t>
        <a:bodyPr/>
        <a:lstStyle/>
        <a:p>
          <a:endParaRPr lang="en-US"/>
        </a:p>
      </dgm:t>
    </dgm:pt>
    <dgm:pt modelId="{3AF946B5-7F80-4BDB-944B-2E3B546BEE07}" type="pres">
      <dgm:prSet presAssocID="{81D964A6-9A78-43FF-BBF2-4636843AEB87}" presName="vert1" presStyleCnt="0"/>
      <dgm:spPr/>
    </dgm:pt>
    <dgm:pt modelId="{18B95F75-25D9-4439-93C2-1D2A8C14BFFC}" type="pres">
      <dgm:prSet presAssocID="{D82FA4CF-5BDC-42DE-8980-7CE4921F0698}" presName="vertSpace2a" presStyleCnt="0"/>
      <dgm:spPr/>
    </dgm:pt>
    <dgm:pt modelId="{E8322B0A-32F4-4134-8A2D-0EB0C7F1C060}" type="pres">
      <dgm:prSet presAssocID="{D82FA4CF-5BDC-42DE-8980-7CE4921F0698}" presName="horz2" presStyleCnt="0"/>
      <dgm:spPr/>
    </dgm:pt>
    <dgm:pt modelId="{55F4855D-2652-4C6D-A356-DE60DF307A89}" type="pres">
      <dgm:prSet presAssocID="{D82FA4CF-5BDC-42DE-8980-7CE4921F0698}" presName="horzSpace2" presStyleCnt="0"/>
      <dgm:spPr/>
    </dgm:pt>
    <dgm:pt modelId="{E1DA16BF-8DB0-410D-BB2A-6A865B301000}" type="pres">
      <dgm:prSet presAssocID="{D82FA4CF-5BDC-42DE-8980-7CE4921F0698}" presName="tx2" presStyleLbl="revTx" presStyleIdx="7" presStyleCnt="12"/>
      <dgm:spPr/>
      <dgm:t>
        <a:bodyPr/>
        <a:lstStyle/>
        <a:p>
          <a:endParaRPr lang="en-US"/>
        </a:p>
      </dgm:t>
    </dgm:pt>
    <dgm:pt modelId="{D10D2676-DE5F-464B-B5E7-E8D1CD676A7F}" type="pres">
      <dgm:prSet presAssocID="{D82FA4CF-5BDC-42DE-8980-7CE4921F0698}" presName="vert2" presStyleCnt="0"/>
      <dgm:spPr/>
    </dgm:pt>
    <dgm:pt modelId="{D437884F-7EC8-4609-A802-EB8F30878026}" type="pres">
      <dgm:prSet presAssocID="{D82FA4CF-5BDC-42DE-8980-7CE4921F0698}" presName="thinLine2b" presStyleLbl="callout" presStyleIdx="3" presStyleCnt="7"/>
      <dgm:spPr/>
    </dgm:pt>
    <dgm:pt modelId="{07BA3E47-D1F3-41A4-84AC-3CC2705E5A0B}" type="pres">
      <dgm:prSet presAssocID="{D82FA4CF-5BDC-42DE-8980-7CE4921F0698}" presName="vertSpace2b" presStyleCnt="0"/>
      <dgm:spPr/>
    </dgm:pt>
    <dgm:pt modelId="{BCEEF1F8-E237-4DD3-9583-4263ABEDBB0D}" type="pres">
      <dgm:prSet presAssocID="{917C95D1-F1E3-46D8-8676-BFE66B0A1E76}" presName="horz2" presStyleCnt="0"/>
      <dgm:spPr/>
    </dgm:pt>
    <dgm:pt modelId="{8A654910-3191-4769-9F68-2A21A4F6FD9A}" type="pres">
      <dgm:prSet presAssocID="{917C95D1-F1E3-46D8-8676-BFE66B0A1E76}" presName="horzSpace2" presStyleCnt="0"/>
      <dgm:spPr/>
    </dgm:pt>
    <dgm:pt modelId="{60C43456-9FD7-44F3-9787-962762FF5314}" type="pres">
      <dgm:prSet presAssocID="{917C95D1-F1E3-46D8-8676-BFE66B0A1E76}" presName="tx2" presStyleLbl="revTx" presStyleIdx="8" presStyleCnt="12"/>
      <dgm:spPr/>
      <dgm:t>
        <a:bodyPr/>
        <a:lstStyle/>
        <a:p>
          <a:endParaRPr lang="en-US"/>
        </a:p>
      </dgm:t>
    </dgm:pt>
    <dgm:pt modelId="{01461A32-2505-428F-9620-3F41811D4047}" type="pres">
      <dgm:prSet presAssocID="{917C95D1-F1E3-46D8-8676-BFE66B0A1E76}" presName="vert2" presStyleCnt="0"/>
      <dgm:spPr/>
    </dgm:pt>
    <dgm:pt modelId="{9394A3E4-F932-4B31-8D86-E6D40410F0EC}" type="pres">
      <dgm:prSet presAssocID="{917C95D1-F1E3-46D8-8676-BFE66B0A1E76}" presName="thinLine2b" presStyleLbl="callout" presStyleIdx="4" presStyleCnt="7"/>
      <dgm:spPr/>
    </dgm:pt>
    <dgm:pt modelId="{4EC13ED9-2B25-4C8E-8B98-BE7B8A6A2BD4}" type="pres">
      <dgm:prSet presAssocID="{917C95D1-F1E3-46D8-8676-BFE66B0A1E76}" presName="vertSpace2b" presStyleCnt="0"/>
      <dgm:spPr/>
    </dgm:pt>
    <dgm:pt modelId="{232C179E-BA54-43C1-9A1A-B3578403255D}" type="pres">
      <dgm:prSet presAssocID="{163D44CB-1670-459E-B865-FF47933485C8}" presName="thickLine" presStyleLbl="alignNode1" presStyleIdx="4" presStyleCnt="5"/>
      <dgm:spPr/>
    </dgm:pt>
    <dgm:pt modelId="{755ACDB3-8BDC-44A9-8C78-ABE3759F69FC}" type="pres">
      <dgm:prSet presAssocID="{163D44CB-1670-459E-B865-FF47933485C8}" presName="horz1" presStyleCnt="0"/>
      <dgm:spPr/>
    </dgm:pt>
    <dgm:pt modelId="{2C6E247E-E57A-4C7B-8F0A-21285F5671BD}" type="pres">
      <dgm:prSet presAssocID="{163D44CB-1670-459E-B865-FF47933485C8}" presName="tx1" presStyleLbl="revTx" presStyleIdx="9" presStyleCnt="12"/>
      <dgm:spPr/>
      <dgm:t>
        <a:bodyPr/>
        <a:lstStyle/>
        <a:p>
          <a:endParaRPr lang="en-US"/>
        </a:p>
      </dgm:t>
    </dgm:pt>
    <dgm:pt modelId="{AD8377ED-F608-4D4B-9742-CF019ADF90D4}" type="pres">
      <dgm:prSet presAssocID="{163D44CB-1670-459E-B865-FF47933485C8}" presName="vert1" presStyleCnt="0"/>
      <dgm:spPr/>
    </dgm:pt>
    <dgm:pt modelId="{35A82264-60E5-45D9-BD00-D4370E1AF924}" type="pres">
      <dgm:prSet presAssocID="{4A5E9539-C389-4C19-BB3D-FA46EC9D73CD}" presName="vertSpace2a" presStyleCnt="0"/>
      <dgm:spPr/>
    </dgm:pt>
    <dgm:pt modelId="{32481282-8011-45FE-A605-932DB99B80A0}" type="pres">
      <dgm:prSet presAssocID="{4A5E9539-C389-4C19-BB3D-FA46EC9D73CD}" presName="horz2" presStyleCnt="0"/>
      <dgm:spPr/>
    </dgm:pt>
    <dgm:pt modelId="{7B31EFC8-8FE4-46C9-B91D-65951AFB6F2D}" type="pres">
      <dgm:prSet presAssocID="{4A5E9539-C389-4C19-BB3D-FA46EC9D73CD}" presName="horzSpace2" presStyleCnt="0"/>
      <dgm:spPr/>
    </dgm:pt>
    <dgm:pt modelId="{EEF6F450-5C14-4DE0-880A-3FFEBCD5B36F}" type="pres">
      <dgm:prSet presAssocID="{4A5E9539-C389-4C19-BB3D-FA46EC9D73CD}" presName="tx2" presStyleLbl="revTx" presStyleIdx="10" presStyleCnt="12"/>
      <dgm:spPr/>
      <dgm:t>
        <a:bodyPr/>
        <a:lstStyle/>
        <a:p>
          <a:endParaRPr lang="en-US"/>
        </a:p>
      </dgm:t>
    </dgm:pt>
    <dgm:pt modelId="{84008EC1-D0AB-423A-B950-F4D70A6B2FAD}" type="pres">
      <dgm:prSet presAssocID="{4A5E9539-C389-4C19-BB3D-FA46EC9D73CD}" presName="vert2" presStyleCnt="0"/>
      <dgm:spPr/>
    </dgm:pt>
    <dgm:pt modelId="{BFE6DB2C-817A-4205-B2CC-4AA1000EE069}" type="pres">
      <dgm:prSet presAssocID="{4A5E9539-C389-4C19-BB3D-FA46EC9D73CD}" presName="thinLine2b" presStyleLbl="callout" presStyleIdx="5" presStyleCnt="7"/>
      <dgm:spPr/>
    </dgm:pt>
    <dgm:pt modelId="{FE756B9F-4E2A-4636-AA89-9307A35C6235}" type="pres">
      <dgm:prSet presAssocID="{4A5E9539-C389-4C19-BB3D-FA46EC9D73CD}" presName="vertSpace2b" presStyleCnt="0"/>
      <dgm:spPr/>
    </dgm:pt>
    <dgm:pt modelId="{C9FDB5EC-76EC-479A-93DC-69FA999795F8}" type="pres">
      <dgm:prSet presAssocID="{48583E3F-1753-41E7-9C57-8AE716E85312}" presName="horz2" presStyleCnt="0"/>
      <dgm:spPr/>
    </dgm:pt>
    <dgm:pt modelId="{62FDCCEF-50FF-4EB0-8B42-BCF0B3B810CE}" type="pres">
      <dgm:prSet presAssocID="{48583E3F-1753-41E7-9C57-8AE716E85312}" presName="horzSpace2" presStyleCnt="0"/>
      <dgm:spPr/>
    </dgm:pt>
    <dgm:pt modelId="{D3BB47D8-A714-4919-B91B-D5F6212FD261}" type="pres">
      <dgm:prSet presAssocID="{48583E3F-1753-41E7-9C57-8AE716E85312}" presName="tx2" presStyleLbl="revTx" presStyleIdx="11" presStyleCnt="12"/>
      <dgm:spPr/>
      <dgm:t>
        <a:bodyPr/>
        <a:lstStyle/>
        <a:p>
          <a:endParaRPr lang="en-US"/>
        </a:p>
      </dgm:t>
    </dgm:pt>
    <dgm:pt modelId="{AFAA6FDD-EB90-4700-B8FE-5F702DDD18FE}" type="pres">
      <dgm:prSet presAssocID="{48583E3F-1753-41E7-9C57-8AE716E85312}" presName="vert2" presStyleCnt="0"/>
      <dgm:spPr/>
    </dgm:pt>
    <dgm:pt modelId="{BD28B797-8D9E-4967-A993-9D6BD20CD517}" type="pres">
      <dgm:prSet presAssocID="{48583E3F-1753-41E7-9C57-8AE716E85312}" presName="thinLine2b" presStyleLbl="callout" presStyleIdx="6" presStyleCnt="7"/>
      <dgm:spPr/>
    </dgm:pt>
    <dgm:pt modelId="{E302AF18-3E5B-4E6B-A896-4D8A69200DF0}" type="pres">
      <dgm:prSet presAssocID="{48583E3F-1753-41E7-9C57-8AE716E85312}" presName="vertSpace2b" presStyleCnt="0"/>
      <dgm:spPr/>
    </dgm:pt>
  </dgm:ptLst>
  <dgm:cxnLst>
    <dgm:cxn modelId="{5F44C41A-F0B9-4DE1-8486-A7DDD68785BE}" type="presOf" srcId="{4A5E9539-C389-4C19-BB3D-FA46EC9D73CD}" destId="{EEF6F450-5C14-4DE0-880A-3FFEBCD5B36F}" srcOrd="0" destOrd="0" presId="urn:microsoft.com/office/officeart/2008/layout/LinedList"/>
    <dgm:cxn modelId="{3D15A9F1-7976-4464-B937-7F7A8E843C64}" type="presOf" srcId="{D82FA4CF-5BDC-42DE-8980-7CE4921F0698}" destId="{E1DA16BF-8DB0-410D-BB2A-6A865B301000}" srcOrd="0" destOrd="0" presId="urn:microsoft.com/office/officeart/2008/layout/LinedList"/>
    <dgm:cxn modelId="{D5922408-FBBD-45FF-810F-5DB2648A156E}" type="presOf" srcId="{31DB787F-7F1C-445C-8C16-4B38D58B9893}" destId="{226596F5-DE60-4079-9A56-866697BA5F12}" srcOrd="0" destOrd="0" presId="urn:microsoft.com/office/officeart/2008/layout/LinedList"/>
    <dgm:cxn modelId="{AA202F46-328D-40D1-B395-80EF2D2C1546}" type="presOf" srcId="{81D964A6-9A78-43FF-BBF2-4636843AEB87}" destId="{04CCC264-73AE-4626-95A0-6FFF60A4FA6D}" srcOrd="0" destOrd="0" presId="urn:microsoft.com/office/officeart/2008/layout/LinedList"/>
    <dgm:cxn modelId="{EB7D3CA3-648B-4713-9EDF-82AADB4D1E20}" srcId="{81D964A6-9A78-43FF-BBF2-4636843AEB87}" destId="{D82FA4CF-5BDC-42DE-8980-7CE4921F0698}" srcOrd="0" destOrd="0" parTransId="{17F57998-990B-45D9-992E-87652A3CBEFF}" sibTransId="{9E477ADA-74D9-4826-BF41-D3611596DB5B}"/>
    <dgm:cxn modelId="{F6C1FED6-BB9D-4CE5-910A-D8460D8952AA}" srcId="{163D44CB-1670-459E-B865-FF47933485C8}" destId="{48583E3F-1753-41E7-9C57-8AE716E85312}" srcOrd="1" destOrd="0" parTransId="{0E950FE7-2C84-4214-9514-ED3E7395A4B5}" sibTransId="{9C01E06B-8627-4D07-97E9-4E69933E54CD}"/>
    <dgm:cxn modelId="{207C11A1-35D7-4E14-9A71-EA4ACF3DFD77}" type="presOf" srcId="{48583E3F-1753-41E7-9C57-8AE716E85312}" destId="{D3BB47D8-A714-4919-B91B-D5F6212FD261}" srcOrd="0" destOrd="0" presId="urn:microsoft.com/office/officeart/2008/layout/LinedList"/>
    <dgm:cxn modelId="{AD59007A-32C9-4E14-9014-FD48D4ACCAA9}" srcId="{31DB787F-7F1C-445C-8C16-4B38D58B9893}" destId="{D77BA406-61AA-4CA4-8BB9-D6A3EA48557C}" srcOrd="0" destOrd="0" parTransId="{F51FE1BA-6676-4325-8F18-A9E12D3DBEB3}" sibTransId="{1EA3CACF-FDB6-4D99-A025-D010FA16DF67}"/>
    <dgm:cxn modelId="{EC08B820-C108-44EA-B9BC-D22610A6565B}" srcId="{39E8D050-C619-4914-ABF3-A6FAB1B34A19}" destId="{31DB787F-7F1C-445C-8C16-4B38D58B9893}" srcOrd="1" destOrd="0" parTransId="{614C9631-2E10-41B5-BE81-93EE822CDB5B}" sibTransId="{9D639639-2C11-4E1E-9C9E-279150C5AD9E}"/>
    <dgm:cxn modelId="{B10F8727-4D99-4AC2-B9C0-942F331BFBB0}" srcId="{39E8D050-C619-4914-ABF3-A6FAB1B34A19}" destId="{D03B4FA4-02FE-4274-A94C-926FB48C860E}" srcOrd="2" destOrd="0" parTransId="{885A2AE4-A581-40CE-B133-E573A94DC6C6}" sibTransId="{0DBF12F3-0089-43A5-B088-2C28F1CA6161}"/>
    <dgm:cxn modelId="{622EF92A-D25B-4BE5-AB94-997833E471CB}" type="presOf" srcId="{163D44CB-1670-459E-B865-FF47933485C8}" destId="{2C6E247E-E57A-4C7B-8F0A-21285F5671BD}" srcOrd="0" destOrd="0" presId="urn:microsoft.com/office/officeart/2008/layout/LinedList"/>
    <dgm:cxn modelId="{679601DC-CE49-49D7-BB27-7F3E739ABE10}" type="presOf" srcId="{69547DCF-7AFF-4C75-BC24-E5C9E20F2584}" destId="{B3B122E0-4729-4F6D-A13E-0ACEF8263EAD}" srcOrd="0" destOrd="0" presId="urn:microsoft.com/office/officeart/2008/layout/LinedList"/>
    <dgm:cxn modelId="{4EEAF8E4-0735-42B6-8872-68472648CF39}" srcId="{39E8D050-C619-4914-ABF3-A6FAB1B34A19}" destId="{81D964A6-9A78-43FF-BBF2-4636843AEB87}" srcOrd="3" destOrd="0" parTransId="{1223CCCB-B3F9-4793-98E4-E4DB0876A7AF}" sibTransId="{0359EFA3-F8D5-4A3C-9189-4BD0AC89DDDD}"/>
    <dgm:cxn modelId="{EDB34438-90C8-45AB-80A6-5D403AEF4FAC}" type="presOf" srcId="{917C95D1-F1E3-46D8-8676-BFE66B0A1E76}" destId="{60C43456-9FD7-44F3-9787-962762FF5314}" srcOrd="0" destOrd="0" presId="urn:microsoft.com/office/officeart/2008/layout/LinedList"/>
    <dgm:cxn modelId="{FF1BA31F-ADE2-4735-BCCE-81EE82E22C04}" srcId="{D03B4FA4-02FE-4274-A94C-926FB48C860E}" destId="{36267CB8-4B86-4BCE-AC5D-0F2E63DB85E5}" srcOrd="0" destOrd="0" parTransId="{D2B5974D-37C7-4340-8CB5-6D3C53CD2BCD}" sibTransId="{7B193718-852E-49E0-9306-EEAACAACEA3A}"/>
    <dgm:cxn modelId="{37FED4E1-172E-4FAD-B2E5-2E9A41755CBD}" srcId="{39E8D050-C619-4914-ABF3-A6FAB1B34A19}" destId="{163D44CB-1670-459E-B865-FF47933485C8}" srcOrd="4" destOrd="0" parTransId="{69B45509-69F7-45EE-BA67-E245F82085D5}" sibTransId="{9C82A3D1-A302-4B5E-A0D0-D0164A4BA91A}"/>
    <dgm:cxn modelId="{9B5F56E3-45E1-449D-BC0A-694A32BD18D4}" srcId="{163D44CB-1670-459E-B865-FF47933485C8}" destId="{4A5E9539-C389-4C19-BB3D-FA46EC9D73CD}" srcOrd="0" destOrd="0" parTransId="{82FCD85A-7DE8-4FAB-AC08-95AAD97162C1}" sibTransId="{3F91408C-EE29-4CDF-AFE3-B8A6B04ADF02}"/>
    <dgm:cxn modelId="{E6FC8931-62A3-4B69-B588-1BD2DA7BBB50}" type="presOf" srcId="{D03B4FA4-02FE-4274-A94C-926FB48C860E}" destId="{7075D3D5-D999-4321-ADAC-FAAF246B1949}" srcOrd="0" destOrd="0" presId="urn:microsoft.com/office/officeart/2008/layout/LinedList"/>
    <dgm:cxn modelId="{7F320BD3-1DA2-48B7-B39E-26CD6D5DBA39}" type="presOf" srcId="{36267CB8-4B86-4BCE-AC5D-0F2E63DB85E5}" destId="{1B8AEFBC-A130-4F7A-923C-A61E3D0D9E79}" srcOrd="0" destOrd="0" presId="urn:microsoft.com/office/officeart/2008/layout/LinedList"/>
    <dgm:cxn modelId="{356322B2-2A4E-4B12-AA41-99A2101AD5E7}" srcId="{EFBCC3DD-09E9-4FC0-81EE-A451731EA873}" destId="{69547DCF-7AFF-4C75-BC24-E5C9E20F2584}" srcOrd="0" destOrd="0" parTransId="{29BEFC70-874D-4456-B902-9300BAC69FB5}" sibTransId="{2B1DB418-240D-4570-A785-809C5F2F51E9}"/>
    <dgm:cxn modelId="{E622D03F-5F4B-47B9-845E-1BEDF75DBABB}" type="presOf" srcId="{EFBCC3DD-09E9-4FC0-81EE-A451731EA873}" destId="{F5838287-334B-4A08-AEFD-C53A9F1A74B0}" srcOrd="0" destOrd="0" presId="urn:microsoft.com/office/officeart/2008/layout/LinedList"/>
    <dgm:cxn modelId="{7A89A6AA-187F-460B-8C8A-A03BDB9E69A7}" srcId="{81D964A6-9A78-43FF-BBF2-4636843AEB87}" destId="{917C95D1-F1E3-46D8-8676-BFE66B0A1E76}" srcOrd="1" destOrd="0" parTransId="{67520001-86F7-4576-BF1A-B21B23EB3864}" sibTransId="{9443D443-09E4-4B30-A830-0E901088336B}"/>
    <dgm:cxn modelId="{B46BC264-21D7-4DDE-8C48-26A9D20B783B}" type="presOf" srcId="{D77BA406-61AA-4CA4-8BB9-D6A3EA48557C}" destId="{47E9B67C-18C2-4FF7-9058-B21B1949FF3E}" srcOrd="0" destOrd="0" presId="urn:microsoft.com/office/officeart/2008/layout/LinedList"/>
    <dgm:cxn modelId="{39BAA878-94AD-495D-BE32-EEC9F55D3620}" type="presOf" srcId="{39E8D050-C619-4914-ABF3-A6FAB1B34A19}" destId="{3F483E2F-27F1-4283-BC45-985704A22B8C}" srcOrd="0" destOrd="0" presId="urn:microsoft.com/office/officeart/2008/layout/LinedList"/>
    <dgm:cxn modelId="{991507E7-8EDD-4EFC-94E2-316B88A204C5}" srcId="{39E8D050-C619-4914-ABF3-A6FAB1B34A19}" destId="{EFBCC3DD-09E9-4FC0-81EE-A451731EA873}" srcOrd="0" destOrd="0" parTransId="{C2DD0E78-3ABE-43D6-A5B3-56D1D3782166}" sibTransId="{E544F37D-ADDB-49AD-8A7D-9F1416C5A122}"/>
    <dgm:cxn modelId="{D636358A-65AA-40D8-B9A3-502C6A487862}" type="presParOf" srcId="{3F483E2F-27F1-4283-BC45-985704A22B8C}" destId="{BB78384F-D74E-4287-8B9A-91121FDF637B}" srcOrd="0" destOrd="0" presId="urn:microsoft.com/office/officeart/2008/layout/LinedList"/>
    <dgm:cxn modelId="{5B22376F-D1D6-4BE1-8ACD-41D73C8BBA48}" type="presParOf" srcId="{3F483E2F-27F1-4283-BC45-985704A22B8C}" destId="{2F4C77D5-CCDD-4C08-8986-BB4CF83F0420}" srcOrd="1" destOrd="0" presId="urn:microsoft.com/office/officeart/2008/layout/LinedList"/>
    <dgm:cxn modelId="{6F02CF5F-C471-407D-B2F7-256124B813A0}" type="presParOf" srcId="{2F4C77D5-CCDD-4C08-8986-BB4CF83F0420}" destId="{F5838287-334B-4A08-AEFD-C53A9F1A74B0}" srcOrd="0" destOrd="0" presId="urn:microsoft.com/office/officeart/2008/layout/LinedList"/>
    <dgm:cxn modelId="{448E3EBB-6A14-4901-8DAC-B3BA9F1CCB64}" type="presParOf" srcId="{2F4C77D5-CCDD-4C08-8986-BB4CF83F0420}" destId="{49424E5E-5C2E-484C-8A26-C56B61726AEA}" srcOrd="1" destOrd="0" presId="urn:microsoft.com/office/officeart/2008/layout/LinedList"/>
    <dgm:cxn modelId="{69321969-424C-4693-B5EE-3450B8D6A87C}" type="presParOf" srcId="{49424E5E-5C2E-484C-8A26-C56B61726AEA}" destId="{376490A7-A665-4366-BE79-DE359A83F80C}" srcOrd="0" destOrd="0" presId="urn:microsoft.com/office/officeart/2008/layout/LinedList"/>
    <dgm:cxn modelId="{FAAD233C-95E7-4BBF-B639-A75D89E89521}" type="presParOf" srcId="{49424E5E-5C2E-484C-8A26-C56B61726AEA}" destId="{074FD724-2F34-4FC7-9939-0357D29F2F51}" srcOrd="1" destOrd="0" presId="urn:microsoft.com/office/officeart/2008/layout/LinedList"/>
    <dgm:cxn modelId="{A94D87C6-BD71-4EAA-B2A2-8D471C840645}" type="presParOf" srcId="{074FD724-2F34-4FC7-9939-0357D29F2F51}" destId="{2C3B3DEA-7736-4C36-A8A3-37BD26D85F70}" srcOrd="0" destOrd="0" presId="urn:microsoft.com/office/officeart/2008/layout/LinedList"/>
    <dgm:cxn modelId="{BEF650EA-464D-451A-83F9-90BD4B4ADD8B}" type="presParOf" srcId="{074FD724-2F34-4FC7-9939-0357D29F2F51}" destId="{B3B122E0-4729-4F6D-A13E-0ACEF8263EAD}" srcOrd="1" destOrd="0" presId="urn:microsoft.com/office/officeart/2008/layout/LinedList"/>
    <dgm:cxn modelId="{21F64D10-C713-4625-BB26-2337BB714960}" type="presParOf" srcId="{074FD724-2F34-4FC7-9939-0357D29F2F51}" destId="{E7E9FAC6-FC19-495C-AD34-CB41D7E8D337}" srcOrd="2" destOrd="0" presId="urn:microsoft.com/office/officeart/2008/layout/LinedList"/>
    <dgm:cxn modelId="{7576BB3D-32D3-4094-AF0B-BD676122B0C9}" type="presParOf" srcId="{49424E5E-5C2E-484C-8A26-C56B61726AEA}" destId="{8B0B5EC9-59FB-45E3-AC7D-3F916F59638C}" srcOrd="2" destOrd="0" presId="urn:microsoft.com/office/officeart/2008/layout/LinedList"/>
    <dgm:cxn modelId="{34954936-8496-4D20-A910-426F12A84E32}" type="presParOf" srcId="{49424E5E-5C2E-484C-8A26-C56B61726AEA}" destId="{4AFF6A20-D0BD-4B99-BA7C-16062B2BFB55}" srcOrd="3" destOrd="0" presId="urn:microsoft.com/office/officeart/2008/layout/LinedList"/>
    <dgm:cxn modelId="{15BB390D-DA18-433E-9554-127A39E4C111}" type="presParOf" srcId="{3F483E2F-27F1-4283-BC45-985704A22B8C}" destId="{CF54C300-D86C-424D-A96F-83A17E923150}" srcOrd="2" destOrd="0" presId="urn:microsoft.com/office/officeart/2008/layout/LinedList"/>
    <dgm:cxn modelId="{29CCD473-A96D-4752-AE43-6591FBDFB1D8}" type="presParOf" srcId="{3F483E2F-27F1-4283-BC45-985704A22B8C}" destId="{0F7885CC-96DE-4972-ABFE-EA890D3442DA}" srcOrd="3" destOrd="0" presId="urn:microsoft.com/office/officeart/2008/layout/LinedList"/>
    <dgm:cxn modelId="{A6563206-337C-4242-BA91-F615790EBEF6}" type="presParOf" srcId="{0F7885CC-96DE-4972-ABFE-EA890D3442DA}" destId="{226596F5-DE60-4079-9A56-866697BA5F12}" srcOrd="0" destOrd="0" presId="urn:microsoft.com/office/officeart/2008/layout/LinedList"/>
    <dgm:cxn modelId="{C72DA5A9-CD5E-4A7E-8C5A-9D7C9A2A9761}" type="presParOf" srcId="{0F7885CC-96DE-4972-ABFE-EA890D3442DA}" destId="{F2915FFE-EBB2-4FE2-986C-8407AD3C0224}" srcOrd="1" destOrd="0" presId="urn:microsoft.com/office/officeart/2008/layout/LinedList"/>
    <dgm:cxn modelId="{8A769DA0-9B39-41CB-B49F-25DAB999A3AB}" type="presParOf" srcId="{F2915FFE-EBB2-4FE2-986C-8407AD3C0224}" destId="{C512AA40-DAF5-48E3-9DC8-0F04F3D635C9}" srcOrd="0" destOrd="0" presId="urn:microsoft.com/office/officeart/2008/layout/LinedList"/>
    <dgm:cxn modelId="{D1C0D8FB-096F-42EA-9A1E-3AEBA965FDB3}" type="presParOf" srcId="{F2915FFE-EBB2-4FE2-986C-8407AD3C0224}" destId="{B1D4EFCD-D2D0-4DAB-8573-21A2A84360D1}" srcOrd="1" destOrd="0" presId="urn:microsoft.com/office/officeart/2008/layout/LinedList"/>
    <dgm:cxn modelId="{6A8A5E4E-77EB-4580-9CD1-E40CFEB1318E}" type="presParOf" srcId="{B1D4EFCD-D2D0-4DAB-8573-21A2A84360D1}" destId="{82CA8DFD-D349-48E5-BB60-ACDC37B041DD}" srcOrd="0" destOrd="0" presId="urn:microsoft.com/office/officeart/2008/layout/LinedList"/>
    <dgm:cxn modelId="{A60F1820-FFCF-4147-B917-B4DEF3E01769}" type="presParOf" srcId="{B1D4EFCD-D2D0-4DAB-8573-21A2A84360D1}" destId="{47E9B67C-18C2-4FF7-9058-B21B1949FF3E}" srcOrd="1" destOrd="0" presId="urn:microsoft.com/office/officeart/2008/layout/LinedList"/>
    <dgm:cxn modelId="{ED6A2C21-E14C-4320-95EF-8A6D91510F23}" type="presParOf" srcId="{B1D4EFCD-D2D0-4DAB-8573-21A2A84360D1}" destId="{5426D9B9-4BA3-4C20-A85A-7D62149E5927}" srcOrd="2" destOrd="0" presId="urn:microsoft.com/office/officeart/2008/layout/LinedList"/>
    <dgm:cxn modelId="{B6B57F08-4854-45DA-83BE-CAB404758A42}" type="presParOf" srcId="{F2915FFE-EBB2-4FE2-986C-8407AD3C0224}" destId="{D8670F7F-469B-43CE-9D11-E80B0B0CC862}" srcOrd="2" destOrd="0" presId="urn:microsoft.com/office/officeart/2008/layout/LinedList"/>
    <dgm:cxn modelId="{7C3E903F-5BAA-4C49-834A-1890562B15D3}" type="presParOf" srcId="{F2915FFE-EBB2-4FE2-986C-8407AD3C0224}" destId="{B82014E4-EFEE-46E7-A658-F932FFB9A9DB}" srcOrd="3" destOrd="0" presId="urn:microsoft.com/office/officeart/2008/layout/LinedList"/>
    <dgm:cxn modelId="{255CF2AB-2E1F-4967-8C4E-BC987982B45E}" type="presParOf" srcId="{3F483E2F-27F1-4283-BC45-985704A22B8C}" destId="{653F6AB5-8812-4985-9054-CA8FDB182243}" srcOrd="4" destOrd="0" presId="urn:microsoft.com/office/officeart/2008/layout/LinedList"/>
    <dgm:cxn modelId="{E2B541BD-7F57-4473-BF5B-B9EF73E26F8B}" type="presParOf" srcId="{3F483E2F-27F1-4283-BC45-985704A22B8C}" destId="{BC3095A6-33E3-46B2-8FCB-87A32403FB32}" srcOrd="5" destOrd="0" presId="urn:microsoft.com/office/officeart/2008/layout/LinedList"/>
    <dgm:cxn modelId="{098BE270-4F47-477B-900E-0B7E13A0B1FC}" type="presParOf" srcId="{BC3095A6-33E3-46B2-8FCB-87A32403FB32}" destId="{7075D3D5-D999-4321-ADAC-FAAF246B1949}" srcOrd="0" destOrd="0" presId="urn:microsoft.com/office/officeart/2008/layout/LinedList"/>
    <dgm:cxn modelId="{0EC80C16-9B36-4C1A-9FB7-DACD948D906A}" type="presParOf" srcId="{BC3095A6-33E3-46B2-8FCB-87A32403FB32}" destId="{FDD8B935-7BE3-419E-9910-6B85ED68048C}" srcOrd="1" destOrd="0" presId="urn:microsoft.com/office/officeart/2008/layout/LinedList"/>
    <dgm:cxn modelId="{BEBDA65E-EE75-41EC-AE4C-9A6E7A15A7AF}" type="presParOf" srcId="{FDD8B935-7BE3-419E-9910-6B85ED68048C}" destId="{FF122004-534C-489F-B129-3422C0A67A34}" srcOrd="0" destOrd="0" presId="urn:microsoft.com/office/officeart/2008/layout/LinedList"/>
    <dgm:cxn modelId="{1BFDC40D-A6D6-4209-9327-8006ABDD6BD1}" type="presParOf" srcId="{FDD8B935-7BE3-419E-9910-6B85ED68048C}" destId="{C0439FC9-85F2-463B-BB5D-FBC40859F225}" srcOrd="1" destOrd="0" presId="urn:microsoft.com/office/officeart/2008/layout/LinedList"/>
    <dgm:cxn modelId="{5A5AADAB-9D59-46D3-89A0-35826BDE8701}" type="presParOf" srcId="{C0439FC9-85F2-463B-BB5D-FBC40859F225}" destId="{D40F4304-D7E8-4542-83CE-CA8EC788F43C}" srcOrd="0" destOrd="0" presId="urn:microsoft.com/office/officeart/2008/layout/LinedList"/>
    <dgm:cxn modelId="{838C4A3B-5ECE-40C5-99DB-C540658B998A}" type="presParOf" srcId="{C0439FC9-85F2-463B-BB5D-FBC40859F225}" destId="{1B8AEFBC-A130-4F7A-923C-A61E3D0D9E79}" srcOrd="1" destOrd="0" presId="urn:microsoft.com/office/officeart/2008/layout/LinedList"/>
    <dgm:cxn modelId="{0D1E42D7-36B7-4C18-BB9E-AED1D4AAF1FD}" type="presParOf" srcId="{C0439FC9-85F2-463B-BB5D-FBC40859F225}" destId="{8D7470CE-ED03-4A3E-8818-08C7E4908A27}" srcOrd="2" destOrd="0" presId="urn:microsoft.com/office/officeart/2008/layout/LinedList"/>
    <dgm:cxn modelId="{27D41D33-D424-48FA-87E7-7E6663BF318B}" type="presParOf" srcId="{FDD8B935-7BE3-419E-9910-6B85ED68048C}" destId="{B5B18B22-41BA-4B87-961D-A07B79F4BDE3}" srcOrd="2" destOrd="0" presId="urn:microsoft.com/office/officeart/2008/layout/LinedList"/>
    <dgm:cxn modelId="{86E006FF-6E73-4966-9443-BB42213803DB}" type="presParOf" srcId="{FDD8B935-7BE3-419E-9910-6B85ED68048C}" destId="{1B5DB862-AEF1-47F4-BE8E-72D471A2A38A}" srcOrd="3" destOrd="0" presId="urn:microsoft.com/office/officeart/2008/layout/LinedList"/>
    <dgm:cxn modelId="{86345FFC-C2BC-4CBC-B40B-0722490ADB3D}" type="presParOf" srcId="{3F483E2F-27F1-4283-BC45-985704A22B8C}" destId="{17CAC783-E6B2-4D72-B4E8-9A694C3CDD87}" srcOrd="6" destOrd="0" presId="urn:microsoft.com/office/officeart/2008/layout/LinedList"/>
    <dgm:cxn modelId="{1ED88634-804D-4299-ADB5-933CB4C1CE52}" type="presParOf" srcId="{3F483E2F-27F1-4283-BC45-985704A22B8C}" destId="{01C705A9-01D1-426F-8E79-306D9DEB5347}" srcOrd="7" destOrd="0" presId="urn:microsoft.com/office/officeart/2008/layout/LinedList"/>
    <dgm:cxn modelId="{BABD4546-BEBB-4EC8-B604-91FDE308621B}" type="presParOf" srcId="{01C705A9-01D1-426F-8E79-306D9DEB5347}" destId="{04CCC264-73AE-4626-95A0-6FFF60A4FA6D}" srcOrd="0" destOrd="0" presId="urn:microsoft.com/office/officeart/2008/layout/LinedList"/>
    <dgm:cxn modelId="{1D25B69C-E8A8-4516-9237-85B3CADB76A6}" type="presParOf" srcId="{01C705A9-01D1-426F-8E79-306D9DEB5347}" destId="{3AF946B5-7F80-4BDB-944B-2E3B546BEE07}" srcOrd="1" destOrd="0" presId="urn:microsoft.com/office/officeart/2008/layout/LinedList"/>
    <dgm:cxn modelId="{B2A46DB0-6CD8-484E-A14F-BB9E798D7F03}" type="presParOf" srcId="{3AF946B5-7F80-4BDB-944B-2E3B546BEE07}" destId="{18B95F75-25D9-4439-93C2-1D2A8C14BFFC}" srcOrd="0" destOrd="0" presId="urn:microsoft.com/office/officeart/2008/layout/LinedList"/>
    <dgm:cxn modelId="{F01AE1AC-708E-400C-92BB-7C3F20295B31}" type="presParOf" srcId="{3AF946B5-7F80-4BDB-944B-2E3B546BEE07}" destId="{E8322B0A-32F4-4134-8A2D-0EB0C7F1C060}" srcOrd="1" destOrd="0" presId="urn:microsoft.com/office/officeart/2008/layout/LinedList"/>
    <dgm:cxn modelId="{073D1A5B-3D99-47F7-B980-76DFB96C94E8}" type="presParOf" srcId="{E8322B0A-32F4-4134-8A2D-0EB0C7F1C060}" destId="{55F4855D-2652-4C6D-A356-DE60DF307A89}" srcOrd="0" destOrd="0" presId="urn:microsoft.com/office/officeart/2008/layout/LinedList"/>
    <dgm:cxn modelId="{0A94ACE7-9723-4ED9-B088-29AD1BB71239}" type="presParOf" srcId="{E8322B0A-32F4-4134-8A2D-0EB0C7F1C060}" destId="{E1DA16BF-8DB0-410D-BB2A-6A865B301000}" srcOrd="1" destOrd="0" presId="urn:microsoft.com/office/officeart/2008/layout/LinedList"/>
    <dgm:cxn modelId="{9CDDF7B5-D4FF-4E61-A69B-F8A8B6423921}" type="presParOf" srcId="{E8322B0A-32F4-4134-8A2D-0EB0C7F1C060}" destId="{D10D2676-DE5F-464B-B5E7-E8D1CD676A7F}" srcOrd="2" destOrd="0" presId="urn:microsoft.com/office/officeart/2008/layout/LinedList"/>
    <dgm:cxn modelId="{E2E46BBE-ED8D-4E83-90ED-9CE221CEF7AA}" type="presParOf" srcId="{3AF946B5-7F80-4BDB-944B-2E3B546BEE07}" destId="{D437884F-7EC8-4609-A802-EB8F30878026}" srcOrd="2" destOrd="0" presId="urn:microsoft.com/office/officeart/2008/layout/LinedList"/>
    <dgm:cxn modelId="{3EAB96C8-3614-4886-8CA0-CFF42C884451}" type="presParOf" srcId="{3AF946B5-7F80-4BDB-944B-2E3B546BEE07}" destId="{07BA3E47-D1F3-41A4-84AC-3CC2705E5A0B}" srcOrd="3" destOrd="0" presId="urn:microsoft.com/office/officeart/2008/layout/LinedList"/>
    <dgm:cxn modelId="{DF899EC3-2764-4EFC-88EC-3F72106626D0}" type="presParOf" srcId="{3AF946B5-7F80-4BDB-944B-2E3B546BEE07}" destId="{BCEEF1F8-E237-4DD3-9583-4263ABEDBB0D}" srcOrd="4" destOrd="0" presId="urn:microsoft.com/office/officeart/2008/layout/LinedList"/>
    <dgm:cxn modelId="{315C352E-02BB-4987-90F8-D22782FD513E}" type="presParOf" srcId="{BCEEF1F8-E237-4DD3-9583-4263ABEDBB0D}" destId="{8A654910-3191-4769-9F68-2A21A4F6FD9A}" srcOrd="0" destOrd="0" presId="urn:microsoft.com/office/officeart/2008/layout/LinedList"/>
    <dgm:cxn modelId="{CBCF2D77-2CAE-4642-87E1-AA1D6D4B1A26}" type="presParOf" srcId="{BCEEF1F8-E237-4DD3-9583-4263ABEDBB0D}" destId="{60C43456-9FD7-44F3-9787-962762FF5314}" srcOrd="1" destOrd="0" presId="urn:microsoft.com/office/officeart/2008/layout/LinedList"/>
    <dgm:cxn modelId="{46E586EE-2FF0-44D6-A567-60E996D2B589}" type="presParOf" srcId="{BCEEF1F8-E237-4DD3-9583-4263ABEDBB0D}" destId="{01461A32-2505-428F-9620-3F41811D4047}" srcOrd="2" destOrd="0" presId="urn:microsoft.com/office/officeart/2008/layout/LinedList"/>
    <dgm:cxn modelId="{9F21E393-D38A-4EB9-A42D-151BCC33E421}" type="presParOf" srcId="{3AF946B5-7F80-4BDB-944B-2E3B546BEE07}" destId="{9394A3E4-F932-4B31-8D86-E6D40410F0EC}" srcOrd="5" destOrd="0" presId="urn:microsoft.com/office/officeart/2008/layout/LinedList"/>
    <dgm:cxn modelId="{8552E0B6-58E5-4BCB-913D-69566755F50D}" type="presParOf" srcId="{3AF946B5-7F80-4BDB-944B-2E3B546BEE07}" destId="{4EC13ED9-2B25-4C8E-8B98-BE7B8A6A2BD4}" srcOrd="6" destOrd="0" presId="urn:microsoft.com/office/officeart/2008/layout/LinedList"/>
    <dgm:cxn modelId="{2F8835E4-A2DB-4492-B079-5C32103059F0}" type="presParOf" srcId="{3F483E2F-27F1-4283-BC45-985704A22B8C}" destId="{232C179E-BA54-43C1-9A1A-B3578403255D}" srcOrd="8" destOrd="0" presId="urn:microsoft.com/office/officeart/2008/layout/LinedList"/>
    <dgm:cxn modelId="{51F7E98A-70BB-4C07-BF1E-4E51F883D9A7}" type="presParOf" srcId="{3F483E2F-27F1-4283-BC45-985704A22B8C}" destId="{755ACDB3-8BDC-44A9-8C78-ABE3759F69FC}" srcOrd="9" destOrd="0" presId="urn:microsoft.com/office/officeart/2008/layout/LinedList"/>
    <dgm:cxn modelId="{4F51AC24-DE1F-42D2-A436-ED0AFF889A06}" type="presParOf" srcId="{755ACDB3-8BDC-44A9-8C78-ABE3759F69FC}" destId="{2C6E247E-E57A-4C7B-8F0A-21285F5671BD}" srcOrd="0" destOrd="0" presId="urn:microsoft.com/office/officeart/2008/layout/LinedList"/>
    <dgm:cxn modelId="{EF17590B-D24A-46FE-A3E4-F74357272A59}" type="presParOf" srcId="{755ACDB3-8BDC-44A9-8C78-ABE3759F69FC}" destId="{AD8377ED-F608-4D4B-9742-CF019ADF90D4}" srcOrd="1" destOrd="0" presId="urn:microsoft.com/office/officeart/2008/layout/LinedList"/>
    <dgm:cxn modelId="{C980CC52-16FB-44BE-8152-1B24465A3D60}" type="presParOf" srcId="{AD8377ED-F608-4D4B-9742-CF019ADF90D4}" destId="{35A82264-60E5-45D9-BD00-D4370E1AF924}" srcOrd="0" destOrd="0" presId="urn:microsoft.com/office/officeart/2008/layout/LinedList"/>
    <dgm:cxn modelId="{46936200-6BDD-4754-A4CA-BDEB9ECA0FF0}" type="presParOf" srcId="{AD8377ED-F608-4D4B-9742-CF019ADF90D4}" destId="{32481282-8011-45FE-A605-932DB99B80A0}" srcOrd="1" destOrd="0" presId="urn:microsoft.com/office/officeart/2008/layout/LinedList"/>
    <dgm:cxn modelId="{8FF72A17-A6C3-47E7-B53E-FE7B0BF23954}" type="presParOf" srcId="{32481282-8011-45FE-A605-932DB99B80A0}" destId="{7B31EFC8-8FE4-46C9-B91D-65951AFB6F2D}" srcOrd="0" destOrd="0" presId="urn:microsoft.com/office/officeart/2008/layout/LinedList"/>
    <dgm:cxn modelId="{8992AD0B-411A-4526-9BC9-C32F02BDFE78}" type="presParOf" srcId="{32481282-8011-45FE-A605-932DB99B80A0}" destId="{EEF6F450-5C14-4DE0-880A-3FFEBCD5B36F}" srcOrd="1" destOrd="0" presId="urn:microsoft.com/office/officeart/2008/layout/LinedList"/>
    <dgm:cxn modelId="{2CCB6800-CE41-42CA-B69D-79FF9858A0D4}" type="presParOf" srcId="{32481282-8011-45FE-A605-932DB99B80A0}" destId="{84008EC1-D0AB-423A-B950-F4D70A6B2FAD}" srcOrd="2" destOrd="0" presId="urn:microsoft.com/office/officeart/2008/layout/LinedList"/>
    <dgm:cxn modelId="{D9D07690-7C4F-46BC-B5A9-A5D2EFB23105}" type="presParOf" srcId="{AD8377ED-F608-4D4B-9742-CF019ADF90D4}" destId="{BFE6DB2C-817A-4205-B2CC-4AA1000EE069}" srcOrd="2" destOrd="0" presId="urn:microsoft.com/office/officeart/2008/layout/LinedList"/>
    <dgm:cxn modelId="{4032FCC9-82E7-4DA7-BB8D-E7DBDC275B4E}" type="presParOf" srcId="{AD8377ED-F608-4D4B-9742-CF019ADF90D4}" destId="{FE756B9F-4E2A-4636-AA89-9307A35C6235}" srcOrd="3" destOrd="0" presId="urn:microsoft.com/office/officeart/2008/layout/LinedList"/>
    <dgm:cxn modelId="{47EA0083-1EC8-4836-9F93-D36A0654D6FC}" type="presParOf" srcId="{AD8377ED-F608-4D4B-9742-CF019ADF90D4}" destId="{C9FDB5EC-76EC-479A-93DC-69FA999795F8}" srcOrd="4" destOrd="0" presId="urn:microsoft.com/office/officeart/2008/layout/LinedList"/>
    <dgm:cxn modelId="{8B191075-E0DD-4918-9166-C2175E6A4DD8}" type="presParOf" srcId="{C9FDB5EC-76EC-479A-93DC-69FA999795F8}" destId="{62FDCCEF-50FF-4EB0-8B42-BCF0B3B810CE}" srcOrd="0" destOrd="0" presId="urn:microsoft.com/office/officeart/2008/layout/LinedList"/>
    <dgm:cxn modelId="{8E7A62EB-4918-4E1B-91DF-C729CE0999B9}" type="presParOf" srcId="{C9FDB5EC-76EC-479A-93DC-69FA999795F8}" destId="{D3BB47D8-A714-4919-B91B-D5F6212FD261}" srcOrd="1" destOrd="0" presId="urn:microsoft.com/office/officeart/2008/layout/LinedList"/>
    <dgm:cxn modelId="{47724EDA-888C-4836-8BD6-31C840ACCB70}" type="presParOf" srcId="{C9FDB5EC-76EC-479A-93DC-69FA999795F8}" destId="{AFAA6FDD-EB90-4700-B8FE-5F702DDD18FE}" srcOrd="2" destOrd="0" presId="urn:microsoft.com/office/officeart/2008/layout/LinedList"/>
    <dgm:cxn modelId="{2418F45E-3C08-4C4F-A70A-B619531BD26D}" type="presParOf" srcId="{AD8377ED-F608-4D4B-9742-CF019ADF90D4}" destId="{BD28B797-8D9E-4967-A993-9D6BD20CD517}" srcOrd="5" destOrd="0" presId="urn:microsoft.com/office/officeart/2008/layout/LinedList"/>
    <dgm:cxn modelId="{F95B4774-0474-4546-9093-71F08E0CE1ED}" type="presParOf" srcId="{AD8377ED-F608-4D4B-9742-CF019ADF90D4}" destId="{E302AF18-3E5B-4E6B-A896-4D8A69200DF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A1381F-5E57-46C6-82E2-F0B8C007CCBB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62F438-20A7-422B-868D-B517C267C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F918C5-5C32-40F8-B9B4-D6FDAEECE8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54560-1429-4202-AE3B-197447CD175D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ED3CE8C-BF23-4FB4-8BE8-306632817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1E16C-E6A1-4B72-9266-D260B0972C7B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2B95E-98B1-4C90-8B91-14E1CDB40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6DBD-F471-4AF4-9A0D-B58279E19C35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E301F-811F-4B7E-A263-77E03044A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9C067-1543-43E1-B687-A71C700884F1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08013-7214-45CB-BDBF-BD01FF7D9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6E2BC-3C99-4A0B-94D3-59E25F3ED8C4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B407-6EB4-4656-B51E-C330E6002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7188-C6F5-47F8-B282-AAA6084527C0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8EF0D-F5B8-4007-964C-9CBF3F302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91E9E-80B3-463A-9229-2454CDACC339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4F3F2-B941-4D97-82CB-08662D7C9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58849-584D-4D50-BFB2-9058125BB3FF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F69D9-6072-4EA1-BEA7-E3D39ACEC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FE37-2DD5-4FF7-AF25-22224459E5B7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25F77-9FBC-48DD-A6B3-92EBC2B37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612A-6143-48BD-A2C6-9FDCB97D4EBF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4471-E51A-4374-8D8F-686B7971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D174-7D68-4A50-834F-DA756753A781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EA964-5912-4500-8342-96890640A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87BD84-BD56-460B-B193-1AD559840F37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12820F6-35D9-4358-8F93-36977B5A7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34" r:id="rId7"/>
    <p:sldLayoutId id="2147483735" r:id="rId8"/>
    <p:sldLayoutId id="2147483736" r:id="rId9"/>
    <p:sldLayoutId id="2147483727" r:id="rId10"/>
    <p:sldLayoutId id="21474837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82010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82010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82010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82010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82010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82010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82010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82010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820101"/>
          </a:solidFill>
          <a:latin typeface="Candara" pitchFamily="34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AC956E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08DA9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424E5B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Good morning!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8" name="Picture 2" descr="http://aadibz.files.wordpress.com/2013/01/1-good-morning-morning-coffee-message-joe-della-bell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4425" y="1752600"/>
            <a:ext cx="4373563" cy="437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Teaching and learning process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54" name="Text Placeholder 2"/>
          <p:cNvSpPr>
            <a:spLocks noGrp="1"/>
          </p:cNvSpPr>
          <p:nvPr>
            <p:ph type="body" idx="1"/>
          </p:nvPr>
        </p:nvSpPr>
        <p:spPr>
          <a:xfrm>
            <a:off x="412750" y="1776413"/>
            <a:ext cx="4040188" cy="638175"/>
          </a:xfrm>
        </p:spPr>
        <p:txBody>
          <a:bodyPr/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Lecturer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462213"/>
            <a:ext cx="4040188" cy="193357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Lectures</a:t>
            </a:r>
          </a:p>
          <a:p>
            <a:r>
              <a:rPr lang="en-US" smtClean="0">
                <a:solidFill>
                  <a:schemeClr val="tx1"/>
                </a:solidFill>
              </a:rPr>
              <a:t>Group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Interaction</a:t>
            </a:r>
          </a:p>
        </p:txBody>
      </p:sp>
      <p:sp>
        <p:nvSpPr>
          <p:cNvPr id="2355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75" y="3733800"/>
            <a:ext cx="4041775" cy="639763"/>
          </a:xfrm>
        </p:spPr>
        <p:txBody>
          <a:bodyPr/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Students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4495800"/>
            <a:ext cx="4041775" cy="19351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Class participation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Listening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Presentation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Writing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Taking notes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981200"/>
            <a:ext cx="44116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Course requirement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7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Class policy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7362" y="1755775"/>
          <a:ext cx="8229601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057400" y="5867400"/>
            <a:ext cx="51816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Communication and Participation in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6200" y="1676400"/>
            <a:ext cx="4591050" cy="273208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68350" y="2438400"/>
            <a:ext cx="2298700" cy="2438400"/>
          </a:xfrm>
        </p:spPr>
        <p:txBody>
          <a:bodyPr rtlCol="0">
            <a:noAutofit/>
          </a:bodyPr>
          <a:lstStyle/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Textbook</a:t>
            </a:r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Audio CD</a:t>
            </a:r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Computer Lab</a:t>
            </a:r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Internet/websites</a:t>
            </a:r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Journals/newspapers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1733550"/>
            <a:ext cx="2298700" cy="628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Media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evaluation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textbook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674" name="AutoShape 4" descr="data:image/jpeg;base64,/9j/4AAQSkZJRgABAQAAAQABAAD/2wCEAAkGBhQSERUUEhMUFBQUFBgXFRUVFBgUFRUVFRUXFBgXFRUYHCYfGBokGRQWHy8gJCcpLTgsFSAxNTAuNSkrLCkBCQoKDgwOGg8PGikkHx8pMS0pNCwpNSksNTE0LTUpLDUsKTQsKSksLiksLTU1KS0tKS8pNCwsNSwpKSwsLDApKv/AABEIAIEAaAMBIgACEQEDEQH/xAAcAAABBQEBAQAAAAAAAAAAAAAAAQIDBAUGBwj/xAA6EAACAQIEAwUGAwgCAwAAAAABAhEAAwQSITEFQVEGEyJhcRQyUoGRoUKx0QcjYoKSweHwCGMWM0P/xAAbAQADAQEBAQEAAAAAAAAAAAAAAQIDBAUHBv/EADERAAICAQMCBAMGBwAAAAAAAAABAhEDBBIhQWETMVGRFKHwBSOBksHRIlNiY3GC8f/aAAwDAQACEQMRAD8A1KcbZgNBgmAeRI3ApApOgBJOgA3JOwrahblq7ZRgxsQ1sBSPFblb2pGpJJ26V8/02m8ZS58lx3fofuM+o8Jrjz8+y9TEFFXMdhyrKiKCGtoVbLJZnEkg+R8IAq5hMFbe5ZKgMhL23g5gblsEzI+Iagfw1otDNy2p+VX+JD1kIx3PrfyMeitDhKK9uw1xVzv3kgAgMqWc+fL0DkDTrTMNhhctmSBc1uKxXu17u2EFzQ7Rnzfy0/gJtWmufL2sXxkE2n0/eilRWr7FbbNAyqfZCpOhVbxIYnoTFUMVOd1KBAtxgBlMhQSFBJ3kQZqcuiliW6TX1f7FY9VHJLbFP6p/qQ0UUTXDR1hRRWxwXs8cTJFxAFjMB4mE9RpFbYcE80tsFbMsuaGKO6bpGPRQdyOjMP6WK/2orKUXF0zRO1Z11rC2txaSeUCDPlURwqLcdLdhIt+FmDZCWIzZUAG2okk6z5VJhrRAoxFxgzFbTFmMmCuTNETJIIBjXSvpEtNiT4iq7I+dQ1WZxdzd92Fmxa8NsoqvlDd2pOnmADtIMdYp6YGyAItqBErEgRtKwelMN24jF1tZnKpPiCpmRYEk+LL8jUeEwrojKfHCgLrEsEgsvw+I7dKh410guOxXjP8AmP3JVwlj/wBgtrLJIfXMUgkQ0zAE6edMbD4ZmClLbM6ghTLEowzSZOikDn0pljDOtp1Kz4Aqrm/ELISVPLxTp0p1u0+YAq+XultkSqrpbZCRBJJObSelN4/6V7As39x+4lr2VzCi0xYSNZDBJ16EDWPtT7a4dwpCowYMUMkqQkZiJMADMNaMMXUR3TZVt5V1UFjGUAAEgCNdSKY2FYrbRlMLh7ltzIEm6ttYXzGQ+VDwx6RXsLx31m1/sS2MPYuBSlu2wb3SBvGuny1pj2LCiTbtgQx1GwQS0+gqDGC7cXKEKBQx1YBmuG2bahcpOVRmJMmdB0qfFB86MoMqtzMy5ZJYIB4WMEwp8jUPTw6Y4/lGtRPrll+b9R1rDWGErbtkbbdK1+A4dFL5FCzlnKI61lYfOZLgLLEhRByjTQkaSdTp1qzhOJG0W/dO0xqCgGnq3nWvgY4pOMEn2RlHU5JSanNtd2Z2BwdooCbaEktJjU+NqKlwdshSCrAAmM0SQSW5E9Yoq46XC1zBeyIlq86bqcvdl8W6cEqz3dAt1dk7SvkpwWp+7rF4x2lt2ZC+NvI+Eepqlb4REqRp5KRhG8D10rzbi3bLEPs+QdFEf5rlsXxK4xlnY+pJrdYX1Zi5eiPb++T40/qX9aeqzsQfQzXz+cSepqfD8VuoZW4y+jEU/CXqK36HvOSgpXlPDO32KTdw46OJ++9d1wPtlavwG/dv5nwk+RrOWNrkFJPzNvu6Q26sZaMlZWabSv3VFT5aSiw2FsJS5Kmy0uWubcehsMXjOIIXKuhO5riMfgzXo97AZzNZHEOC11Y5pI5smJvk8uxuFPSsbE4evQOIcI8q4zFXwb9y3Ai2su87EbiPKa6lNHNtfQxTZp9vD1q2sIHgqQwInTXSruH4T5VdozvoZljBmtbCYQjkT6b1d4dh0dC6mVWQSBzG9T4rE21wt65mylEaY95SBMjrA1rF6iCdJ81ZutJmacnF0nT/AM9zpeyHadHK2GeWZc1udCQDlZdeYOhG4rq7rBVLMYVQST0A1NeBY3jVxbruuUXbKW7qsNAWOZbh/myA+oFe4doLoOEuGYz29PVgP1rznnUk5I9aX2dLHOMH1dfOn7GX2K7SJjLVwqzMyXDmzKUIV2ZrYg9F0/lpK857BccHDFvXr4bLfCWrIEy1y2z6EcgQ0z/DSVamYSwNPyNy1/yEw+a2Hw90IwGdhqUYmD4fxAbyK6Hh/wC2bhl0wLzKYJ8Vp4hechfnXzOz6D61JhiviDGNBGhOs+QqHjSNNx69jv243LePZbeS7hRdUZlBM2p1ZNjOU7dVrR4n/wAgbYRhawzM4bw5wQpWW1bmPCE/r8q8Z4VeUNlbZtj5/wCa286/CPpVKKQbrOr7P/tMtd/nxFxrdp3uveRbRfM9yCpWASAuWIk7iuPtdqlVsTrIxAMsQZEuzCOm+voKkN8DkKge4DyH0FVbI2Ik4b2nFhiUKy4UFoBhVaToeZEgV02E7d2RiO+k93cWDbLybYnTwjSYE/OuWW4Oi/QU43weQ+got1SZW2N21ZpYLtl3RCC4RaY+PLsTpJI31AAq3jO1liHHjYMdVy6RlA18iDXPm4vT9Kga6vJRr5fnXL8NFtPnjuemvtLKk0lHl35fXzNTDcR77EgRkTEFLYdyFUIubM0nQQGJ16CvWe22LBxOEyPmtZQVAYlGGVwDpvoBXitjilpd1VuhIlQOceun0q2O2twXbRzl7Vtl0cZmVdmVOi5ZgUTwcfwDwa37xSzO+X09Tpu1yM2DweUFouqTAnTI9FcdxnjRusjIzqBbVYDEQVnXQ760laQg0jmz5oznaHL2WPMjTQSeXyp6dmWH41HpOvrNdAEp4tiug4eTmj2R/wC0fQ1bt8EYLBuq0bSCD9a2zbFQ3cODSY0jmcUGT3h8wZH1qqcWK6W5wpDv+dV27PWjuv3NTTLswfbaacbW8OzVn4fuaevZuz8P3NOh2YeF/eNBdbY6tJ+ijetD/wAfVtPaU+Vtv1rSTs7b+H7mprfCkGwooTpmWOx45YhY5+BvzmkXskoOtxWHkSD9D+tdAvDxSnBDzp0TRzQ7NoHIZnVOTRm+yzRXS+xCilt7jGinioFPSpR51Rmh+XyoyigNToFA7G5BRlFKKfIphY3IOlO7uKci0r/np9aKFY9AIpFt08JSCQfWgLFVadNEUhNA7EJopC/+xS0wtmXbYkgTvWvibubDW7eTK1t2Yvocwbl13jesjDXypDLEjUVpntJejUr9Otb4nhS+8VnJleZNeGl+P/CvhsG7glRoNyTA5fXcVNi+HNbguZkxGxB8xz25dKhwnEHQEAiCZg6gHTUdDoJ9B0ou4lm94zGw5CuejpsSaW2CZMEgdBIneoy+0bnb9auYPHXLalUYAHcQGmNNZ+f1NOgsaEb4W8/CdI3pGtNp4WHPY7ATP3FWL3FbrghnkGZ8IEzvt6mojxS77gYZcpGwmGAWJ9EpsRawdpCp7w3A34QEYyImTAMawKTEpbyEqbuYAnLlPvAAwTl0/F9KY/Gr7DVxtHuiYpU4veGaHAzat4V1gRsfIVJXBN7Jb18dwwT/APN4iQF1yb6GR5jzp3slg/ju77920b6n3eh+1V04veMEvqOeUbzvt11+dSHit34o21CgHTzH+60BZTn0/wB9QKKW85LFjuSSYAAM66DlRTFZj26edxRRUgSLTxRRTAVfeHpU60lFUA8VEdz6D+9FFJgPoooqRj7HP1qSiirQhKWiigD/2Q=="/>
          <p:cNvSpPr>
            <a:spLocks noGrp="1" noChangeAspect="1" noChangeArrowheads="1"/>
          </p:cNvSpPr>
          <p:nvPr>
            <p:ph sz="half" idx="2"/>
          </p:nvPr>
        </p:nvSpPr>
        <p:spPr>
          <a:xfrm>
            <a:off x="4724400" y="1801813"/>
            <a:ext cx="3962400" cy="4324350"/>
          </a:xfrm>
        </p:spPr>
        <p:txBody>
          <a:bodyPr/>
          <a:lstStyle/>
          <a:p>
            <a:r>
              <a:rPr lang="en-US" smtClean="0"/>
              <a:t>Cassriel, Betsy and Marit Ter0Mate Martinson, Academic Connections 1, New York: Pearson Education, Inc. 2010</a:t>
            </a:r>
          </a:p>
        </p:txBody>
      </p:sp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34750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Topics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495800"/>
          </a:xfrm>
        </p:spPr>
        <p:txBody>
          <a:bodyPr/>
          <a:lstStyle/>
          <a:p>
            <a:pPr marL="114300" indent="0">
              <a:buFont typeface="Arial" charset="0"/>
              <a:buNone/>
            </a:pPr>
            <a:r>
              <a:rPr lang="en-US" smtClean="0"/>
              <a:t>1. Introduction and Course outline</a:t>
            </a:r>
          </a:p>
          <a:p>
            <a:pPr marL="114300" indent="0">
              <a:buFont typeface="Arial" charset="0"/>
              <a:buNone/>
            </a:pPr>
            <a:r>
              <a:rPr lang="en-US" smtClean="0"/>
              <a:t>2. Unit 1:  Psychology: First Impressions and Attractions – </a:t>
            </a:r>
          </a:p>
          <a:p>
            <a:pPr marL="114300" indent="0">
              <a:buFont typeface="Arial" charset="0"/>
              <a:buNone/>
            </a:pPr>
            <a:r>
              <a:rPr lang="en-US" smtClean="0">
                <a:solidFill>
                  <a:srgbClr val="7030A0"/>
                </a:solidFill>
              </a:rPr>
              <a:t>    Main ideas</a:t>
            </a:r>
          </a:p>
          <a:p>
            <a:pPr marL="114300" indent="0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3.</a:t>
            </a:r>
            <a:r>
              <a:rPr lang="en-US" smtClean="0"/>
              <a:t> Unit 1: Psychology – Supporting Details</a:t>
            </a:r>
          </a:p>
          <a:p>
            <a:pPr marL="114300" indent="0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4. </a:t>
            </a:r>
            <a:r>
              <a:rPr lang="en-US" smtClean="0"/>
              <a:t>Unit 2: Ecology: The Web of Life – </a:t>
            </a:r>
            <a:r>
              <a:rPr lang="en-US" smtClean="0">
                <a:solidFill>
                  <a:srgbClr val="7030A0"/>
                </a:solidFill>
              </a:rPr>
              <a:t>Organizational Structure</a:t>
            </a:r>
          </a:p>
          <a:p>
            <a:pPr marL="114300" indent="0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5.</a:t>
            </a:r>
            <a:r>
              <a:rPr lang="en-US" smtClean="0"/>
              <a:t> Unit 3: Health: Stress and Health – </a:t>
            </a:r>
            <a:r>
              <a:rPr lang="en-US" smtClean="0">
                <a:solidFill>
                  <a:srgbClr val="7030A0"/>
                </a:solidFill>
              </a:rPr>
              <a:t>Coherence and </a:t>
            </a:r>
          </a:p>
          <a:p>
            <a:pPr marL="114300" indent="0">
              <a:buFont typeface="Arial" charset="0"/>
              <a:buNone/>
            </a:pPr>
            <a:r>
              <a:rPr lang="en-US" smtClean="0">
                <a:solidFill>
                  <a:srgbClr val="7030A0"/>
                </a:solidFill>
              </a:rPr>
              <a:t>     Cohesion</a:t>
            </a:r>
          </a:p>
          <a:p>
            <a:pPr marL="114300" indent="0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6. </a:t>
            </a:r>
            <a:r>
              <a:rPr lang="en-US" smtClean="0"/>
              <a:t>Unit 4: Literature: Folktales – </a:t>
            </a:r>
            <a:r>
              <a:rPr lang="en-US" smtClean="0">
                <a:solidFill>
                  <a:srgbClr val="7030A0"/>
                </a:solidFill>
              </a:rPr>
              <a:t>Summarizing</a:t>
            </a:r>
          </a:p>
          <a:p>
            <a:pPr marL="114300" indent="0">
              <a:buFont typeface="Arial" charset="0"/>
              <a:buNone/>
            </a:pPr>
            <a:r>
              <a:rPr lang="en-US" smtClean="0">
                <a:solidFill>
                  <a:schemeClr val="tx1"/>
                </a:solidFill>
              </a:rPr>
              <a:t>7.</a:t>
            </a:r>
            <a:r>
              <a:rPr lang="en-US" smtClean="0">
                <a:solidFill>
                  <a:srgbClr val="FF0000"/>
                </a:solidFill>
              </a:rPr>
              <a:t> Review Units 1 – 4 + KAT 1  (Vocab Quiz 1) + Consolidation</a:t>
            </a:r>
          </a:p>
          <a:p>
            <a:pPr marL="114300" indent="0">
              <a:buFont typeface="Arial" charset="0"/>
              <a:buNone/>
            </a:pPr>
            <a:r>
              <a:rPr lang="en-US" smtClean="0">
                <a:solidFill>
                  <a:schemeClr val="tx1"/>
                </a:solidFill>
              </a:rPr>
              <a:t>8.</a:t>
            </a:r>
            <a:r>
              <a:rPr lang="en-US" smtClean="0">
                <a:solidFill>
                  <a:srgbClr val="FF0000"/>
                </a:solidFill>
              </a:rPr>
              <a:t> Mid-Exam (UTS)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Topics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9</a:t>
            </a:r>
            <a:r>
              <a:rPr lang="en-US" smtClean="0"/>
              <a:t>. Unit 5: Chemistry: Green Chemistry – </a:t>
            </a:r>
            <a:r>
              <a:rPr lang="en-US" smtClean="0">
                <a:solidFill>
                  <a:srgbClr val="7030A0"/>
                </a:solidFill>
              </a:rPr>
              <a:t>Synthesizing Information</a:t>
            </a:r>
          </a:p>
          <a:p>
            <a:pPr marL="114300" indent="0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10</a:t>
            </a:r>
            <a:r>
              <a:rPr lang="en-US" smtClean="0"/>
              <a:t>. Unit 6: Art History: The Art of Marc Chagall - </a:t>
            </a:r>
            <a:r>
              <a:rPr lang="en-US" smtClean="0">
                <a:solidFill>
                  <a:srgbClr val="7030A0"/>
                </a:solidFill>
              </a:rPr>
              <a:t>Facts and Opinions</a:t>
            </a:r>
          </a:p>
          <a:p>
            <a:pPr marL="114300" indent="0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11</a:t>
            </a:r>
            <a:r>
              <a:rPr lang="en-US" smtClean="0"/>
              <a:t>. Unit 7: Marketing: Niche Marketing - </a:t>
            </a:r>
            <a:r>
              <a:rPr lang="en-US" smtClean="0">
                <a:solidFill>
                  <a:srgbClr val="7030A0"/>
                </a:solidFill>
              </a:rPr>
              <a:t>Purpose</a:t>
            </a:r>
          </a:p>
          <a:p>
            <a:pPr marL="114300" indent="0">
              <a:buFont typeface="Arial" charset="0"/>
              <a:buNone/>
            </a:pPr>
            <a:r>
              <a:rPr lang="en-US" smtClean="0"/>
              <a:t>12. Unit 8: Communication: Non-verbal communication –</a:t>
            </a:r>
            <a:r>
              <a:rPr lang="en-US" smtClean="0">
                <a:solidFill>
                  <a:srgbClr val="7030A0"/>
                </a:solidFill>
              </a:rPr>
              <a:t>Inference</a:t>
            </a:r>
          </a:p>
          <a:p>
            <a:pPr marL="114300" indent="0">
              <a:buFont typeface="Arial" charset="0"/>
              <a:buNone/>
            </a:pPr>
            <a:r>
              <a:rPr lang="en-US" smtClean="0"/>
              <a:t>13. KAT 2  (Vocabulary Quiz 2) + Consolidation</a:t>
            </a:r>
          </a:p>
          <a:p>
            <a:pPr marL="114300" indent="0">
              <a:buFont typeface="Arial" charset="0"/>
              <a:buNone/>
            </a:pPr>
            <a:r>
              <a:rPr lang="en-US" smtClean="0"/>
              <a:t>      Review Units 5 to 8</a:t>
            </a:r>
          </a:p>
          <a:p>
            <a:pPr marL="114300" indent="0">
              <a:buFont typeface="Arial" charset="0"/>
              <a:buNone/>
            </a:pPr>
            <a:r>
              <a:rPr lang="en-US" smtClean="0"/>
              <a:t>14. Final Exam (UAS)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PRESENTATION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746" name="Content Placeholder 3"/>
          <p:cNvSpPr>
            <a:spLocks noGrp="1"/>
          </p:cNvSpPr>
          <p:nvPr>
            <p:ph sz="half" idx="1"/>
          </p:nvPr>
        </p:nvSpPr>
        <p:spPr>
          <a:xfrm>
            <a:off x="5791200" y="1708150"/>
            <a:ext cx="2971800" cy="4494213"/>
          </a:xfrm>
        </p:spPr>
        <p:txBody>
          <a:bodyPr/>
          <a:lstStyle/>
          <a:p>
            <a:r>
              <a:rPr lang="en-US" smtClean="0"/>
              <a:t>Submit paper (max. 5 pages)</a:t>
            </a:r>
          </a:p>
          <a:p>
            <a:r>
              <a:rPr lang="en-US" smtClean="0"/>
              <a:t>Group Presentation</a:t>
            </a:r>
          </a:p>
          <a:p>
            <a:r>
              <a:rPr lang="en-US" smtClean="0"/>
              <a:t>15’ = 10’ (P) + 5’ (Q&amp;A)</a:t>
            </a:r>
          </a:p>
          <a:p>
            <a:endParaRPr lang="en-US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08150"/>
            <a:ext cx="52387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Thank you and God bless you!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794" name="Content Placeholder 4"/>
          <p:cNvSpPr>
            <a:spLocks noGrp="1"/>
          </p:cNvSpPr>
          <p:nvPr>
            <p:ph sz="half" idx="1"/>
          </p:nvPr>
        </p:nvSpPr>
        <p:spPr>
          <a:xfrm>
            <a:off x="5257800" y="1824038"/>
            <a:ext cx="3613150" cy="4840287"/>
          </a:xfrm>
        </p:spPr>
        <p:txBody>
          <a:bodyPr/>
          <a:lstStyle/>
          <a:p>
            <a:r>
              <a:rPr lang="en-US" smtClean="0"/>
              <a:t>❝</a:t>
            </a:r>
            <a:r>
              <a:rPr lang="en-US" b="1" smtClean="0"/>
              <a:t>If you talk to a man in a language he understands, that goes to his head. If you talk to him in his own language, that goes to his heart.</a:t>
            </a:r>
            <a:r>
              <a:rPr lang="en-US" smtClean="0"/>
              <a:t>❞</a:t>
            </a:r>
            <a:br>
              <a:rPr lang="en-US" smtClean="0"/>
            </a:br>
            <a:r>
              <a:rPr lang="en-US" smtClean="0"/>
              <a:t>‒Nelson Mandela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4038"/>
            <a:ext cx="4762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6600" y="3200400"/>
            <a:ext cx="76962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introduction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36600" y="4606925"/>
            <a:ext cx="7696200" cy="52387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Name, </a:t>
            </a:r>
            <a:r>
              <a:rPr lang="en-US" dirty="0" err="1" smtClean="0"/>
              <a:t>dept</a:t>
            </a:r>
            <a:r>
              <a:rPr lang="en-US" dirty="0" smtClean="0"/>
              <a:t>, major, where you live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Why foreign language?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724400"/>
          </a:xfrm>
        </p:spPr>
        <p:txBody>
          <a:bodyPr rtlCol="0">
            <a:normAutofit fontScale="92500" lnSpcReduction="10000"/>
          </a:bodyPr>
          <a:lstStyle/>
          <a:p>
            <a:pPr marL="5715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❝</a:t>
            </a:r>
            <a:r>
              <a:rPr lang="en-US" b="1" dirty="0"/>
              <a:t>You can never understand one language until you understand at least two.</a:t>
            </a:r>
            <a:r>
              <a:rPr lang="en-US" dirty="0"/>
              <a:t>❞</a:t>
            </a:r>
            <a:br>
              <a:rPr lang="en-US" dirty="0"/>
            </a:br>
            <a:r>
              <a:rPr lang="en-US" dirty="0"/>
              <a:t>‒Geoffrey </a:t>
            </a:r>
            <a:r>
              <a:rPr lang="en-US" dirty="0" err="1"/>
              <a:t>Willans</a:t>
            </a:r>
            <a:endParaRPr lang="en-US" dirty="0"/>
          </a:p>
          <a:p>
            <a:pPr marL="5715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❝</a:t>
            </a:r>
            <a:r>
              <a:rPr lang="en-US" b="1" dirty="0"/>
              <a:t>To have another language is to possess a second soul.</a:t>
            </a:r>
            <a:r>
              <a:rPr lang="en-US" dirty="0"/>
              <a:t>❞</a:t>
            </a:r>
            <a:br>
              <a:rPr lang="en-US" dirty="0"/>
            </a:br>
            <a:r>
              <a:rPr lang="en-US" dirty="0"/>
              <a:t>‒Charlemagne</a:t>
            </a:r>
          </a:p>
          <a:p>
            <a:pPr marL="5715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❝</a:t>
            </a:r>
            <a:r>
              <a:rPr lang="en-US" b="1" dirty="0"/>
              <a:t>Those who know nothing of foreign languages know nothing of their own.</a:t>
            </a:r>
            <a:r>
              <a:rPr lang="en-US" dirty="0"/>
              <a:t>❞</a:t>
            </a:r>
            <a:br>
              <a:rPr lang="en-US" dirty="0"/>
            </a:br>
            <a:r>
              <a:rPr lang="en-US" dirty="0"/>
              <a:t>‒Johann Wolfgang von Goethe</a:t>
            </a:r>
          </a:p>
          <a:p>
            <a:pPr marL="5715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❝</a:t>
            </a:r>
            <a:r>
              <a:rPr lang="en-US" b="1" dirty="0"/>
              <a:t>Language is the road map of a culture. It tells you where its people come from and where they are going.</a:t>
            </a:r>
            <a:r>
              <a:rPr lang="en-US" dirty="0"/>
              <a:t>❞</a:t>
            </a:r>
            <a:br>
              <a:rPr lang="en-US" dirty="0"/>
            </a:br>
            <a:r>
              <a:rPr lang="en-US" dirty="0"/>
              <a:t>‒Rita Mae Brown</a:t>
            </a:r>
          </a:p>
          <a:p>
            <a:pPr marL="5715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❝</a:t>
            </a:r>
            <a:r>
              <a:rPr lang="en-US" b="1" dirty="0"/>
              <a:t>Language is the blood of the soul into which thoughts run and out of which they grow.</a:t>
            </a:r>
            <a:r>
              <a:rPr lang="en-US" dirty="0"/>
              <a:t>❞</a:t>
            </a:r>
            <a:br>
              <a:rPr lang="en-US" dirty="0"/>
            </a:br>
            <a:r>
              <a:rPr lang="en-US" dirty="0"/>
              <a:t>‒Oliver Wendell Holmes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Introduction and sap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General </a:t>
            </a:r>
            <a:r>
              <a:rPr lang="en-US" dirty="0" err="1" smtClean="0"/>
              <a:t>english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Academic English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3200400"/>
            <a:ext cx="76962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Course outline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4606925"/>
            <a:ext cx="7696200" cy="52387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Academic reading skills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Course descriptions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2" name="Text Placeholder 1"/>
          <p:cNvSpPr>
            <a:spLocks noGrp="1"/>
          </p:cNvSpPr>
          <p:nvPr>
            <p:ph sz="half" idx="1"/>
          </p:nvPr>
        </p:nvSpPr>
        <p:spPr>
          <a:xfrm>
            <a:off x="425450" y="1905000"/>
            <a:ext cx="4038600" cy="4221163"/>
          </a:xfrm>
        </p:spPr>
        <p:txBody>
          <a:bodyPr/>
          <a:lstStyle/>
          <a:p>
            <a:r>
              <a:rPr lang="en-US" smtClean="0"/>
              <a:t>This course prepares students to develop and strengthen mastery of English language skills in academic connections.</a:t>
            </a:r>
          </a:p>
        </p:txBody>
      </p:sp>
      <p:pic>
        <p:nvPicPr>
          <p:cNvPr id="20483" name="Content Placeholder 5" descr="the more you read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5050" t="6670" r="14529" b="6888"/>
          <a:stretch>
            <a:fillRect/>
          </a:stretch>
        </p:blipFill>
        <p:spPr>
          <a:xfrm>
            <a:off x="5181600" y="1905000"/>
            <a:ext cx="3103563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General learning objectives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6" name="Content Placeholder 4"/>
          <p:cNvSpPr>
            <a:spLocks noGrp="1"/>
          </p:cNvSpPr>
          <p:nvPr>
            <p:ph sz="half" idx="1"/>
          </p:nvPr>
        </p:nvSpPr>
        <p:spPr>
          <a:xfrm>
            <a:off x="425450" y="1719263"/>
            <a:ext cx="4038600" cy="4406900"/>
          </a:xfrm>
        </p:spPr>
        <p:txBody>
          <a:bodyPr/>
          <a:lstStyle/>
          <a:p>
            <a:r>
              <a:rPr lang="en-US" smtClean="0"/>
              <a:t>Students are able to rigorously integrate their language skills and content in real-world academic contexts</a:t>
            </a:r>
          </a:p>
        </p:txBody>
      </p:sp>
      <p:pic>
        <p:nvPicPr>
          <p:cNvPr id="21507" name="Content Placeholder 8" descr="basic-english-vocabula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025" r="19025"/>
          <a:stretch>
            <a:fillRect/>
          </a:stretch>
        </p:blipFill>
        <p:spPr>
          <a:xfrm>
            <a:off x="4648200" y="1719263"/>
            <a:ext cx="4038600" cy="4406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Specific learning objectives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25450" y="1719263"/>
            <a:ext cx="4038600" cy="44069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Integrate all </a:t>
            </a:r>
            <a:r>
              <a:rPr lang="en-US" b="1" dirty="0" smtClean="0"/>
              <a:t>four-essential language skills </a:t>
            </a:r>
            <a:r>
              <a:rPr lang="en-US" dirty="0" smtClean="0"/>
              <a:t>in academic contexts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Build their confidence and improve their </a:t>
            </a:r>
            <a:r>
              <a:rPr lang="en-US" b="1" dirty="0" smtClean="0"/>
              <a:t>communicative skills </a:t>
            </a:r>
            <a:r>
              <a:rPr lang="en-US" dirty="0" smtClean="0"/>
              <a:t>in academic environment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Organize information</a:t>
            </a:r>
            <a:r>
              <a:rPr lang="en-US" dirty="0" smtClean="0"/>
              <a:t>, make connections, think critically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Apply the </a:t>
            </a:r>
            <a:r>
              <a:rPr lang="en-US" b="1" dirty="0" smtClean="0"/>
              <a:t>vocabulary strategies</a:t>
            </a:r>
            <a:r>
              <a:rPr lang="en-US" dirty="0" smtClean="0"/>
              <a:t>: define contextual meanings.</a:t>
            </a:r>
            <a:endParaRPr lang="en-US" dirty="0"/>
          </a:p>
        </p:txBody>
      </p:sp>
      <p:pic>
        <p:nvPicPr>
          <p:cNvPr id="22531" name="Content Placeholder 12" descr="Coffee-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429" r="19429"/>
          <a:stretch>
            <a:fillRect/>
          </a:stretch>
        </p:blipFill>
        <p:spPr>
          <a:xfrm>
            <a:off x="4648200" y="1719263"/>
            <a:ext cx="4038600" cy="4406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172</TotalTime>
  <Words>398</Words>
  <Application>Microsoft Office PowerPoint</Application>
  <PresentationFormat>On-screen Show (4:3)</PresentationFormat>
  <Paragraphs>73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Candara</vt:lpstr>
      <vt:lpstr>Arial</vt:lpstr>
      <vt:lpstr>Calibri</vt:lpstr>
      <vt:lpstr>Apothecary</vt:lpstr>
      <vt:lpstr>Apothecary</vt:lpstr>
      <vt:lpstr>Apothecary</vt:lpstr>
      <vt:lpstr>Apothecary</vt:lpstr>
      <vt:lpstr>Apothecary</vt:lpstr>
      <vt:lpstr>Apothecary</vt:lpstr>
      <vt:lpstr>Apothecary</vt:lpstr>
      <vt:lpstr>GOOD MORNING!</vt:lpstr>
      <vt:lpstr>INTRODUCTION</vt:lpstr>
      <vt:lpstr>WHY FOREIGN LANGUAGE?</vt:lpstr>
      <vt:lpstr>GENERAL ENGLISH</vt:lpstr>
      <vt:lpstr>ACADEMIC ENGLISH</vt:lpstr>
      <vt:lpstr>COURSE OUTLINE</vt:lpstr>
      <vt:lpstr>COURSE DESCRIPTIONS</vt:lpstr>
      <vt:lpstr>GENERAL LEARNING OBJECTIVES</vt:lpstr>
      <vt:lpstr>SPECIFIC LEARNING OBJECTIVES</vt:lpstr>
      <vt:lpstr>TEACHING AND LEARNING PROCESS</vt:lpstr>
      <vt:lpstr>COURSE REQUIREMENT</vt:lpstr>
      <vt:lpstr>CLASS POLICY</vt:lpstr>
      <vt:lpstr>MEDIA</vt:lpstr>
      <vt:lpstr>EVALUATION</vt:lpstr>
      <vt:lpstr>TEXTBOOK</vt:lpstr>
      <vt:lpstr>TOPICS</vt:lpstr>
      <vt:lpstr>TOPICS</vt:lpstr>
      <vt:lpstr>PRESENTATION</vt:lpstr>
      <vt:lpstr>THANK YOU AND GOD BLESS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reading skills</dc:title>
  <dc:creator>sandra</dc:creator>
  <cp:lastModifiedBy>FIP</cp:lastModifiedBy>
  <cp:revision>14</cp:revision>
  <dcterms:created xsi:type="dcterms:W3CDTF">2013-08-23T09:53:25Z</dcterms:created>
  <dcterms:modified xsi:type="dcterms:W3CDTF">2013-08-28T04:34:49Z</dcterms:modified>
</cp:coreProperties>
</file>