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56" r:id="rId3"/>
    <p:sldId id="267" r:id="rId4"/>
    <p:sldId id="269" r:id="rId5"/>
    <p:sldId id="257" r:id="rId6"/>
    <p:sldId id="259" r:id="rId7"/>
    <p:sldId id="260" r:id="rId8"/>
    <p:sldId id="268" r:id="rId9"/>
    <p:sldId id="261" r:id="rId10"/>
    <p:sldId id="271" r:id="rId11"/>
    <p:sldId id="265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EE5CD8-078F-4590-BF9C-A341A294A016}">
      <dgm:prSet phldrT="[Text]"/>
      <dgm:spPr>
        <a:solidFill>
          <a:schemeClr val="bg1"/>
        </a:solidFill>
      </dgm:spPr>
      <dgm:t>
        <a:bodyPr/>
        <a:lstStyle/>
        <a:p>
          <a:r>
            <a:rPr lang="en-US" smtClean="0">
              <a:solidFill>
                <a:schemeClr val="bg1">
                  <a:lumMod val="75000"/>
                </a:schemeClr>
              </a:solidFill>
            </a:rPr>
            <a:t>1</a:t>
          </a:r>
          <a:endParaRPr lang="en-US" dirty="0">
            <a:solidFill>
              <a:schemeClr val="bg1">
                <a:lumMod val="75000"/>
              </a:schemeClr>
            </a:solidFill>
          </a:endParaRP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/>
        </a:p>
      </dgm:t>
    </dgm:pt>
    <dgm:pt modelId="{1E4D3931-0DBD-4211-A24A-6AF364284B1E}">
      <dgm:prSet phldrT="[Text]"/>
      <dgm:spPr>
        <a:solidFill>
          <a:schemeClr val="accent3">
            <a:alpha val="90000"/>
          </a:schemeClr>
        </a:solidFill>
      </dgm:spPr>
      <dgm:t>
        <a:bodyPr/>
        <a:lstStyle/>
        <a:p>
          <a:pPr marL="0" indent="0"/>
          <a:r>
            <a: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Attendance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/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/>
        </a:p>
      </dgm:t>
    </dgm:pt>
    <dgm:pt modelId="{AA046201-5C4D-445E-BF0B-5C6D2B0A1945}">
      <dgm:prSet phldrT="[Text]"/>
      <dgm:spPr>
        <a:solidFill>
          <a:schemeClr val="bg1"/>
        </a:solidFill>
      </dgm:spPr>
      <dgm:t>
        <a:bodyPr/>
        <a:lstStyle/>
        <a:p>
          <a:r>
            <a:rPr lang="en-US" smtClean="0">
              <a:solidFill>
                <a:schemeClr val="bg1">
                  <a:lumMod val="75000"/>
                </a:schemeClr>
              </a:solidFill>
            </a:rPr>
            <a:t>2</a:t>
          </a:r>
          <a:endParaRPr lang="en-US" dirty="0">
            <a:solidFill>
              <a:schemeClr val="bg1">
                <a:lumMod val="75000"/>
              </a:schemeClr>
            </a:solidFill>
          </a:endParaRP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/>
        </a:p>
      </dgm:t>
    </dgm:pt>
    <dgm:pt modelId="{C59269D0-92A5-481C-BA64-727AFB0DD545}">
      <dgm:prSet phldrT="[Text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Learning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/>
        </a:p>
      </dgm:t>
    </dgm:pt>
    <dgm:pt modelId="{D1776C8F-2B10-4075-8DF7-7F65AB725ED5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75000"/>
                </a:schemeClr>
              </a:solidFill>
            </a:rPr>
            <a:t>3</a:t>
          </a:r>
          <a:endParaRPr lang="en-US" dirty="0">
            <a:solidFill>
              <a:schemeClr val="bg1">
                <a:lumMod val="75000"/>
              </a:schemeClr>
            </a:solidFill>
          </a:endParaRPr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/>
        </a:p>
      </dgm:t>
    </dgm:pt>
    <dgm:pt modelId="{6BE4E373-0656-4EDC-821E-BE09C952B1F6}">
      <dgm:prSet phldrT="[Text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Assignments, quizzes and tests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/>
        </a:p>
      </dgm:t>
    </dgm:pt>
    <dgm:pt modelId="{3177895E-C38B-488D-AC32-D288C781FC47}">
      <dgm:prSet phldrT="[Text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E7B185-18D5-4146-9576-DDD1E8413D9E}" type="parTrans" cxnId="{0FBEE9A6-E370-47AA-845C-ADA0F3F79629}">
      <dgm:prSet/>
      <dgm:spPr/>
      <dgm:t>
        <a:bodyPr/>
        <a:lstStyle/>
        <a:p>
          <a:endParaRPr lang="en-US"/>
        </a:p>
      </dgm:t>
    </dgm:pt>
    <dgm:pt modelId="{F72DD5AB-687D-45F1-AD33-A949240DF87B}" type="sibTrans" cxnId="{0FBEE9A6-E370-47AA-845C-ADA0F3F79629}">
      <dgm:prSet/>
      <dgm:spPr/>
      <dgm:t>
        <a:bodyPr/>
        <a:lstStyle/>
        <a:p>
          <a:endParaRPr lang="en-US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</dgm:pt>
    <dgm:pt modelId="{85B8F607-FDD8-476A-ADBE-E1250824F294}" type="pres">
      <dgm:prSet presAssocID="{AA046201-5C4D-445E-BF0B-5C6D2B0A1945}" presName="linNode" presStyleCnt="0"/>
      <dgm:spPr/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</dgm:pt>
    <dgm:pt modelId="{477213BE-9E91-4950-8451-7F60796F47F4}" type="pres">
      <dgm:prSet presAssocID="{D1776C8F-2B10-4075-8DF7-7F65AB725ED5}" presName="linNode" presStyleCnt="0"/>
      <dgm:spPr/>
    </dgm:pt>
    <dgm:pt modelId="{F5034101-5B7D-4FE7-B47A-5A48CF39606B}" type="pres">
      <dgm:prSet presAssocID="{D1776C8F-2B10-4075-8DF7-7F65AB725ED5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8FCE186E-F07F-42DB-96C8-F083C666212D}" type="presOf" srcId="{6BE4E373-0656-4EDC-821E-BE09C952B1F6}" destId="{C7C3E6FD-D83F-4BDA-907E-B5EE041DA931}" srcOrd="0" destOrd="1" presId="urn:microsoft.com/office/officeart/2005/8/layout/vList5"/>
    <dgm:cxn modelId="{119690D4-400B-468B-8BA0-5C9C9E2AFEAF}" srcId="{D1776C8F-2B10-4075-8DF7-7F65AB725ED5}" destId="{6BE4E373-0656-4EDC-821E-BE09C952B1F6}" srcOrd="1" destOrd="0" parTransId="{34218063-BF94-4304-99BD-B3F7BA4D3C8F}" sibTransId="{E17B9BF1-2948-497F-8EC7-3BF734D839DB}"/>
    <dgm:cxn modelId="{A50E7553-90EE-46DA-9F2A-541D7A20D48E}" type="presOf" srcId="{3177895E-C38B-488D-AC32-D288C781FC47}" destId="{C7C3E6FD-D83F-4BDA-907E-B5EE041DA931}" srcOrd="0" destOrd="0" presId="urn:microsoft.com/office/officeart/2005/8/layout/vList5"/>
    <dgm:cxn modelId="{96C6B6DF-47F3-4BF1-8306-A98CD204C979}" type="presOf" srcId="{F6FEADD9-F67D-41F5-BA4C-3C84956E7F46}" destId="{AAE7A1E6-6847-453D-B55B-8A82BF138C1D}" srcOrd="0" destOrd="0" presId="urn:microsoft.com/office/officeart/2005/8/layout/vList5"/>
    <dgm:cxn modelId="{C6DA8604-6DB0-48D1-B1B4-B77A7A831CC2}" type="presOf" srcId="{D1776C8F-2B10-4075-8DF7-7F65AB725ED5}" destId="{F5034101-5B7D-4FE7-B47A-5A48CF39606B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EE44DB9F-68BE-4400-BE43-541094C1AE0C}" type="presOf" srcId="{C59269D0-92A5-481C-BA64-727AFB0DD545}" destId="{B37A5355-225B-4C6F-AED7-6C620F99EECC}" srcOrd="0" destOrd="0" presId="urn:microsoft.com/office/officeart/2005/8/layout/vList5"/>
    <dgm:cxn modelId="{8923AC26-FD27-4EC8-9E7D-56897A9F4512}" type="presOf" srcId="{AA046201-5C4D-445E-BF0B-5C6D2B0A1945}" destId="{C04276DC-EE64-470A-B8BC-09067B8045FA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59541139-93DA-42AF-AA78-38C33791A1E6}" type="presOf" srcId="{74EE5CD8-078F-4590-BF9C-A341A294A016}" destId="{7E429971-BC57-430F-BB25-C0574E5E39E3}" srcOrd="0" destOrd="0" presId="urn:microsoft.com/office/officeart/2005/8/layout/vList5"/>
    <dgm:cxn modelId="{0FBEE9A6-E370-47AA-845C-ADA0F3F79629}" srcId="{D1776C8F-2B10-4075-8DF7-7F65AB725ED5}" destId="{3177895E-C38B-488D-AC32-D288C781FC47}" srcOrd="0" destOrd="0" parTransId="{7BE7B185-18D5-4146-9576-DDD1E8413D9E}" sibTransId="{F72DD5AB-687D-45F1-AD33-A949240DF87B}"/>
    <dgm:cxn modelId="{38863C48-685B-42EC-9595-32658F72D2FE}" type="presOf" srcId="{1E4D3931-0DBD-4211-A24A-6AF364284B1E}" destId="{D54B1729-BC98-42C1-9C6C-D65DCBA4358F}" srcOrd="0" destOrd="0" presId="urn:microsoft.com/office/officeart/2005/8/layout/vList5"/>
    <dgm:cxn modelId="{D4B7A310-3245-4874-91F2-1D0702548CEC}" type="presParOf" srcId="{AAE7A1E6-6847-453D-B55B-8A82BF138C1D}" destId="{C4407577-18A2-46E0-8805-2838042EB67A}" srcOrd="0" destOrd="0" presId="urn:microsoft.com/office/officeart/2005/8/layout/vList5"/>
    <dgm:cxn modelId="{9865CC0B-FC65-460E-8056-18278998E523}" type="presParOf" srcId="{C4407577-18A2-46E0-8805-2838042EB67A}" destId="{7E429971-BC57-430F-BB25-C0574E5E39E3}" srcOrd="0" destOrd="0" presId="urn:microsoft.com/office/officeart/2005/8/layout/vList5"/>
    <dgm:cxn modelId="{CCE50421-8C92-4A05-A57D-52347B8692D0}" type="presParOf" srcId="{C4407577-18A2-46E0-8805-2838042EB67A}" destId="{D54B1729-BC98-42C1-9C6C-D65DCBA4358F}" srcOrd="1" destOrd="0" presId="urn:microsoft.com/office/officeart/2005/8/layout/vList5"/>
    <dgm:cxn modelId="{AFA42410-EC54-478C-BBF5-F9029F77E965}" type="presParOf" srcId="{AAE7A1E6-6847-453D-B55B-8A82BF138C1D}" destId="{AB8574CC-D4F2-4555-AEE3-F4EE58B11D03}" srcOrd="1" destOrd="0" presId="urn:microsoft.com/office/officeart/2005/8/layout/vList5"/>
    <dgm:cxn modelId="{E4923525-D576-4C13-A097-CDBDF910CAA8}" type="presParOf" srcId="{AAE7A1E6-6847-453D-B55B-8A82BF138C1D}" destId="{85B8F607-FDD8-476A-ADBE-E1250824F294}" srcOrd="2" destOrd="0" presId="urn:microsoft.com/office/officeart/2005/8/layout/vList5"/>
    <dgm:cxn modelId="{9902183D-989C-47A1-A9D2-7E459E6AC6C6}" type="presParOf" srcId="{85B8F607-FDD8-476A-ADBE-E1250824F294}" destId="{C04276DC-EE64-470A-B8BC-09067B8045FA}" srcOrd="0" destOrd="0" presId="urn:microsoft.com/office/officeart/2005/8/layout/vList5"/>
    <dgm:cxn modelId="{3A7D7A11-F549-4216-AEBA-3F8375D64F58}" type="presParOf" srcId="{85B8F607-FDD8-476A-ADBE-E1250824F294}" destId="{B37A5355-225B-4C6F-AED7-6C620F99EECC}" srcOrd="1" destOrd="0" presId="urn:microsoft.com/office/officeart/2005/8/layout/vList5"/>
    <dgm:cxn modelId="{61E9F7B9-36D1-4005-B5A9-789465629F3C}" type="presParOf" srcId="{AAE7A1E6-6847-453D-B55B-8A82BF138C1D}" destId="{5ACAA866-A8A8-4183-97B5-CEEAB1525C60}" srcOrd="3" destOrd="0" presId="urn:microsoft.com/office/officeart/2005/8/layout/vList5"/>
    <dgm:cxn modelId="{10F30FDA-A711-471F-9BEC-37878A387530}" type="presParOf" srcId="{AAE7A1E6-6847-453D-B55B-8A82BF138C1D}" destId="{477213BE-9E91-4950-8451-7F60796F47F4}" srcOrd="4" destOrd="0" presId="urn:microsoft.com/office/officeart/2005/8/layout/vList5"/>
    <dgm:cxn modelId="{01AB0E53-1D58-4E1D-90BF-473D0378F479}" type="presParOf" srcId="{477213BE-9E91-4950-8451-7F60796F47F4}" destId="{F5034101-5B7D-4FE7-B47A-5A48CF39606B}" srcOrd="0" destOrd="0" presId="urn:microsoft.com/office/officeart/2005/8/layout/vList5"/>
    <dgm:cxn modelId="{9220B156-1BBA-4D53-8AC4-E68DDEBC22E0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92CA2D-9C23-4AA5-9BA6-EF7AE93CA977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4013AE-9112-4428-B2FD-20A59D3F2FD5}">
      <dgm:prSet phldrT="[Text]"/>
      <dgm:spPr>
        <a:xfrm>
          <a:off x="2506380" y="75"/>
          <a:ext cx="1450950" cy="1376600"/>
        </a:xfrm>
        <a:prstGeom prst="ellipse">
          <a:avLst/>
        </a:prstGeom>
        <a:solidFill>
          <a:srgbClr val="D4D2D0">
            <a:lumMod val="2500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Before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B069C1C-91FC-4914-9701-0A783D6F8733}" type="parTrans" cxnId="{32649AE1-A42E-4BC9-9E2C-9B2D0A07B790}">
      <dgm:prSet/>
      <dgm:spPr>
        <a:xfrm rot="18871094">
          <a:off x="2268248" y="1359294"/>
          <a:ext cx="551060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551060" y="28828"/>
              </a:lnTo>
            </a:path>
          </a:pathLst>
        </a:custGeom>
        <a:noFill/>
        <a:ln w="31750" cap="flat" cmpd="sng" algn="ctr">
          <a:solidFill>
            <a:sysClr val="window" lastClr="FFFFFF">
              <a:lumMod val="75000"/>
            </a:sysClr>
          </a:solidFill>
          <a:prstDash val="sysDot"/>
        </a:ln>
        <a:effectLst/>
      </dgm:spPr>
      <dgm:t>
        <a:bodyPr/>
        <a:lstStyle/>
        <a:p>
          <a:endParaRPr lang="en-US"/>
        </a:p>
      </dgm:t>
    </dgm:pt>
    <dgm:pt modelId="{CEC47EE2-24B9-4A5D-B751-9D010E3F5F3C}" type="sibTrans" cxnId="{32649AE1-A42E-4BC9-9E2C-9B2D0A07B790}">
      <dgm:prSet/>
      <dgm:spPr/>
      <dgm:t>
        <a:bodyPr/>
        <a:lstStyle/>
        <a:p>
          <a:endParaRPr lang="en-US"/>
        </a:p>
      </dgm:t>
    </dgm:pt>
    <dgm:pt modelId="{E12DF050-1558-4DF7-BDC4-B6BCFFA52859}">
      <dgm:prSet phldrT="[Text]" custT="1"/>
      <dgm:spPr>
        <a:xfrm>
          <a:off x="4002053" y="75"/>
          <a:ext cx="2176426" cy="13766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2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Preview the materials</a:t>
          </a:r>
          <a:endParaRPr lang="en-US" sz="2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EE0BA15-E53F-4A79-8095-AA792CE02D86}" type="parTrans" cxnId="{E73C0B5E-49E7-4315-BEA5-89CD6688C601}">
      <dgm:prSet/>
      <dgm:spPr/>
      <dgm:t>
        <a:bodyPr/>
        <a:lstStyle/>
        <a:p>
          <a:endParaRPr lang="en-US"/>
        </a:p>
      </dgm:t>
    </dgm:pt>
    <dgm:pt modelId="{C19F7EE8-0F8C-46F1-BD7E-0979F0185E94}" type="sibTrans" cxnId="{E73C0B5E-49E7-4315-BEA5-89CD6688C601}">
      <dgm:prSet/>
      <dgm:spPr/>
      <dgm:t>
        <a:bodyPr/>
        <a:lstStyle/>
        <a:p>
          <a:endParaRPr lang="en-US"/>
        </a:p>
      </dgm:t>
    </dgm:pt>
    <dgm:pt modelId="{531CC797-E780-40B9-AB3A-FA2E60180DD3}">
      <dgm:prSet phldrT="[Text]" custT="1"/>
      <dgm:spPr>
        <a:xfrm>
          <a:off x="4002053" y="75"/>
          <a:ext cx="2176426" cy="13766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2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Learning journal</a:t>
          </a:r>
          <a:endParaRPr lang="en-US" sz="2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7ADE4A8-A0A9-4612-8678-5D2EE92A1439}" type="parTrans" cxnId="{2A7EBE5E-6BD7-4B37-9F42-988A29421673}">
      <dgm:prSet/>
      <dgm:spPr/>
      <dgm:t>
        <a:bodyPr/>
        <a:lstStyle/>
        <a:p>
          <a:endParaRPr lang="en-US"/>
        </a:p>
      </dgm:t>
    </dgm:pt>
    <dgm:pt modelId="{25F0D157-2D3D-4FD9-82C5-B46BD9E20A72}" type="sibTrans" cxnId="{2A7EBE5E-6BD7-4B37-9F42-988A29421673}">
      <dgm:prSet/>
      <dgm:spPr/>
      <dgm:t>
        <a:bodyPr/>
        <a:lstStyle/>
        <a:p>
          <a:endParaRPr lang="en-US"/>
        </a:p>
      </dgm:t>
    </dgm:pt>
    <dgm:pt modelId="{F87743AA-9B62-48AA-B624-A467F69AE744}">
      <dgm:prSet phldrT="[Text]"/>
      <dgm:spPr>
        <a:xfrm>
          <a:off x="3169836" y="1699299"/>
          <a:ext cx="1376600" cy="1376600"/>
        </a:xfrm>
        <a:prstGeom prst="ellipse">
          <a:avLst/>
        </a:prstGeom>
        <a:solidFill>
          <a:srgbClr val="CCAF0A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 Class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4CCFB37-C8DB-4798-8CF9-2D5CC5844011}" type="parTrans" cxnId="{98D4FC5D-09CA-42DC-A85D-05647FC15CDA}">
      <dgm:prSet/>
      <dgm:spPr>
        <a:xfrm>
          <a:off x="2363986" y="2358771"/>
          <a:ext cx="805850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805850" y="28828"/>
              </a:lnTo>
            </a:path>
          </a:pathLst>
        </a:custGeom>
        <a:noFill/>
        <a:ln w="31750" cap="flat" cmpd="sng" algn="ctr">
          <a:solidFill>
            <a:sysClr val="window" lastClr="FFFFFF">
              <a:lumMod val="75000"/>
            </a:sysClr>
          </a:solidFill>
          <a:prstDash val="sysDot"/>
        </a:ln>
        <a:effectLst/>
      </dgm:spPr>
      <dgm:t>
        <a:bodyPr/>
        <a:lstStyle/>
        <a:p>
          <a:endParaRPr lang="en-US"/>
        </a:p>
      </dgm:t>
    </dgm:pt>
    <dgm:pt modelId="{CB529411-5CC0-4B41-90E1-68139E60E840}" type="sibTrans" cxnId="{98D4FC5D-09CA-42DC-A85D-05647FC15CDA}">
      <dgm:prSet/>
      <dgm:spPr/>
      <dgm:t>
        <a:bodyPr/>
        <a:lstStyle/>
        <a:p>
          <a:endParaRPr lang="en-US"/>
        </a:p>
      </dgm:t>
    </dgm:pt>
    <dgm:pt modelId="{7E970C24-C094-4612-AA78-395DCF2648A0}">
      <dgm:prSet phldrT="[Text]" custT="1"/>
      <dgm:spPr>
        <a:xfrm>
          <a:off x="4684097" y="1699299"/>
          <a:ext cx="2064900" cy="13766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2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Share and discuss</a:t>
          </a:r>
          <a:endParaRPr lang="en-US" sz="2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CB689AF-F89E-4476-9DA6-8FBB8515BC78}" type="parTrans" cxnId="{5CF49F65-094A-4E26-946A-28DDC6FE11DF}">
      <dgm:prSet/>
      <dgm:spPr/>
      <dgm:t>
        <a:bodyPr/>
        <a:lstStyle/>
        <a:p>
          <a:endParaRPr lang="en-US"/>
        </a:p>
      </dgm:t>
    </dgm:pt>
    <dgm:pt modelId="{59A27C3C-1D6C-4274-8EE5-6B6919D98DCA}" type="sibTrans" cxnId="{5CF49F65-094A-4E26-946A-28DDC6FE11DF}">
      <dgm:prSet/>
      <dgm:spPr/>
      <dgm:t>
        <a:bodyPr/>
        <a:lstStyle/>
        <a:p>
          <a:endParaRPr lang="en-US"/>
        </a:p>
      </dgm:t>
    </dgm:pt>
    <dgm:pt modelId="{9E790344-7160-4148-9B58-F25DAD773F26}">
      <dgm:prSet phldrT="[Text]"/>
      <dgm:spPr>
        <a:xfrm>
          <a:off x="2714530" y="3398523"/>
          <a:ext cx="1376600" cy="1376600"/>
        </a:xfrm>
        <a:prstGeom prst="ellipse">
          <a:avLst/>
        </a:prstGeom>
        <a:solidFill>
          <a:srgbClr val="8D89A4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After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BA54E2E-15D8-4590-9C54-19E46860BA2C}" type="parTrans" cxnId="{B17AB414-9794-45F5-A83A-9F5B2766D4E2}">
      <dgm:prSet/>
      <dgm:spPr>
        <a:xfrm rot="2561600">
          <a:off x="2267907" y="3345439"/>
          <a:ext cx="725106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725106" y="28828"/>
              </a:lnTo>
            </a:path>
          </a:pathLst>
        </a:custGeom>
        <a:noFill/>
        <a:ln w="31750" cap="flat" cmpd="sng" algn="ctr">
          <a:solidFill>
            <a:sysClr val="window" lastClr="FFFFFF">
              <a:lumMod val="75000"/>
            </a:sysClr>
          </a:solidFill>
          <a:prstDash val="sysDot"/>
        </a:ln>
        <a:effectLst/>
      </dgm:spPr>
      <dgm:t>
        <a:bodyPr/>
        <a:lstStyle/>
        <a:p>
          <a:endParaRPr lang="en-US"/>
        </a:p>
      </dgm:t>
    </dgm:pt>
    <dgm:pt modelId="{A752D730-9600-4EC6-8D54-2109D8F249AE}" type="sibTrans" cxnId="{B17AB414-9794-45F5-A83A-9F5B2766D4E2}">
      <dgm:prSet/>
      <dgm:spPr/>
      <dgm:t>
        <a:bodyPr/>
        <a:lstStyle/>
        <a:p>
          <a:endParaRPr lang="en-US"/>
        </a:p>
      </dgm:t>
    </dgm:pt>
    <dgm:pt modelId="{B0155F90-CD19-41BF-85F7-A6C9A6D50952}">
      <dgm:prSet phldrT="[Text]" custT="1"/>
      <dgm:spPr>
        <a:xfrm>
          <a:off x="4228791" y="3398523"/>
          <a:ext cx="2064900" cy="13766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2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Review and summarize</a:t>
          </a:r>
          <a:endParaRPr lang="en-US" sz="2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C5A656A-6831-462C-8CA2-DE6469096F5C}" type="parTrans" cxnId="{FC0F70F4-69CB-4C63-99AD-686C4973C024}">
      <dgm:prSet/>
      <dgm:spPr/>
      <dgm:t>
        <a:bodyPr/>
        <a:lstStyle/>
        <a:p>
          <a:endParaRPr lang="en-US"/>
        </a:p>
      </dgm:t>
    </dgm:pt>
    <dgm:pt modelId="{9DC7CE15-702F-402D-8F9E-B21F512484ED}" type="sibTrans" cxnId="{FC0F70F4-69CB-4C63-99AD-686C4973C024}">
      <dgm:prSet/>
      <dgm:spPr/>
      <dgm:t>
        <a:bodyPr/>
        <a:lstStyle/>
        <a:p>
          <a:endParaRPr lang="en-US"/>
        </a:p>
      </dgm:t>
    </dgm:pt>
    <dgm:pt modelId="{1FC6F03A-DBC5-4AEA-9AF8-372526E0EE7D}">
      <dgm:prSet phldrT="[Text]" custT="1"/>
      <dgm:spPr>
        <a:xfrm>
          <a:off x="4228791" y="3398523"/>
          <a:ext cx="2064900" cy="13766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2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Learning Journal </a:t>
          </a:r>
          <a:endParaRPr lang="en-US" sz="2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2E79AC4-35BB-496E-B1F2-C09256F7B5AD}" type="parTrans" cxnId="{5535BC2B-224A-4716-9626-E82BF0F733BA}">
      <dgm:prSet/>
      <dgm:spPr/>
      <dgm:t>
        <a:bodyPr/>
        <a:lstStyle/>
        <a:p>
          <a:endParaRPr lang="en-US"/>
        </a:p>
      </dgm:t>
    </dgm:pt>
    <dgm:pt modelId="{3B7C02EB-0201-40A6-827A-F70036926B0D}" type="sibTrans" cxnId="{5535BC2B-224A-4716-9626-E82BF0F733BA}">
      <dgm:prSet/>
      <dgm:spPr/>
      <dgm:t>
        <a:bodyPr/>
        <a:lstStyle/>
        <a:p>
          <a:endParaRPr lang="en-US"/>
        </a:p>
      </dgm:t>
    </dgm:pt>
    <dgm:pt modelId="{F4339A6E-4D93-4BFE-9A51-074582605DA1}">
      <dgm:prSet phldrT="[Text]" custT="1"/>
      <dgm:spPr>
        <a:xfrm>
          <a:off x="4684097" y="1699299"/>
          <a:ext cx="2064900" cy="1376600"/>
        </a:xfrm>
        <a:noFill/>
        <a:ln>
          <a:noFill/>
        </a:ln>
        <a:effectLst/>
      </dgm:spPr>
      <dgm:t>
        <a:bodyPr/>
        <a:lstStyle/>
        <a:p>
          <a:r>
            <a:rPr lang="en-US" sz="2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Participate</a:t>
          </a:r>
          <a:endParaRPr lang="en-US" sz="2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F7917D7-0C03-4630-BFF0-0BEDBBB141F5}" type="parTrans" cxnId="{65E870EE-2178-4115-A3D7-6755ABCCCC41}">
      <dgm:prSet/>
      <dgm:spPr/>
      <dgm:t>
        <a:bodyPr/>
        <a:lstStyle/>
        <a:p>
          <a:endParaRPr lang="en-US"/>
        </a:p>
      </dgm:t>
    </dgm:pt>
    <dgm:pt modelId="{B82CEB94-6396-4513-ADC9-F88D2F7339DB}" type="sibTrans" cxnId="{65E870EE-2178-4115-A3D7-6755ABCCCC41}">
      <dgm:prSet/>
      <dgm:spPr/>
      <dgm:t>
        <a:bodyPr/>
        <a:lstStyle/>
        <a:p>
          <a:endParaRPr lang="en-US"/>
        </a:p>
      </dgm:t>
    </dgm:pt>
    <dgm:pt modelId="{36D8025B-E582-4B38-9C32-0C36445992A9}">
      <dgm:prSet phldrT="[Text]" custT="1"/>
      <dgm:spPr>
        <a:xfrm>
          <a:off x="4684097" y="1699299"/>
          <a:ext cx="2064900" cy="1376600"/>
        </a:xfrm>
        <a:noFill/>
        <a:ln>
          <a:noFill/>
        </a:ln>
        <a:effectLst/>
      </dgm:spPr>
      <dgm:t>
        <a:bodyPr/>
        <a:lstStyle/>
        <a:p>
          <a:r>
            <a:rPr lang="en-US" sz="2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Respect</a:t>
          </a:r>
          <a:endParaRPr lang="en-US" sz="2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C2420F3-9AFB-46AC-9337-B5D4CB7572B2}" type="parTrans" cxnId="{0F15A7F5-41DA-4848-8117-71A9A0586317}">
      <dgm:prSet/>
      <dgm:spPr/>
      <dgm:t>
        <a:bodyPr/>
        <a:lstStyle/>
        <a:p>
          <a:endParaRPr lang="en-US"/>
        </a:p>
      </dgm:t>
    </dgm:pt>
    <dgm:pt modelId="{78917C4A-9E90-4FF4-96CD-B8B32EF72872}" type="sibTrans" cxnId="{0F15A7F5-41DA-4848-8117-71A9A0586317}">
      <dgm:prSet/>
      <dgm:spPr/>
      <dgm:t>
        <a:bodyPr/>
        <a:lstStyle/>
        <a:p>
          <a:endParaRPr lang="en-US"/>
        </a:p>
      </dgm:t>
    </dgm:pt>
    <dgm:pt modelId="{E2BD4F51-F750-41E5-AE37-30770001C30D}">
      <dgm:prSet phldrT="[Text]" custT="1"/>
      <dgm:spPr>
        <a:xfrm>
          <a:off x="4684097" y="1699299"/>
          <a:ext cx="2064900" cy="1376600"/>
        </a:xfrm>
        <a:noFill/>
        <a:ln>
          <a:noFill/>
        </a:ln>
        <a:effectLst/>
      </dgm:spPr>
      <dgm:t>
        <a:bodyPr/>
        <a:lstStyle/>
        <a:p>
          <a:r>
            <a:rPr lang="en-US" sz="2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Electronic Devices</a:t>
          </a:r>
          <a:endParaRPr lang="en-US" sz="2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7828082-D9DE-427B-8BBE-460A16B28F1F}" type="parTrans" cxnId="{64EDD42F-4722-4D6F-A99C-B9C8ACC80787}">
      <dgm:prSet/>
      <dgm:spPr/>
      <dgm:t>
        <a:bodyPr/>
        <a:lstStyle/>
        <a:p>
          <a:endParaRPr lang="en-US"/>
        </a:p>
      </dgm:t>
    </dgm:pt>
    <dgm:pt modelId="{82710D8E-5A1E-44DF-B4CB-6CE44594F087}" type="sibTrans" cxnId="{64EDD42F-4722-4D6F-A99C-B9C8ACC80787}">
      <dgm:prSet/>
      <dgm:spPr/>
      <dgm:t>
        <a:bodyPr/>
        <a:lstStyle/>
        <a:p>
          <a:endParaRPr lang="en-US"/>
        </a:p>
      </dgm:t>
    </dgm:pt>
    <dgm:pt modelId="{FACCEAD9-88FE-4F17-80DE-AD58AA13FB48}" type="pres">
      <dgm:prSet presAssocID="{3392CA2D-9C23-4AA5-9BA6-EF7AE93CA97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1BD101-E0B5-476C-A360-32AA4964D2BC}" type="pres">
      <dgm:prSet presAssocID="{3392CA2D-9C23-4AA5-9BA6-EF7AE93CA977}" presName="cycle" presStyleCnt="0"/>
      <dgm:spPr/>
    </dgm:pt>
    <dgm:pt modelId="{2B1FA9FB-9D14-4E28-992F-96270AD0CB74}" type="pres">
      <dgm:prSet presAssocID="{3392CA2D-9C23-4AA5-9BA6-EF7AE93CA977}" presName="centerShape" presStyleCnt="0"/>
      <dgm:spPr/>
    </dgm:pt>
    <dgm:pt modelId="{40644952-A28B-4746-A9A8-0D9E5C429189}" type="pres">
      <dgm:prSet presAssocID="{3392CA2D-9C23-4AA5-9BA6-EF7AE93CA977}" presName="connSite" presStyleLbl="node1" presStyleIdx="0" presStyleCnt="4"/>
      <dgm:spPr/>
    </dgm:pt>
    <dgm:pt modelId="{51F4EAD3-1682-4678-A02B-7707F22B1C85}" type="pres">
      <dgm:prSet presAssocID="{3392CA2D-9C23-4AA5-9BA6-EF7AE93CA977}" presName="visible" presStyleLbl="node1" presStyleIdx="0" presStyleCnt="4"/>
      <dgm:spPr>
        <a:xfrm>
          <a:off x="413802" y="1240432"/>
          <a:ext cx="2294334" cy="229433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22BCEA4B-0890-4220-9556-1CDDFB0A4512}" type="pres">
      <dgm:prSet presAssocID="{2B069C1C-91FC-4914-9701-0A783D6F8733}" presName="Name25" presStyleLbl="parChTrans1D1" presStyleIdx="0" presStyleCnt="3"/>
      <dgm:spPr/>
      <dgm:t>
        <a:bodyPr/>
        <a:lstStyle/>
        <a:p>
          <a:endParaRPr lang="en-US"/>
        </a:p>
      </dgm:t>
    </dgm:pt>
    <dgm:pt modelId="{E9D8A64E-7677-4DC0-8658-47073AC3F3AF}" type="pres">
      <dgm:prSet presAssocID="{FF4013AE-9112-4428-B2FD-20A59D3F2FD5}" presName="node" presStyleCnt="0"/>
      <dgm:spPr/>
    </dgm:pt>
    <dgm:pt modelId="{87BA93AC-D3AD-4B28-9115-39B8C4A3C7C0}" type="pres">
      <dgm:prSet presAssocID="{FF4013AE-9112-4428-B2FD-20A59D3F2FD5}" presName="parentNode" presStyleLbl="node1" presStyleIdx="1" presStyleCnt="4" custScaleX="105401" custLinFactNeighborX="-117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DC621-B2C0-4549-964A-6C5A16796B82}" type="pres">
      <dgm:prSet presAssocID="{FF4013AE-9112-4428-B2FD-20A59D3F2FD5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94016-D3A5-4FCE-8301-70944FF87E8F}" type="pres">
      <dgm:prSet presAssocID="{84CCFB37-C8DB-4798-8CF9-2D5CC5844011}" presName="Name25" presStyleLbl="parChTrans1D1" presStyleIdx="1" presStyleCnt="3"/>
      <dgm:spPr/>
      <dgm:t>
        <a:bodyPr/>
        <a:lstStyle/>
        <a:p>
          <a:endParaRPr lang="en-US"/>
        </a:p>
      </dgm:t>
    </dgm:pt>
    <dgm:pt modelId="{C8452CED-EBC5-4585-8101-7D13C68CE06D}" type="pres">
      <dgm:prSet presAssocID="{F87743AA-9B62-48AA-B624-A467F69AE744}" presName="node" presStyleCnt="0"/>
      <dgm:spPr/>
    </dgm:pt>
    <dgm:pt modelId="{2351FE39-4179-4DB3-94A8-84EFD1524303}" type="pres">
      <dgm:prSet presAssocID="{F87743AA-9B62-48AA-B624-A467F69AE744}" presName="parentNode" presStyleLbl="node1" presStyleIdx="2" presStyleCnt="4" custScaleX="100080" custLinFactNeighborX="8463" custLinFactNeighborY="1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2FF25-E3C6-4F63-A072-FBDC9C3F6BED}" type="pres">
      <dgm:prSet presAssocID="{F87743AA-9B62-48AA-B624-A467F69AE744}" presName="childNode" presStyleLbl="revTx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D3DC158-D5CF-44D3-AC74-FD003E28D70A}" type="pres">
      <dgm:prSet presAssocID="{9BA54E2E-15D8-4590-9C54-19E46860BA2C}" presName="Name25" presStyleLbl="parChTrans1D1" presStyleIdx="2" presStyleCnt="3"/>
      <dgm:spPr/>
      <dgm:t>
        <a:bodyPr/>
        <a:lstStyle/>
        <a:p>
          <a:endParaRPr lang="en-US"/>
        </a:p>
      </dgm:t>
    </dgm:pt>
    <dgm:pt modelId="{6194B5B1-7CCE-4DCF-AE16-59A56DECF32E}" type="pres">
      <dgm:prSet presAssocID="{9E790344-7160-4148-9B58-F25DAD773F26}" presName="node" presStyleCnt="0"/>
      <dgm:spPr/>
    </dgm:pt>
    <dgm:pt modelId="{8176EEDF-F573-4220-AC4D-C8DBE2CCB231}" type="pres">
      <dgm:prSet presAssocID="{9E790344-7160-4148-9B58-F25DAD773F26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2A07B-55BD-4964-87A5-153E84EB806C}" type="pres">
      <dgm:prSet presAssocID="{9E790344-7160-4148-9B58-F25DAD773F26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351E52-E38A-4D44-AC7C-045C9DE76DDB}" type="presOf" srcId="{E12DF050-1558-4DF7-BDC4-B6BCFFA52859}" destId="{165DC621-B2C0-4549-964A-6C5A16796B82}" srcOrd="0" destOrd="0" presId="urn:microsoft.com/office/officeart/2005/8/layout/radial2"/>
    <dgm:cxn modelId="{32649AE1-A42E-4BC9-9E2C-9B2D0A07B790}" srcId="{3392CA2D-9C23-4AA5-9BA6-EF7AE93CA977}" destId="{FF4013AE-9112-4428-B2FD-20A59D3F2FD5}" srcOrd="0" destOrd="0" parTransId="{2B069C1C-91FC-4914-9701-0A783D6F8733}" sibTransId="{CEC47EE2-24B9-4A5D-B751-9D010E3F5F3C}"/>
    <dgm:cxn modelId="{0F15A7F5-41DA-4848-8117-71A9A0586317}" srcId="{F87743AA-9B62-48AA-B624-A467F69AE744}" destId="{36D8025B-E582-4B38-9C32-0C36445992A9}" srcOrd="2" destOrd="0" parTransId="{8C2420F3-9AFB-46AC-9337-B5D4CB7572B2}" sibTransId="{78917C4A-9E90-4FF4-96CD-B8B32EF72872}"/>
    <dgm:cxn modelId="{65E870EE-2178-4115-A3D7-6755ABCCCC41}" srcId="{F87743AA-9B62-48AA-B624-A467F69AE744}" destId="{F4339A6E-4D93-4BFE-9A51-074582605DA1}" srcOrd="1" destOrd="0" parTransId="{5F7917D7-0C03-4630-BFF0-0BEDBBB141F5}" sibTransId="{B82CEB94-6396-4513-ADC9-F88D2F7339DB}"/>
    <dgm:cxn modelId="{311D8928-328C-43C3-BC30-5EAE41EE93C1}" type="presOf" srcId="{3392CA2D-9C23-4AA5-9BA6-EF7AE93CA977}" destId="{FACCEAD9-88FE-4F17-80DE-AD58AA13FB48}" srcOrd="0" destOrd="0" presId="urn:microsoft.com/office/officeart/2005/8/layout/radial2"/>
    <dgm:cxn modelId="{800E46D3-A6DE-4544-8307-CFDAEACBE112}" type="presOf" srcId="{2B069C1C-91FC-4914-9701-0A783D6F8733}" destId="{22BCEA4B-0890-4220-9556-1CDDFB0A4512}" srcOrd="0" destOrd="0" presId="urn:microsoft.com/office/officeart/2005/8/layout/radial2"/>
    <dgm:cxn modelId="{5602FAC7-0249-4A37-AB36-4166401FD327}" type="presOf" srcId="{9E790344-7160-4148-9B58-F25DAD773F26}" destId="{8176EEDF-F573-4220-AC4D-C8DBE2CCB231}" srcOrd="0" destOrd="0" presId="urn:microsoft.com/office/officeart/2005/8/layout/radial2"/>
    <dgm:cxn modelId="{70853D6D-D572-4456-A0FC-C03EC93E2191}" type="presOf" srcId="{FF4013AE-9112-4428-B2FD-20A59D3F2FD5}" destId="{87BA93AC-D3AD-4B28-9115-39B8C4A3C7C0}" srcOrd="0" destOrd="0" presId="urn:microsoft.com/office/officeart/2005/8/layout/radial2"/>
    <dgm:cxn modelId="{2A7EBE5E-6BD7-4B37-9F42-988A29421673}" srcId="{FF4013AE-9112-4428-B2FD-20A59D3F2FD5}" destId="{531CC797-E780-40B9-AB3A-FA2E60180DD3}" srcOrd="1" destOrd="0" parTransId="{17ADE4A8-A0A9-4612-8678-5D2EE92A1439}" sibTransId="{25F0D157-2D3D-4FD9-82C5-B46BD9E20A72}"/>
    <dgm:cxn modelId="{E73C0B5E-49E7-4315-BEA5-89CD6688C601}" srcId="{FF4013AE-9112-4428-B2FD-20A59D3F2FD5}" destId="{E12DF050-1558-4DF7-BDC4-B6BCFFA52859}" srcOrd="0" destOrd="0" parTransId="{DEE0BA15-E53F-4A79-8095-AA792CE02D86}" sibTransId="{C19F7EE8-0F8C-46F1-BD7E-0979F0185E94}"/>
    <dgm:cxn modelId="{0FD9C90C-CD48-47EA-9957-03901D7499C2}" type="presOf" srcId="{1FC6F03A-DBC5-4AEA-9AF8-372526E0EE7D}" destId="{C302A07B-55BD-4964-87A5-153E84EB806C}" srcOrd="0" destOrd="1" presId="urn:microsoft.com/office/officeart/2005/8/layout/radial2"/>
    <dgm:cxn modelId="{68096FD7-B699-47B5-8635-CB80CC56E249}" type="presOf" srcId="{531CC797-E780-40B9-AB3A-FA2E60180DD3}" destId="{165DC621-B2C0-4549-964A-6C5A16796B82}" srcOrd="0" destOrd="1" presId="urn:microsoft.com/office/officeart/2005/8/layout/radial2"/>
    <dgm:cxn modelId="{7198E983-B0D4-48DF-9936-D4F668BD5173}" type="presOf" srcId="{7E970C24-C094-4612-AA78-395DCF2648A0}" destId="{0BE2FF25-E3C6-4F63-A072-FBDC9C3F6BED}" srcOrd="0" destOrd="0" presId="urn:microsoft.com/office/officeart/2005/8/layout/radial2"/>
    <dgm:cxn modelId="{5535BC2B-224A-4716-9626-E82BF0F733BA}" srcId="{9E790344-7160-4148-9B58-F25DAD773F26}" destId="{1FC6F03A-DBC5-4AEA-9AF8-372526E0EE7D}" srcOrd="1" destOrd="0" parTransId="{E2E79AC4-35BB-496E-B1F2-C09256F7B5AD}" sibTransId="{3B7C02EB-0201-40A6-827A-F70036926B0D}"/>
    <dgm:cxn modelId="{7E59B400-FB1C-41A1-B8E5-0D2E4B7E6964}" type="presOf" srcId="{36D8025B-E582-4B38-9C32-0C36445992A9}" destId="{0BE2FF25-E3C6-4F63-A072-FBDC9C3F6BED}" srcOrd="0" destOrd="2" presId="urn:microsoft.com/office/officeart/2005/8/layout/radial2"/>
    <dgm:cxn modelId="{BE3B4A4E-1971-415D-81D5-8AC0DA5DAAE5}" type="presOf" srcId="{9BA54E2E-15D8-4590-9C54-19E46860BA2C}" destId="{9D3DC158-D5CF-44D3-AC74-FD003E28D70A}" srcOrd="0" destOrd="0" presId="urn:microsoft.com/office/officeart/2005/8/layout/radial2"/>
    <dgm:cxn modelId="{B17AB414-9794-45F5-A83A-9F5B2766D4E2}" srcId="{3392CA2D-9C23-4AA5-9BA6-EF7AE93CA977}" destId="{9E790344-7160-4148-9B58-F25DAD773F26}" srcOrd="2" destOrd="0" parTransId="{9BA54E2E-15D8-4590-9C54-19E46860BA2C}" sibTransId="{A752D730-9600-4EC6-8D54-2109D8F249AE}"/>
    <dgm:cxn modelId="{5CF49F65-094A-4E26-946A-28DDC6FE11DF}" srcId="{F87743AA-9B62-48AA-B624-A467F69AE744}" destId="{7E970C24-C094-4612-AA78-395DCF2648A0}" srcOrd="0" destOrd="0" parTransId="{2CB689AF-F89E-4476-9DA6-8FBB8515BC78}" sibTransId="{59A27C3C-1D6C-4274-8EE5-6B6919D98DCA}"/>
    <dgm:cxn modelId="{64EDD42F-4722-4D6F-A99C-B9C8ACC80787}" srcId="{F87743AA-9B62-48AA-B624-A467F69AE744}" destId="{E2BD4F51-F750-41E5-AE37-30770001C30D}" srcOrd="3" destOrd="0" parTransId="{D7828082-D9DE-427B-8BBE-460A16B28F1F}" sibTransId="{82710D8E-5A1E-44DF-B4CB-6CE44594F087}"/>
    <dgm:cxn modelId="{8A5F3989-44B7-4685-90EF-5AFC4F773626}" type="presOf" srcId="{B0155F90-CD19-41BF-85F7-A6C9A6D50952}" destId="{C302A07B-55BD-4964-87A5-153E84EB806C}" srcOrd="0" destOrd="0" presId="urn:microsoft.com/office/officeart/2005/8/layout/radial2"/>
    <dgm:cxn modelId="{72C9E9AE-D1E7-4809-83E9-F2EB5C5F09FA}" type="presOf" srcId="{F87743AA-9B62-48AA-B624-A467F69AE744}" destId="{2351FE39-4179-4DB3-94A8-84EFD1524303}" srcOrd="0" destOrd="0" presId="urn:microsoft.com/office/officeart/2005/8/layout/radial2"/>
    <dgm:cxn modelId="{A87EE4D3-9DF1-42EC-837C-9455B9CFD60C}" type="presOf" srcId="{F4339A6E-4D93-4BFE-9A51-074582605DA1}" destId="{0BE2FF25-E3C6-4F63-A072-FBDC9C3F6BED}" srcOrd="0" destOrd="1" presId="urn:microsoft.com/office/officeart/2005/8/layout/radial2"/>
    <dgm:cxn modelId="{32C5B68E-1DED-46DD-9887-F1AB30B31419}" type="presOf" srcId="{E2BD4F51-F750-41E5-AE37-30770001C30D}" destId="{0BE2FF25-E3C6-4F63-A072-FBDC9C3F6BED}" srcOrd="0" destOrd="3" presId="urn:microsoft.com/office/officeart/2005/8/layout/radial2"/>
    <dgm:cxn modelId="{98D4FC5D-09CA-42DC-A85D-05647FC15CDA}" srcId="{3392CA2D-9C23-4AA5-9BA6-EF7AE93CA977}" destId="{F87743AA-9B62-48AA-B624-A467F69AE744}" srcOrd="1" destOrd="0" parTransId="{84CCFB37-C8DB-4798-8CF9-2D5CC5844011}" sibTransId="{CB529411-5CC0-4B41-90E1-68139E60E840}"/>
    <dgm:cxn modelId="{443D81FE-B8D3-4BBB-95C1-93474E1B1B36}" type="presOf" srcId="{84CCFB37-C8DB-4798-8CF9-2D5CC5844011}" destId="{63E94016-D3A5-4FCE-8301-70944FF87E8F}" srcOrd="0" destOrd="0" presId="urn:microsoft.com/office/officeart/2005/8/layout/radial2"/>
    <dgm:cxn modelId="{FC0F70F4-69CB-4C63-99AD-686C4973C024}" srcId="{9E790344-7160-4148-9B58-F25DAD773F26}" destId="{B0155F90-CD19-41BF-85F7-A6C9A6D50952}" srcOrd="0" destOrd="0" parTransId="{3C5A656A-6831-462C-8CA2-DE6469096F5C}" sibTransId="{9DC7CE15-702F-402D-8F9E-B21F512484ED}"/>
    <dgm:cxn modelId="{FC7E6C9F-78B2-4BA5-A929-C225D82F1E97}" type="presParOf" srcId="{FACCEAD9-88FE-4F17-80DE-AD58AA13FB48}" destId="{E11BD101-E0B5-476C-A360-32AA4964D2BC}" srcOrd="0" destOrd="0" presId="urn:microsoft.com/office/officeart/2005/8/layout/radial2"/>
    <dgm:cxn modelId="{80A3A35F-FFF8-4242-BDD3-555E983AFE49}" type="presParOf" srcId="{E11BD101-E0B5-476C-A360-32AA4964D2BC}" destId="{2B1FA9FB-9D14-4E28-992F-96270AD0CB74}" srcOrd="0" destOrd="0" presId="urn:microsoft.com/office/officeart/2005/8/layout/radial2"/>
    <dgm:cxn modelId="{91B638B8-B192-45F4-96C7-CC476F9E8CEC}" type="presParOf" srcId="{2B1FA9FB-9D14-4E28-992F-96270AD0CB74}" destId="{40644952-A28B-4746-A9A8-0D9E5C429189}" srcOrd="0" destOrd="0" presId="urn:microsoft.com/office/officeart/2005/8/layout/radial2"/>
    <dgm:cxn modelId="{61E53B8E-76EA-4EAB-AE67-12014BFA93EC}" type="presParOf" srcId="{2B1FA9FB-9D14-4E28-992F-96270AD0CB74}" destId="{51F4EAD3-1682-4678-A02B-7707F22B1C85}" srcOrd="1" destOrd="0" presId="urn:microsoft.com/office/officeart/2005/8/layout/radial2"/>
    <dgm:cxn modelId="{ED9AB11F-6F1C-4721-BD25-9476F61C297D}" type="presParOf" srcId="{E11BD101-E0B5-476C-A360-32AA4964D2BC}" destId="{22BCEA4B-0890-4220-9556-1CDDFB0A4512}" srcOrd="1" destOrd="0" presId="urn:microsoft.com/office/officeart/2005/8/layout/radial2"/>
    <dgm:cxn modelId="{BA930B20-E573-4ACF-9203-23114B02F134}" type="presParOf" srcId="{E11BD101-E0B5-476C-A360-32AA4964D2BC}" destId="{E9D8A64E-7677-4DC0-8658-47073AC3F3AF}" srcOrd="2" destOrd="0" presId="urn:microsoft.com/office/officeart/2005/8/layout/radial2"/>
    <dgm:cxn modelId="{DC8D7075-57FE-4257-AF0D-2A8FFF1BDAB1}" type="presParOf" srcId="{E9D8A64E-7677-4DC0-8658-47073AC3F3AF}" destId="{87BA93AC-D3AD-4B28-9115-39B8C4A3C7C0}" srcOrd="0" destOrd="0" presId="urn:microsoft.com/office/officeart/2005/8/layout/radial2"/>
    <dgm:cxn modelId="{A64512EC-C8FF-4FA6-B4E7-FB7BDD6B4B7B}" type="presParOf" srcId="{E9D8A64E-7677-4DC0-8658-47073AC3F3AF}" destId="{165DC621-B2C0-4549-964A-6C5A16796B82}" srcOrd="1" destOrd="0" presId="urn:microsoft.com/office/officeart/2005/8/layout/radial2"/>
    <dgm:cxn modelId="{7771CDF2-191A-4B52-8852-708632504DD5}" type="presParOf" srcId="{E11BD101-E0B5-476C-A360-32AA4964D2BC}" destId="{63E94016-D3A5-4FCE-8301-70944FF87E8F}" srcOrd="3" destOrd="0" presId="urn:microsoft.com/office/officeart/2005/8/layout/radial2"/>
    <dgm:cxn modelId="{8A0EC5E0-45FD-4E2C-AF25-F03C256E6EE9}" type="presParOf" srcId="{E11BD101-E0B5-476C-A360-32AA4964D2BC}" destId="{C8452CED-EBC5-4585-8101-7D13C68CE06D}" srcOrd="4" destOrd="0" presId="urn:microsoft.com/office/officeart/2005/8/layout/radial2"/>
    <dgm:cxn modelId="{1A9473F7-290D-40A5-AA74-3621A7479CBD}" type="presParOf" srcId="{C8452CED-EBC5-4585-8101-7D13C68CE06D}" destId="{2351FE39-4179-4DB3-94A8-84EFD1524303}" srcOrd="0" destOrd="0" presId="urn:microsoft.com/office/officeart/2005/8/layout/radial2"/>
    <dgm:cxn modelId="{EC04D10C-80A1-42F9-9D63-3961652496CF}" type="presParOf" srcId="{C8452CED-EBC5-4585-8101-7D13C68CE06D}" destId="{0BE2FF25-E3C6-4F63-A072-FBDC9C3F6BED}" srcOrd="1" destOrd="0" presId="urn:microsoft.com/office/officeart/2005/8/layout/radial2"/>
    <dgm:cxn modelId="{81C63A3E-6BF3-457E-B258-38DF24CF9BE8}" type="presParOf" srcId="{E11BD101-E0B5-476C-A360-32AA4964D2BC}" destId="{9D3DC158-D5CF-44D3-AC74-FD003E28D70A}" srcOrd="5" destOrd="0" presId="urn:microsoft.com/office/officeart/2005/8/layout/radial2"/>
    <dgm:cxn modelId="{D427FA08-5761-4393-9106-02BA524AD195}" type="presParOf" srcId="{E11BD101-E0B5-476C-A360-32AA4964D2BC}" destId="{6194B5B1-7CCE-4DCF-AE16-59A56DECF32E}" srcOrd="6" destOrd="0" presId="urn:microsoft.com/office/officeart/2005/8/layout/radial2"/>
    <dgm:cxn modelId="{BB3E622B-B238-4015-84B9-8F41B2D83AB0}" type="presParOf" srcId="{6194B5B1-7CCE-4DCF-AE16-59A56DECF32E}" destId="{8176EEDF-F573-4220-AC4D-C8DBE2CCB231}" srcOrd="0" destOrd="0" presId="urn:microsoft.com/office/officeart/2005/8/layout/radial2"/>
    <dgm:cxn modelId="{A295F8E6-F04D-4AC2-BFC4-823B28D82601}" type="presParOf" srcId="{6194B5B1-7CCE-4DCF-AE16-59A56DECF32E}" destId="{C302A07B-55BD-4964-87A5-153E84EB806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690160-D328-4B69-A035-90D3C82FA0A6}" type="doc">
      <dgm:prSet loTypeId="urn:microsoft.com/office/officeart/2005/8/layout/pList2#1" loCatId="list" qsTypeId="urn:microsoft.com/office/officeart/2005/8/quickstyle/simple4" qsCatId="simple" csTypeId="urn:microsoft.com/office/officeart/2005/8/colors/colorful2" csCatId="colorful" phldr="1"/>
      <dgm:spPr/>
    </dgm:pt>
    <dgm:pt modelId="{476E4177-EF8D-419E-AB8A-93E66CC82482}">
      <dgm:prSet phldrT="[Text]" custT="1"/>
      <dgm:spPr>
        <a:xfrm rot="10800000">
          <a:off x="256463" y="1828799"/>
          <a:ext cx="1471346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lIns="73152" tIns="274320" rIns="73152"/>
        <a:lstStyle/>
        <a:p>
          <a:pPr algn="l"/>
          <a:r>
            <a:rPr lang="en-US" sz="2200" dirty="0" smtClean="0">
              <a:solidFill>
                <a:sysClr val="window" lastClr="FFFFFF"/>
              </a:solidFill>
              <a:latin typeface="Corbel" pitchFamily="34" charset="0"/>
              <a:ea typeface="+mn-ea"/>
              <a:cs typeface="+mn-cs"/>
            </a:rPr>
            <a:t>Assignments</a:t>
          </a:r>
          <a:endParaRPr lang="en-US" sz="2200" dirty="0">
            <a:solidFill>
              <a:sysClr val="window" lastClr="FFFFFF"/>
            </a:solidFill>
            <a:latin typeface="Corbel" pitchFamily="34" charset="0"/>
            <a:ea typeface="+mn-ea"/>
            <a:cs typeface="+mn-cs"/>
          </a:endParaRPr>
        </a:p>
      </dgm:t>
    </dgm:pt>
    <dgm:pt modelId="{50A25A56-CEA1-40EB-822C-18475EA4B47A}" type="parTrans" cxnId="{9A40B199-C1E6-4AA6-9486-07915ED7CAE7}">
      <dgm:prSet/>
      <dgm:spPr/>
      <dgm:t>
        <a:bodyPr/>
        <a:lstStyle/>
        <a:p>
          <a:endParaRPr lang="en-US"/>
        </a:p>
      </dgm:t>
    </dgm:pt>
    <dgm:pt modelId="{A91F7A1B-DD1E-4B26-839C-2A5EF0A403AD}" type="sibTrans" cxnId="{9A40B199-C1E6-4AA6-9486-07915ED7CAE7}">
      <dgm:prSet/>
      <dgm:spPr/>
      <dgm:t>
        <a:bodyPr/>
        <a:lstStyle/>
        <a:p>
          <a:endParaRPr lang="en-US"/>
        </a:p>
      </dgm:t>
    </dgm:pt>
    <dgm:pt modelId="{5DD0A7D4-5781-4819-AF33-C5CE25A2D297}">
      <dgm:prSet phldrT="[Text]" custT="1"/>
      <dgm:spPr>
        <a:xfrm rot="10800000">
          <a:off x="1874945" y="1828799"/>
          <a:ext cx="1471346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rgbClr val="C0504D">
                <a:hueOff val="1170380"/>
                <a:satOff val="-1460"/>
                <a:lumOff val="343"/>
                <a:alphaOff val="0"/>
                <a:shade val="51000"/>
                <a:satMod val="130000"/>
              </a:srgbClr>
            </a:gs>
            <a:gs pos="80000">
              <a:srgbClr val="C0504D">
                <a:hueOff val="1170380"/>
                <a:satOff val="-1460"/>
                <a:lumOff val="343"/>
                <a:alphaOff val="0"/>
                <a:shade val="93000"/>
                <a:satMod val="130000"/>
              </a:srgbClr>
            </a:gs>
            <a:gs pos="100000">
              <a:srgbClr val="C0504D">
                <a:hueOff val="1170380"/>
                <a:satOff val="-1460"/>
                <a:lumOff val="34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lIns="73152" tIns="274320" rIns="73152"/>
        <a:lstStyle/>
        <a:p>
          <a:pPr algn="l"/>
          <a:r>
            <a:rPr lang="en-US" sz="2200" dirty="0" smtClean="0">
              <a:solidFill>
                <a:sysClr val="window" lastClr="FFFFFF"/>
              </a:solidFill>
              <a:latin typeface="Corbel" pitchFamily="34" charset="0"/>
              <a:ea typeface="+mn-ea"/>
              <a:cs typeface="+mn-cs"/>
            </a:rPr>
            <a:t>Quizzes</a:t>
          </a:r>
          <a:endParaRPr lang="en-US" sz="2200" dirty="0">
            <a:solidFill>
              <a:sysClr val="window" lastClr="FFFFFF"/>
            </a:solidFill>
            <a:latin typeface="Corbel" pitchFamily="34" charset="0"/>
            <a:ea typeface="+mn-ea"/>
            <a:cs typeface="+mn-cs"/>
          </a:endParaRPr>
        </a:p>
      </dgm:t>
    </dgm:pt>
    <dgm:pt modelId="{05B7C26E-C389-4346-849B-05526EF2C457}" type="parTrans" cxnId="{7417CC53-98FE-43F4-BF56-8508FB7DA803}">
      <dgm:prSet/>
      <dgm:spPr/>
      <dgm:t>
        <a:bodyPr/>
        <a:lstStyle/>
        <a:p>
          <a:endParaRPr lang="en-US"/>
        </a:p>
      </dgm:t>
    </dgm:pt>
    <dgm:pt modelId="{FD53903F-8A86-4D24-917A-36748269F973}" type="sibTrans" cxnId="{7417CC53-98FE-43F4-BF56-8508FB7DA803}">
      <dgm:prSet/>
      <dgm:spPr/>
      <dgm:t>
        <a:bodyPr/>
        <a:lstStyle/>
        <a:p>
          <a:endParaRPr lang="en-US"/>
        </a:p>
      </dgm:t>
    </dgm:pt>
    <dgm:pt modelId="{77AF15ED-F058-4A0B-B979-9880C6062DF0}">
      <dgm:prSet phldrT="[Text]" custT="1"/>
      <dgm:spPr>
        <a:xfrm rot="10800000">
          <a:off x="3493426" y="1828799"/>
          <a:ext cx="1471346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rgbClr val="C0504D">
                <a:hueOff val="2340759"/>
                <a:satOff val="-2919"/>
                <a:lumOff val="686"/>
                <a:alphaOff val="0"/>
                <a:shade val="51000"/>
                <a:satMod val="130000"/>
              </a:srgbClr>
            </a:gs>
            <a:gs pos="80000">
              <a:srgbClr val="C0504D">
                <a:hueOff val="2340759"/>
                <a:satOff val="-2919"/>
                <a:lumOff val="686"/>
                <a:alphaOff val="0"/>
                <a:shade val="93000"/>
                <a:satMod val="130000"/>
              </a:srgbClr>
            </a:gs>
            <a:gs pos="100000">
              <a:srgbClr val="C0504D">
                <a:hueOff val="2340759"/>
                <a:satOff val="-2919"/>
                <a:lumOff val="68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lIns="73152" tIns="274320" rIns="73152"/>
        <a:lstStyle/>
        <a:p>
          <a:pPr algn="l"/>
          <a:r>
            <a:rPr lang="en-US" sz="2200" dirty="0" smtClean="0">
              <a:solidFill>
                <a:sysClr val="window" lastClr="FFFFFF"/>
              </a:solidFill>
              <a:latin typeface="Corbel" pitchFamily="34" charset="0"/>
              <a:ea typeface="+mn-ea"/>
              <a:cs typeface="+mn-cs"/>
            </a:rPr>
            <a:t>Tests</a:t>
          </a:r>
          <a:endParaRPr lang="en-US" sz="2200" dirty="0">
            <a:solidFill>
              <a:sysClr val="window" lastClr="FFFFFF"/>
            </a:solidFill>
            <a:latin typeface="Corbel" pitchFamily="34" charset="0"/>
            <a:ea typeface="+mn-ea"/>
            <a:cs typeface="+mn-cs"/>
          </a:endParaRPr>
        </a:p>
      </dgm:t>
    </dgm:pt>
    <dgm:pt modelId="{0DF2CDB2-0880-4047-8447-A17EAE7580E4}" type="parTrans" cxnId="{CD3B69F4-72CF-49E2-8926-8FD63E771977}">
      <dgm:prSet/>
      <dgm:spPr/>
      <dgm:t>
        <a:bodyPr/>
        <a:lstStyle/>
        <a:p>
          <a:endParaRPr lang="en-US"/>
        </a:p>
      </dgm:t>
    </dgm:pt>
    <dgm:pt modelId="{E3B236AA-E864-46E4-BC91-F2D73633FEA4}" type="sibTrans" cxnId="{CD3B69F4-72CF-49E2-8926-8FD63E771977}">
      <dgm:prSet/>
      <dgm:spPr/>
      <dgm:t>
        <a:bodyPr/>
        <a:lstStyle/>
        <a:p>
          <a:endParaRPr lang="en-US"/>
        </a:p>
      </dgm:t>
    </dgm:pt>
    <dgm:pt modelId="{D52E8992-FF65-4DDB-AC51-3B23EFFC6AE8}">
      <dgm:prSet/>
      <dgm:spPr/>
      <dgm:t>
        <a:bodyPr/>
        <a:lstStyle/>
        <a:p>
          <a:pPr algn="l"/>
          <a:r>
            <a:rPr lang="en-US" sz="2200" dirty="0" smtClean="0">
              <a:solidFill>
                <a:sysClr val="window" lastClr="FFFFFF"/>
              </a:solidFill>
              <a:latin typeface="Corbel" pitchFamily="34" charset="0"/>
              <a:ea typeface="+mn-ea"/>
              <a:cs typeface="+mn-cs"/>
            </a:rPr>
            <a:t>On time (late - 10%)</a:t>
          </a:r>
          <a:endParaRPr lang="en-US" sz="2200" dirty="0">
            <a:solidFill>
              <a:sysClr val="window" lastClr="FFFFFF"/>
            </a:solidFill>
            <a:latin typeface="Corbel" pitchFamily="34" charset="0"/>
            <a:ea typeface="+mn-ea"/>
            <a:cs typeface="+mn-cs"/>
          </a:endParaRPr>
        </a:p>
      </dgm:t>
    </dgm:pt>
    <dgm:pt modelId="{909BD0A3-5677-4CCE-AFC3-A960D883C9FB}" type="parTrans" cxnId="{7F28508D-41C2-4D9F-B343-1BF8CC287171}">
      <dgm:prSet/>
      <dgm:spPr/>
      <dgm:t>
        <a:bodyPr/>
        <a:lstStyle/>
        <a:p>
          <a:endParaRPr lang="en-US"/>
        </a:p>
      </dgm:t>
    </dgm:pt>
    <dgm:pt modelId="{DF41D769-7E12-457C-A7CB-EE6B017411D1}" type="sibTrans" cxnId="{7F28508D-41C2-4D9F-B343-1BF8CC287171}">
      <dgm:prSet/>
      <dgm:spPr/>
      <dgm:t>
        <a:bodyPr/>
        <a:lstStyle/>
        <a:p>
          <a:endParaRPr lang="en-US"/>
        </a:p>
      </dgm:t>
    </dgm:pt>
    <dgm:pt modelId="{D0355447-F868-4CB0-8A63-2A094E8CDFC1}">
      <dgm:prSet/>
      <dgm:spPr/>
      <dgm:t>
        <a:bodyPr/>
        <a:lstStyle/>
        <a:p>
          <a:pPr algn="l"/>
          <a:endParaRPr lang="en-US" sz="2200" dirty="0">
            <a:solidFill>
              <a:sysClr val="window" lastClr="FFFFFF"/>
            </a:solidFill>
            <a:latin typeface="Corbel" pitchFamily="34" charset="0"/>
            <a:ea typeface="+mn-ea"/>
            <a:cs typeface="+mn-cs"/>
          </a:endParaRPr>
        </a:p>
      </dgm:t>
    </dgm:pt>
    <dgm:pt modelId="{2C66B381-C037-4316-8D18-E7D1E4C403E3}" type="parTrans" cxnId="{92710B92-B580-4622-87BE-A1405B4BC31A}">
      <dgm:prSet/>
      <dgm:spPr/>
      <dgm:t>
        <a:bodyPr/>
        <a:lstStyle/>
        <a:p>
          <a:endParaRPr lang="en-US"/>
        </a:p>
      </dgm:t>
    </dgm:pt>
    <dgm:pt modelId="{1F1D27AE-C3CC-47A1-9570-DBF2D40774FA}" type="sibTrans" cxnId="{92710B92-B580-4622-87BE-A1405B4BC31A}">
      <dgm:prSet/>
      <dgm:spPr/>
      <dgm:t>
        <a:bodyPr/>
        <a:lstStyle/>
        <a:p>
          <a:endParaRPr lang="en-US"/>
        </a:p>
      </dgm:t>
    </dgm:pt>
    <dgm:pt modelId="{C189717E-7471-494E-91BA-67AC89CF91A4}">
      <dgm:prSet/>
      <dgm:spPr/>
      <dgm:t>
        <a:bodyPr/>
        <a:lstStyle/>
        <a:p>
          <a:pPr algn="l"/>
          <a:r>
            <a:rPr lang="en-US" sz="2200" dirty="0" smtClean="0">
              <a:solidFill>
                <a:sysClr val="window" lastClr="FFFFFF"/>
              </a:solidFill>
              <a:latin typeface="Corbel" pitchFamily="34" charset="0"/>
              <a:ea typeface="+mn-ea"/>
              <a:cs typeface="+mn-cs"/>
            </a:rPr>
            <a:t>Originality (No Plagiarism – Fail)</a:t>
          </a:r>
          <a:endParaRPr lang="en-US" sz="2200" dirty="0">
            <a:solidFill>
              <a:sysClr val="window" lastClr="FFFFFF"/>
            </a:solidFill>
            <a:latin typeface="Corbel" pitchFamily="34" charset="0"/>
            <a:ea typeface="+mn-ea"/>
            <a:cs typeface="+mn-cs"/>
          </a:endParaRPr>
        </a:p>
      </dgm:t>
    </dgm:pt>
    <dgm:pt modelId="{34B8676E-4B20-4AA7-8949-0C69020069DC}" type="parTrans" cxnId="{0B35C6F2-4CBC-4830-AB17-52F864C34B5C}">
      <dgm:prSet/>
      <dgm:spPr/>
      <dgm:t>
        <a:bodyPr/>
        <a:lstStyle/>
        <a:p>
          <a:endParaRPr lang="en-US"/>
        </a:p>
      </dgm:t>
    </dgm:pt>
    <dgm:pt modelId="{7C59E480-9570-4AF9-B969-33A33F5A7187}" type="sibTrans" cxnId="{0B35C6F2-4CBC-4830-AB17-52F864C34B5C}">
      <dgm:prSet/>
      <dgm:spPr/>
      <dgm:t>
        <a:bodyPr/>
        <a:lstStyle/>
        <a:p>
          <a:endParaRPr lang="en-US"/>
        </a:p>
      </dgm:t>
    </dgm:pt>
    <dgm:pt modelId="{226D9AD7-B16E-423A-82AB-C283742C1AC3}">
      <dgm:prSet/>
      <dgm:spPr/>
      <dgm:t>
        <a:bodyPr/>
        <a:lstStyle/>
        <a:p>
          <a:pPr algn="l"/>
          <a:r>
            <a:rPr lang="en-US" sz="2200" dirty="0" smtClean="0">
              <a:solidFill>
                <a:sysClr val="window" lastClr="FFFFFF"/>
              </a:solidFill>
              <a:latin typeface="Corbel" pitchFamily="34" charset="0"/>
              <a:ea typeface="+mn-ea"/>
              <a:cs typeface="+mn-cs"/>
            </a:rPr>
            <a:t>Honesty (no cheating – fail)</a:t>
          </a:r>
          <a:endParaRPr lang="en-US" sz="2200" dirty="0">
            <a:solidFill>
              <a:sysClr val="window" lastClr="FFFFFF"/>
            </a:solidFill>
            <a:latin typeface="Corbel" pitchFamily="34" charset="0"/>
            <a:ea typeface="+mn-ea"/>
            <a:cs typeface="+mn-cs"/>
          </a:endParaRPr>
        </a:p>
      </dgm:t>
    </dgm:pt>
    <dgm:pt modelId="{240D02B7-644B-463C-ADE0-27679BABAB91}" type="parTrans" cxnId="{DA4C88B1-D3A8-4F48-9B01-D99F6B864EB4}">
      <dgm:prSet/>
      <dgm:spPr/>
      <dgm:t>
        <a:bodyPr/>
        <a:lstStyle/>
        <a:p>
          <a:endParaRPr lang="en-US"/>
        </a:p>
      </dgm:t>
    </dgm:pt>
    <dgm:pt modelId="{79722749-CFAA-4556-98B5-0EB373702B92}" type="sibTrans" cxnId="{DA4C88B1-D3A8-4F48-9B01-D99F6B864EB4}">
      <dgm:prSet/>
      <dgm:spPr/>
      <dgm:t>
        <a:bodyPr/>
        <a:lstStyle/>
        <a:p>
          <a:endParaRPr lang="en-US"/>
        </a:p>
      </dgm:t>
    </dgm:pt>
    <dgm:pt modelId="{4CE09978-3169-4113-AEBC-A0C51373E6A9}">
      <dgm:prSet/>
      <dgm:spPr/>
      <dgm:t>
        <a:bodyPr/>
        <a:lstStyle/>
        <a:p>
          <a:pPr algn="l"/>
          <a:r>
            <a:rPr lang="en-US" sz="2200" dirty="0" smtClean="0">
              <a:solidFill>
                <a:sysClr val="window" lastClr="FFFFFF"/>
              </a:solidFill>
              <a:latin typeface="Corbel" pitchFamily="34" charset="0"/>
              <a:ea typeface="+mn-ea"/>
              <a:cs typeface="+mn-cs"/>
            </a:rPr>
            <a:t>Honesty (No Cheating – fail)</a:t>
          </a:r>
          <a:endParaRPr lang="en-US" sz="2200" dirty="0">
            <a:solidFill>
              <a:sysClr val="window" lastClr="FFFFFF"/>
            </a:solidFill>
            <a:latin typeface="Corbel" pitchFamily="34" charset="0"/>
            <a:ea typeface="+mn-ea"/>
            <a:cs typeface="+mn-cs"/>
          </a:endParaRPr>
        </a:p>
      </dgm:t>
    </dgm:pt>
    <dgm:pt modelId="{E60AD787-F94D-441B-B449-6FA2E39DDD88}" type="parTrans" cxnId="{5ECCCCE7-1007-4DCB-B48E-3B34C70B18E2}">
      <dgm:prSet/>
      <dgm:spPr/>
      <dgm:t>
        <a:bodyPr/>
        <a:lstStyle/>
        <a:p>
          <a:endParaRPr lang="en-US"/>
        </a:p>
      </dgm:t>
    </dgm:pt>
    <dgm:pt modelId="{A576C254-D438-414E-9CED-0537AF1074C5}" type="sibTrans" cxnId="{5ECCCCE7-1007-4DCB-B48E-3B34C70B18E2}">
      <dgm:prSet/>
      <dgm:spPr/>
      <dgm:t>
        <a:bodyPr/>
        <a:lstStyle/>
        <a:p>
          <a:endParaRPr lang="en-US"/>
        </a:p>
      </dgm:t>
    </dgm:pt>
    <dgm:pt modelId="{47491AFC-9D29-4C33-B56F-43AC11010C3F}">
      <dgm:prSet/>
      <dgm:spPr/>
      <dgm:t>
        <a:bodyPr/>
        <a:lstStyle/>
        <a:p>
          <a:pPr algn="l"/>
          <a:r>
            <a:rPr lang="en-US" sz="2200" dirty="0" smtClean="0">
              <a:solidFill>
                <a:sysClr val="window" lastClr="FFFFFF"/>
              </a:solidFill>
              <a:latin typeface="Corbel" pitchFamily="34" charset="0"/>
              <a:ea typeface="+mn-ea"/>
              <a:cs typeface="+mn-cs"/>
            </a:rPr>
            <a:t>Make-up or remedial (85% max)</a:t>
          </a:r>
          <a:endParaRPr lang="en-US" sz="2200" dirty="0">
            <a:solidFill>
              <a:sysClr val="window" lastClr="FFFFFF"/>
            </a:solidFill>
            <a:latin typeface="Corbel" pitchFamily="34" charset="0"/>
            <a:ea typeface="+mn-ea"/>
            <a:cs typeface="+mn-cs"/>
          </a:endParaRPr>
        </a:p>
      </dgm:t>
    </dgm:pt>
    <dgm:pt modelId="{CAC67759-0AC7-4EEB-88BE-EA815584214C}" type="parTrans" cxnId="{AC0580D8-1A06-404E-9E84-2B73A98069B7}">
      <dgm:prSet/>
      <dgm:spPr/>
      <dgm:t>
        <a:bodyPr/>
        <a:lstStyle/>
        <a:p>
          <a:endParaRPr lang="en-US"/>
        </a:p>
      </dgm:t>
    </dgm:pt>
    <dgm:pt modelId="{B91CC8F2-A8E8-4246-82C0-66294603BE86}" type="sibTrans" cxnId="{AC0580D8-1A06-404E-9E84-2B73A98069B7}">
      <dgm:prSet/>
      <dgm:spPr/>
      <dgm:t>
        <a:bodyPr/>
        <a:lstStyle/>
        <a:p>
          <a:endParaRPr lang="en-US"/>
        </a:p>
      </dgm:t>
    </dgm:pt>
    <dgm:pt modelId="{9E4DC8AD-1AC7-4E53-B32C-25202AFDB195}" type="pres">
      <dgm:prSet presAssocID="{AA690160-D328-4B69-A035-90D3C82FA0A6}" presName="Name0" presStyleCnt="0">
        <dgm:presLayoutVars>
          <dgm:dir/>
          <dgm:resizeHandles val="exact"/>
        </dgm:presLayoutVars>
      </dgm:prSet>
      <dgm:spPr/>
    </dgm:pt>
    <dgm:pt modelId="{ACBF4AF3-FAB8-444C-81AB-52C89640E279}" type="pres">
      <dgm:prSet presAssocID="{AA690160-D328-4B69-A035-90D3C82FA0A6}" presName="bkgdShp" presStyleLbl="alignAccFollowNode1" presStyleIdx="0" presStyleCnt="1" custLinFactNeighborX="7447" custLinFactNeighborY="-24331"/>
      <dgm:spPr>
        <a:xfrm>
          <a:off x="0" y="0"/>
          <a:ext cx="8458200" cy="1828800"/>
        </a:xfrm>
        <a:prstGeom prst="roundRect">
          <a:avLst>
            <a:gd name="adj" fmla="val 10000"/>
          </a:avLst>
        </a:prstGeom>
        <a:solidFill>
          <a:sysClr val="window" lastClr="FFFFFF">
            <a:lumMod val="65000"/>
            <a:alpha val="90000"/>
          </a:sys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78248EF9-FFBB-4EB0-94C4-16A1D0A1A170}" type="pres">
      <dgm:prSet presAssocID="{AA690160-D328-4B69-A035-90D3C82FA0A6}" presName="linComp" presStyleCnt="0"/>
      <dgm:spPr/>
    </dgm:pt>
    <dgm:pt modelId="{CC8831C0-DF59-484B-83B2-A708366B3EB6}" type="pres">
      <dgm:prSet presAssocID="{476E4177-EF8D-419E-AB8A-93E66CC82482}" presName="compNode" presStyleCnt="0"/>
      <dgm:spPr/>
    </dgm:pt>
    <dgm:pt modelId="{2572025E-E8B8-4F94-94D0-DC22D7F762FB}" type="pres">
      <dgm:prSet presAssocID="{476E4177-EF8D-419E-AB8A-93E66CC8248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B4276-DB06-4C66-80FF-919CDE10A5FE}" type="pres">
      <dgm:prSet presAssocID="{476E4177-EF8D-419E-AB8A-93E66CC82482}" presName="invisiNode" presStyleLbl="node1" presStyleIdx="0" presStyleCnt="3"/>
      <dgm:spPr/>
    </dgm:pt>
    <dgm:pt modelId="{C43EB61A-2E04-409F-8F87-79F190ED3CE0}" type="pres">
      <dgm:prSet presAssocID="{476E4177-EF8D-419E-AB8A-93E66CC82482}" presName="imagNode" presStyleLbl="fgImgPlace1" presStyleIdx="0" presStyleCnt="3"/>
      <dgm:spPr>
        <a:xfrm>
          <a:off x="256463" y="243840"/>
          <a:ext cx="1471346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3DB5F289-A8C3-40D5-8393-8636D9BFFD29}" type="pres">
      <dgm:prSet presAssocID="{A91F7A1B-DD1E-4B26-839C-2A5EF0A403A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C509E44-86D3-42D8-94FF-9B9788BAB857}" type="pres">
      <dgm:prSet presAssocID="{5DD0A7D4-5781-4819-AF33-C5CE25A2D297}" presName="compNode" presStyleCnt="0"/>
      <dgm:spPr/>
    </dgm:pt>
    <dgm:pt modelId="{E4B0666F-2CF1-4C21-A251-46E6EBFF7C1D}" type="pres">
      <dgm:prSet presAssocID="{5DD0A7D4-5781-4819-AF33-C5CE25A2D29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A0B92-8C45-4EAA-A200-A78384D846A7}" type="pres">
      <dgm:prSet presAssocID="{5DD0A7D4-5781-4819-AF33-C5CE25A2D297}" presName="invisiNode" presStyleLbl="node1" presStyleIdx="1" presStyleCnt="3"/>
      <dgm:spPr/>
    </dgm:pt>
    <dgm:pt modelId="{BF646D7A-C7D0-4489-A68F-61F32B7DB0C6}" type="pres">
      <dgm:prSet presAssocID="{5DD0A7D4-5781-4819-AF33-C5CE25A2D297}" presName="imagNode" presStyleLbl="fgImgPlace1" presStyleIdx="1" presStyleCnt="3"/>
      <dgm:spPr>
        <a:xfrm>
          <a:off x="1874945" y="243840"/>
          <a:ext cx="1471346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CAAEED2F-AC44-4514-84C2-160FDC42F579}" type="pres">
      <dgm:prSet presAssocID="{FD53903F-8A86-4D24-917A-36748269F97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617A269-0CD9-4948-9932-FA1AD12DE27E}" type="pres">
      <dgm:prSet presAssocID="{77AF15ED-F058-4A0B-B979-9880C6062DF0}" presName="compNode" presStyleCnt="0"/>
      <dgm:spPr/>
    </dgm:pt>
    <dgm:pt modelId="{5284ED54-4761-44DA-8086-D5FD397A1C95}" type="pres">
      <dgm:prSet presAssocID="{77AF15ED-F058-4A0B-B979-9880C6062DF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6B65F-B8AB-44AD-8F33-AF566667E781}" type="pres">
      <dgm:prSet presAssocID="{77AF15ED-F058-4A0B-B979-9880C6062DF0}" presName="invisiNode" presStyleLbl="node1" presStyleIdx="2" presStyleCnt="3"/>
      <dgm:spPr/>
    </dgm:pt>
    <dgm:pt modelId="{41BC1ABA-1F87-4B1E-94EC-41724CD12655}" type="pres">
      <dgm:prSet presAssocID="{77AF15ED-F058-4A0B-B979-9880C6062DF0}" presName="imagNode" presStyleLbl="fgImgPlace1" presStyleIdx="2" presStyleCnt="3"/>
      <dgm:spPr>
        <a:xfrm>
          <a:off x="3493426" y="243840"/>
          <a:ext cx="1471346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</dgm:ptLst>
  <dgm:cxnLst>
    <dgm:cxn modelId="{D5605415-56C2-4C77-B5BF-94EEC94D6582}" type="presOf" srcId="{47491AFC-9D29-4C33-B56F-43AC11010C3F}" destId="{5284ED54-4761-44DA-8086-D5FD397A1C95}" srcOrd="0" destOrd="2" presId="urn:microsoft.com/office/officeart/2005/8/layout/pList2#1"/>
    <dgm:cxn modelId="{27E74A06-C6F0-44EE-B1AE-6A7E3D0C54FB}" type="presOf" srcId="{77AF15ED-F058-4A0B-B979-9880C6062DF0}" destId="{5284ED54-4761-44DA-8086-D5FD397A1C95}" srcOrd="0" destOrd="0" presId="urn:microsoft.com/office/officeart/2005/8/layout/pList2#1"/>
    <dgm:cxn modelId="{176D36A5-06E3-4723-B812-800567DF057E}" type="presOf" srcId="{476E4177-EF8D-419E-AB8A-93E66CC82482}" destId="{2572025E-E8B8-4F94-94D0-DC22D7F762FB}" srcOrd="0" destOrd="0" presId="urn:microsoft.com/office/officeart/2005/8/layout/pList2#1"/>
    <dgm:cxn modelId="{AC0580D8-1A06-404E-9E84-2B73A98069B7}" srcId="{77AF15ED-F058-4A0B-B979-9880C6062DF0}" destId="{47491AFC-9D29-4C33-B56F-43AC11010C3F}" srcOrd="1" destOrd="0" parTransId="{CAC67759-0AC7-4EEB-88BE-EA815584214C}" sibTransId="{B91CC8F2-A8E8-4246-82C0-66294603BE86}"/>
    <dgm:cxn modelId="{CD3B69F4-72CF-49E2-8926-8FD63E771977}" srcId="{AA690160-D328-4B69-A035-90D3C82FA0A6}" destId="{77AF15ED-F058-4A0B-B979-9880C6062DF0}" srcOrd="2" destOrd="0" parTransId="{0DF2CDB2-0880-4047-8447-A17EAE7580E4}" sibTransId="{E3B236AA-E864-46E4-BC91-F2D73633FEA4}"/>
    <dgm:cxn modelId="{D5A40E61-32F5-4D5B-8B4D-9FF81CE702A0}" type="presOf" srcId="{D0355447-F868-4CB0-8A63-2A094E8CDFC1}" destId="{2572025E-E8B8-4F94-94D0-DC22D7F762FB}" srcOrd="0" destOrd="3" presId="urn:microsoft.com/office/officeart/2005/8/layout/pList2#1"/>
    <dgm:cxn modelId="{7F28508D-41C2-4D9F-B343-1BF8CC287171}" srcId="{476E4177-EF8D-419E-AB8A-93E66CC82482}" destId="{D52E8992-FF65-4DDB-AC51-3B23EFFC6AE8}" srcOrd="0" destOrd="0" parTransId="{909BD0A3-5677-4CCE-AFC3-A960D883C9FB}" sibTransId="{DF41D769-7E12-457C-A7CB-EE6B017411D1}"/>
    <dgm:cxn modelId="{92710B92-B580-4622-87BE-A1405B4BC31A}" srcId="{476E4177-EF8D-419E-AB8A-93E66CC82482}" destId="{D0355447-F868-4CB0-8A63-2A094E8CDFC1}" srcOrd="2" destOrd="0" parTransId="{2C66B381-C037-4316-8D18-E7D1E4C403E3}" sibTransId="{1F1D27AE-C3CC-47A1-9570-DBF2D40774FA}"/>
    <dgm:cxn modelId="{9A40B199-C1E6-4AA6-9486-07915ED7CAE7}" srcId="{AA690160-D328-4B69-A035-90D3C82FA0A6}" destId="{476E4177-EF8D-419E-AB8A-93E66CC82482}" srcOrd="0" destOrd="0" parTransId="{50A25A56-CEA1-40EB-822C-18475EA4B47A}" sibTransId="{A91F7A1B-DD1E-4B26-839C-2A5EF0A403AD}"/>
    <dgm:cxn modelId="{EB150449-4987-405C-B95C-846FB9E2C496}" type="presOf" srcId="{226D9AD7-B16E-423A-82AB-C283742C1AC3}" destId="{E4B0666F-2CF1-4C21-A251-46E6EBFF7C1D}" srcOrd="0" destOrd="1" presId="urn:microsoft.com/office/officeart/2005/8/layout/pList2#1"/>
    <dgm:cxn modelId="{65CF3D24-D699-4531-BA38-C70F6639B2B6}" type="presOf" srcId="{FD53903F-8A86-4D24-917A-36748269F973}" destId="{CAAEED2F-AC44-4514-84C2-160FDC42F579}" srcOrd="0" destOrd="0" presId="urn:microsoft.com/office/officeart/2005/8/layout/pList2#1"/>
    <dgm:cxn modelId="{654AB549-4279-46FB-9CFC-6455AB972D5B}" type="presOf" srcId="{AA690160-D328-4B69-A035-90D3C82FA0A6}" destId="{9E4DC8AD-1AC7-4E53-B32C-25202AFDB195}" srcOrd="0" destOrd="0" presId="urn:microsoft.com/office/officeart/2005/8/layout/pList2#1"/>
    <dgm:cxn modelId="{7417CC53-98FE-43F4-BF56-8508FB7DA803}" srcId="{AA690160-D328-4B69-A035-90D3C82FA0A6}" destId="{5DD0A7D4-5781-4819-AF33-C5CE25A2D297}" srcOrd="1" destOrd="0" parTransId="{05B7C26E-C389-4346-849B-05526EF2C457}" sibTransId="{FD53903F-8A86-4D24-917A-36748269F973}"/>
    <dgm:cxn modelId="{5ECCCCE7-1007-4DCB-B48E-3B34C70B18E2}" srcId="{77AF15ED-F058-4A0B-B979-9880C6062DF0}" destId="{4CE09978-3169-4113-AEBC-A0C51373E6A9}" srcOrd="0" destOrd="0" parTransId="{E60AD787-F94D-441B-B449-6FA2E39DDD88}" sibTransId="{A576C254-D438-414E-9CED-0537AF1074C5}"/>
    <dgm:cxn modelId="{9A8F0328-151E-41F3-A249-F0DFEBB648E3}" type="presOf" srcId="{C189717E-7471-494E-91BA-67AC89CF91A4}" destId="{2572025E-E8B8-4F94-94D0-DC22D7F762FB}" srcOrd="0" destOrd="2" presId="urn:microsoft.com/office/officeart/2005/8/layout/pList2#1"/>
    <dgm:cxn modelId="{4F7E91E2-50F8-472A-90A2-7968CB995C8B}" type="presOf" srcId="{D52E8992-FF65-4DDB-AC51-3B23EFFC6AE8}" destId="{2572025E-E8B8-4F94-94D0-DC22D7F762FB}" srcOrd="0" destOrd="1" presId="urn:microsoft.com/office/officeart/2005/8/layout/pList2#1"/>
    <dgm:cxn modelId="{0B35C6F2-4CBC-4830-AB17-52F864C34B5C}" srcId="{476E4177-EF8D-419E-AB8A-93E66CC82482}" destId="{C189717E-7471-494E-91BA-67AC89CF91A4}" srcOrd="1" destOrd="0" parTransId="{34B8676E-4B20-4AA7-8949-0C69020069DC}" sibTransId="{7C59E480-9570-4AF9-B969-33A33F5A7187}"/>
    <dgm:cxn modelId="{B36B1CDA-51DF-4DD1-A46B-AFE1B646360C}" type="presOf" srcId="{5DD0A7D4-5781-4819-AF33-C5CE25A2D297}" destId="{E4B0666F-2CF1-4C21-A251-46E6EBFF7C1D}" srcOrd="0" destOrd="0" presId="urn:microsoft.com/office/officeart/2005/8/layout/pList2#1"/>
    <dgm:cxn modelId="{DA4C88B1-D3A8-4F48-9B01-D99F6B864EB4}" srcId="{5DD0A7D4-5781-4819-AF33-C5CE25A2D297}" destId="{226D9AD7-B16E-423A-82AB-C283742C1AC3}" srcOrd="0" destOrd="0" parTransId="{240D02B7-644B-463C-ADE0-27679BABAB91}" sibTransId="{79722749-CFAA-4556-98B5-0EB373702B92}"/>
    <dgm:cxn modelId="{055AC766-3673-4797-AE5F-4BB4DA9AFADE}" type="presOf" srcId="{A91F7A1B-DD1E-4B26-839C-2A5EF0A403AD}" destId="{3DB5F289-A8C3-40D5-8393-8636D9BFFD29}" srcOrd="0" destOrd="0" presId="urn:microsoft.com/office/officeart/2005/8/layout/pList2#1"/>
    <dgm:cxn modelId="{B749C143-1CD4-45B1-A242-00DB22C6A36D}" type="presOf" srcId="{4CE09978-3169-4113-AEBC-A0C51373E6A9}" destId="{5284ED54-4761-44DA-8086-D5FD397A1C95}" srcOrd="0" destOrd="1" presId="urn:microsoft.com/office/officeart/2005/8/layout/pList2#1"/>
    <dgm:cxn modelId="{D860850F-4918-4150-9F99-3E6ACF747B0C}" type="presParOf" srcId="{9E4DC8AD-1AC7-4E53-B32C-25202AFDB195}" destId="{ACBF4AF3-FAB8-444C-81AB-52C89640E279}" srcOrd="0" destOrd="0" presId="urn:microsoft.com/office/officeart/2005/8/layout/pList2#1"/>
    <dgm:cxn modelId="{594AEC74-3004-420D-BB3A-EBFA4B6095E5}" type="presParOf" srcId="{9E4DC8AD-1AC7-4E53-B32C-25202AFDB195}" destId="{78248EF9-FFBB-4EB0-94C4-16A1D0A1A170}" srcOrd="1" destOrd="0" presId="urn:microsoft.com/office/officeart/2005/8/layout/pList2#1"/>
    <dgm:cxn modelId="{5B4517AD-0168-4F55-9405-15A356C37403}" type="presParOf" srcId="{78248EF9-FFBB-4EB0-94C4-16A1D0A1A170}" destId="{CC8831C0-DF59-484B-83B2-A708366B3EB6}" srcOrd="0" destOrd="0" presId="urn:microsoft.com/office/officeart/2005/8/layout/pList2#1"/>
    <dgm:cxn modelId="{3BEFF876-151A-4D87-9639-54099C3AEF2A}" type="presParOf" srcId="{CC8831C0-DF59-484B-83B2-A708366B3EB6}" destId="{2572025E-E8B8-4F94-94D0-DC22D7F762FB}" srcOrd="0" destOrd="0" presId="urn:microsoft.com/office/officeart/2005/8/layout/pList2#1"/>
    <dgm:cxn modelId="{0B618CAB-BA20-4831-8D85-4A09A55BD8CC}" type="presParOf" srcId="{CC8831C0-DF59-484B-83B2-A708366B3EB6}" destId="{2E2B4276-DB06-4C66-80FF-919CDE10A5FE}" srcOrd="1" destOrd="0" presId="urn:microsoft.com/office/officeart/2005/8/layout/pList2#1"/>
    <dgm:cxn modelId="{E44F7F28-ED90-41F3-954C-5852BD86D459}" type="presParOf" srcId="{CC8831C0-DF59-484B-83B2-A708366B3EB6}" destId="{C43EB61A-2E04-409F-8F87-79F190ED3CE0}" srcOrd="2" destOrd="0" presId="urn:microsoft.com/office/officeart/2005/8/layout/pList2#1"/>
    <dgm:cxn modelId="{75FA1BF6-94D2-4894-9437-0FD377572DC7}" type="presParOf" srcId="{78248EF9-FFBB-4EB0-94C4-16A1D0A1A170}" destId="{3DB5F289-A8C3-40D5-8393-8636D9BFFD29}" srcOrd="1" destOrd="0" presId="urn:microsoft.com/office/officeart/2005/8/layout/pList2#1"/>
    <dgm:cxn modelId="{3B5D66FA-043C-471B-926B-03705E51189F}" type="presParOf" srcId="{78248EF9-FFBB-4EB0-94C4-16A1D0A1A170}" destId="{0C509E44-86D3-42D8-94FF-9B9788BAB857}" srcOrd="2" destOrd="0" presId="urn:microsoft.com/office/officeart/2005/8/layout/pList2#1"/>
    <dgm:cxn modelId="{A3BEA120-EA03-4009-B85A-1371E52E9A27}" type="presParOf" srcId="{0C509E44-86D3-42D8-94FF-9B9788BAB857}" destId="{E4B0666F-2CF1-4C21-A251-46E6EBFF7C1D}" srcOrd="0" destOrd="0" presId="urn:microsoft.com/office/officeart/2005/8/layout/pList2#1"/>
    <dgm:cxn modelId="{4FCF074D-0B4C-4C6D-9830-27E19BCC51BD}" type="presParOf" srcId="{0C509E44-86D3-42D8-94FF-9B9788BAB857}" destId="{BBFA0B92-8C45-4EAA-A200-A78384D846A7}" srcOrd="1" destOrd="0" presId="urn:microsoft.com/office/officeart/2005/8/layout/pList2#1"/>
    <dgm:cxn modelId="{C49C570B-C8A2-4371-9FA7-80D4BF57CC6F}" type="presParOf" srcId="{0C509E44-86D3-42D8-94FF-9B9788BAB857}" destId="{BF646D7A-C7D0-4489-A68F-61F32B7DB0C6}" srcOrd="2" destOrd="0" presId="urn:microsoft.com/office/officeart/2005/8/layout/pList2#1"/>
    <dgm:cxn modelId="{84CA6687-FECA-4B2D-81EF-48D9BD8185EE}" type="presParOf" srcId="{78248EF9-FFBB-4EB0-94C4-16A1D0A1A170}" destId="{CAAEED2F-AC44-4514-84C2-160FDC42F579}" srcOrd="3" destOrd="0" presId="urn:microsoft.com/office/officeart/2005/8/layout/pList2#1"/>
    <dgm:cxn modelId="{6F5AE23F-C486-479B-A25D-D2179F3D5D89}" type="presParOf" srcId="{78248EF9-FFBB-4EB0-94C4-16A1D0A1A170}" destId="{3617A269-0CD9-4948-9932-FA1AD12DE27E}" srcOrd="4" destOrd="0" presId="urn:microsoft.com/office/officeart/2005/8/layout/pList2#1"/>
    <dgm:cxn modelId="{7E4DE8B5-92DC-4E9F-9895-5450B5B65F4B}" type="presParOf" srcId="{3617A269-0CD9-4948-9932-FA1AD12DE27E}" destId="{5284ED54-4761-44DA-8086-D5FD397A1C95}" srcOrd="0" destOrd="0" presId="urn:microsoft.com/office/officeart/2005/8/layout/pList2#1"/>
    <dgm:cxn modelId="{DC486643-553A-40BB-B50B-A11F5AE977A4}" type="presParOf" srcId="{3617A269-0CD9-4948-9932-FA1AD12DE27E}" destId="{9666B65F-B8AB-44AD-8F33-AF566667E781}" srcOrd="1" destOrd="0" presId="urn:microsoft.com/office/officeart/2005/8/layout/pList2#1"/>
    <dgm:cxn modelId="{7C0ED668-4A89-485B-9396-57258602954B}" type="presParOf" srcId="{3617A269-0CD9-4948-9932-FA1AD12DE27E}" destId="{41BC1ABA-1F87-4B1E-94EC-41724CD12655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CAA9E-37F2-4922-B95F-02A4D638A920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E3794-B8AA-4936-BD46-8AB3E6E0E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93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400" b="1" dirty="0" err="1" smtClean="0"/>
              <a:t>Smart</a:t>
            </a:r>
            <a:r>
              <a:rPr lang="en-US" sz="1400" b="1" baseline="0" dirty="0" err="1" smtClean="0"/>
              <a:t>Art</a:t>
            </a:r>
            <a:r>
              <a:rPr lang="en-US" sz="1400" b="1" baseline="0" dirty="0" smtClean="0"/>
              <a:t> c</a:t>
            </a:r>
            <a:r>
              <a:rPr lang="en-US" sz="1400" b="1" dirty="0" smtClean="0"/>
              <a:t>ustom animation effects: stretch and curve up</a:t>
            </a:r>
          </a:p>
          <a:p>
            <a:r>
              <a:rPr lang="en-US" sz="1400" dirty="0" smtClean="0"/>
              <a:t>(Intermediate)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</a:t>
            </a:r>
            <a:r>
              <a:rPr lang="en-US" sz="1200" dirty="0" err="1" smtClean="0"/>
              <a:t>SmartArt</a:t>
            </a:r>
            <a:r>
              <a:rPr lang="en-US" sz="1200" baseline="0" dirty="0" smtClean="0"/>
              <a:t>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Slides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Layout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Blank</a:t>
            </a:r>
            <a:r>
              <a:rPr lang="en-US" sz="12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Insert tab</a:t>
            </a:r>
            <a:r>
              <a:rPr lang="en-US" sz="1200" b="0" dirty="0" smtClean="0"/>
              <a:t>, in the </a:t>
            </a:r>
            <a:r>
              <a:rPr lang="en-US" sz="1200" b="1" dirty="0" smtClean="0"/>
              <a:t>Illustrations</a:t>
            </a:r>
            <a:r>
              <a:rPr lang="en-US" sz="1200" dirty="0" smtClean="0"/>
              <a:t> group, click </a:t>
            </a:r>
            <a:r>
              <a:rPr lang="en-US" sz="1200" b="1" dirty="0" err="1" smtClean="0"/>
              <a:t>SmartArt</a:t>
            </a:r>
            <a:r>
              <a:rPr lang="en-US" sz="1200" b="0" dirty="0" smtClean="0"/>
              <a:t>.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Choose a </a:t>
            </a:r>
            <a:r>
              <a:rPr lang="en-US" sz="1200" b="1" baseline="0" dirty="0" err="1" smtClean="0"/>
              <a:t>SmartArt</a:t>
            </a:r>
            <a:r>
              <a:rPr lang="en-US" sz="1200" b="1" baseline="0" dirty="0" smtClean="0"/>
              <a:t> Graphic</a:t>
            </a:r>
            <a:r>
              <a:rPr lang="en-US" sz="1200" b="0" baseline="0" dirty="0" smtClean="0"/>
              <a:t> dialog box, in the left pane, click </a:t>
            </a:r>
            <a:r>
              <a:rPr lang="en-US" sz="1200" b="1" baseline="0" dirty="0" smtClean="0"/>
              <a:t>List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List </a:t>
            </a:r>
            <a:r>
              <a:rPr lang="en-US" sz="1200" b="0" baseline="0" dirty="0" smtClean="0"/>
              <a:t>pane, click </a:t>
            </a:r>
            <a:r>
              <a:rPr lang="en-US" sz="1200" b="1" baseline="0" dirty="0" smtClean="0"/>
              <a:t>Vertical Block List </a:t>
            </a:r>
            <a:r>
              <a:rPr lang="en-US" sz="1200" baseline="0" dirty="0" smtClean="0"/>
              <a:t>(fourth row, third option from the left), and then click </a:t>
            </a:r>
            <a:r>
              <a:rPr lang="en-US" sz="1200" b="1" baseline="0" dirty="0" smtClean="0"/>
              <a:t>OK</a:t>
            </a:r>
            <a:r>
              <a:rPr lang="en-US" sz="1200" baseline="0" dirty="0" smtClean="0"/>
              <a:t> to insert the graphic into the slide.</a:t>
            </a:r>
            <a:r>
              <a:rPr lang="en-US" sz="1200" b="0" baseline="0" dirty="0" smtClean="0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graphic, and then click one of the arrows on the left border. In the </a:t>
            </a:r>
            <a:r>
              <a:rPr lang="en-US" sz="1200" b="1" baseline="0" dirty="0" smtClean="0"/>
              <a:t>Type your text here </a:t>
            </a:r>
            <a:r>
              <a:rPr lang="en-US" sz="1200" baseline="0" dirty="0" smtClean="0"/>
              <a:t>dialog box, enter text for each of the rectangles.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Press</a:t>
            </a:r>
            <a:r>
              <a:rPr lang="en-US" sz="1200" baseline="0" dirty="0" smtClean="0"/>
              <a:t> and hold CTRL, and select each of the second-level rectangles on the slide. Drag the left sizing handle of one of the second-level rectangles to the left 0.5” to increase the width of the second-level rectangles. (</a:t>
            </a:r>
            <a:r>
              <a:rPr lang="en-US" sz="1200" b="1" baseline="0" dirty="0" smtClean="0"/>
              <a:t>Note:</a:t>
            </a:r>
            <a:r>
              <a:rPr lang="en-US" sz="1200" b="0" baseline="0" dirty="0" smtClean="0"/>
              <a:t> The first-level rectangles (rounded rectangles) will decrease in width at the same time.)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</a:t>
            </a:r>
            <a:r>
              <a:rPr lang="en-US" sz="1200" b="1" dirty="0" err="1" smtClean="0"/>
              <a:t>SmartArt</a:t>
            </a:r>
            <a:r>
              <a:rPr lang="en-US" sz="1200" dirty="0" smtClean="0"/>
              <a:t> graphic. Under </a:t>
            </a:r>
            <a:r>
              <a:rPr lang="en-US" sz="1200" b="1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Design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, and under </a:t>
            </a:r>
            <a:r>
              <a:rPr lang="en-US" sz="1200" b="1" baseline="0" dirty="0" smtClean="0"/>
              <a:t>Best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Match for Document </a:t>
            </a:r>
            <a:r>
              <a:rPr lang="en-US" sz="1200" baseline="0" dirty="0" smtClean="0"/>
              <a:t>select </a:t>
            </a:r>
            <a:r>
              <a:rPr lang="en-US" sz="1200" b="1" baseline="0" dirty="0" smtClean="0"/>
              <a:t>Intense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</a:t>
            </a:r>
            <a:r>
              <a:rPr lang="en-US" sz="1200" baseline="0" dirty="0" smtClean="0"/>
              <a:t> (fifth option from the left).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Press and hold</a:t>
            </a:r>
            <a:r>
              <a:rPr lang="en-US" sz="1200" baseline="0" dirty="0" smtClean="0"/>
              <a:t> CTRL, and then select each of the first-level rectangles (rounded rectangles) in the </a:t>
            </a:r>
            <a:r>
              <a:rPr lang="en-US" sz="1200" baseline="0" dirty="0" err="1" smtClean="0"/>
              <a:t>SmartArt</a:t>
            </a:r>
            <a:r>
              <a:rPr lang="en-US" sz="1200" baseline="0" dirty="0" smtClean="0"/>
              <a:t> graphic.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err="1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WordArt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Text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, and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aseline="0" dirty="0" smtClean="0"/>
              <a:t> select </a:t>
            </a:r>
            <a:r>
              <a:rPr lang="en-US" sz="1200" b="1" baseline="0" dirty="0" smtClean="0"/>
              <a:t>White, Background 1, Darker 25%. </a:t>
            </a:r>
            <a:r>
              <a:rPr lang="en-US" sz="1200" baseline="0" dirty="0" smtClean="0"/>
              <a:t>(fourth row, first option from the left). 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smtClean="0"/>
              <a:t>SmartArt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and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aseline="0" dirty="0" smtClean="0"/>
              <a:t> select </a:t>
            </a:r>
            <a:r>
              <a:rPr lang="en-US" sz="1200" b="1" baseline="0" dirty="0" smtClean="0"/>
              <a:t>White, Background 1 </a:t>
            </a:r>
            <a:r>
              <a:rPr lang="en-US" sz="1200" baseline="0" dirty="0" smtClean="0"/>
              <a:t>(first row, first option from the left). 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top, second-level rectangle in</a:t>
            </a:r>
            <a:r>
              <a:rPr lang="en-US" sz="1200" baseline="0" dirty="0" smtClean="0"/>
              <a:t> the </a:t>
            </a:r>
            <a:r>
              <a:rPr lang="en-US" sz="1200" baseline="0" dirty="0" err="1" smtClean="0"/>
              <a:t>SmartArt</a:t>
            </a:r>
            <a:r>
              <a:rPr lang="en-US" sz="1200" baseline="0" dirty="0" smtClean="0"/>
              <a:t> graphic.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err="1" smtClean="0"/>
              <a:t>SmartArt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and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 </a:t>
            </a:r>
            <a:r>
              <a:rPr lang="en-US" sz="1200" b="0" baseline="0" dirty="0" smtClean="0"/>
              <a:t>select </a:t>
            </a:r>
            <a:r>
              <a:rPr lang="en-US" sz="1200" b="1" dirty="0" smtClean="0"/>
              <a:t>Olive Green, Accent 3.  </a:t>
            </a:r>
            <a:r>
              <a:rPr lang="en-US" sz="1200" dirty="0" smtClean="0"/>
              <a:t>(first row, seventh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center, second-level</a:t>
            </a:r>
            <a:r>
              <a:rPr lang="en-US" sz="1200" baseline="0" dirty="0" smtClean="0"/>
              <a:t> rectangle in the </a:t>
            </a:r>
            <a:r>
              <a:rPr lang="en-US" sz="1200" baseline="0" dirty="0" err="1" smtClean="0"/>
              <a:t>SmartArt</a:t>
            </a:r>
            <a:r>
              <a:rPr lang="en-US" sz="1200" baseline="0" dirty="0" smtClean="0"/>
              <a:t> graphic.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err="1" smtClean="0"/>
              <a:t>SmartArt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and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 </a:t>
            </a:r>
            <a:r>
              <a:rPr lang="en-US" sz="1200" b="0" baseline="0" dirty="0" smtClean="0"/>
              <a:t>select </a:t>
            </a:r>
            <a:r>
              <a:rPr lang="en-US" sz="1200" dirty="0" smtClean="0"/>
              <a:t> </a:t>
            </a:r>
            <a:r>
              <a:rPr lang="en-US" sz="1200" b="1" dirty="0" smtClean="0"/>
              <a:t>Olive Green, Accent 3, Lighter 40% </a:t>
            </a:r>
            <a:r>
              <a:rPr lang="en-US" sz="1200" dirty="0" smtClean="0"/>
              <a:t>(fourth row, seventh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bottom,</a:t>
            </a:r>
            <a:r>
              <a:rPr lang="en-US" sz="1200" baseline="0" dirty="0" smtClean="0"/>
              <a:t> </a:t>
            </a:r>
            <a:r>
              <a:rPr lang="en-US" sz="1200" dirty="0" smtClean="0"/>
              <a:t>second-level</a:t>
            </a:r>
            <a:r>
              <a:rPr lang="en-US" sz="1200" baseline="0" dirty="0" smtClean="0"/>
              <a:t> rectangle in the </a:t>
            </a:r>
            <a:r>
              <a:rPr lang="en-US" sz="1200" baseline="0" dirty="0" err="1" smtClean="0"/>
              <a:t>SmartArt</a:t>
            </a:r>
            <a:r>
              <a:rPr lang="en-US" sz="1200" baseline="0" dirty="0" smtClean="0"/>
              <a:t> graphic.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err="1" smtClean="0"/>
              <a:t>SmartArt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and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 </a:t>
            </a:r>
            <a:r>
              <a:rPr lang="en-US" sz="1200" b="0" baseline="0" dirty="0" smtClean="0"/>
              <a:t>select </a:t>
            </a:r>
            <a:r>
              <a:rPr lang="en-US" sz="1200" b="1" dirty="0" smtClean="0"/>
              <a:t>Olive Green, Accent 3, Lighter 60% </a:t>
            </a:r>
            <a:r>
              <a:rPr lang="en-US" sz="1200" dirty="0" smtClean="0"/>
              <a:t>(third row, seventh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Press and hold CTRL, and select each of the second-level rectangles.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Font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Text</a:t>
            </a:r>
            <a:r>
              <a:rPr lang="en-US" sz="1200" b="1" baseline="0" dirty="0" smtClean="0"/>
              <a:t> Shadow</a:t>
            </a:r>
            <a:r>
              <a:rPr lang="en-US" sz="1200" baseline="0" dirty="0" smtClean="0"/>
              <a:t>, and then</a:t>
            </a:r>
            <a:r>
              <a:rPr lang="en-US" sz="1200" dirty="0" smtClean="0"/>
              <a:t> in the </a:t>
            </a:r>
            <a:r>
              <a:rPr lang="en-US" sz="1200" b="1" dirty="0" smtClean="0"/>
              <a:t>Font</a:t>
            </a:r>
            <a:r>
              <a:rPr lang="en-US" sz="1200" dirty="0" smtClean="0"/>
              <a:t> </a:t>
            </a:r>
            <a:r>
              <a:rPr lang="en-US" sz="1200" b="1" dirty="0" smtClean="0"/>
              <a:t>Color</a:t>
            </a:r>
            <a:r>
              <a:rPr lang="en-US" sz="1200" dirty="0" smtClean="0"/>
              <a:t> list, select </a:t>
            </a:r>
            <a:r>
              <a:rPr lang="en-US" sz="1200" b="1" dirty="0" smtClean="0"/>
              <a:t>White, Background</a:t>
            </a:r>
            <a:r>
              <a:rPr lang="en-US" sz="1200" b="1" baseline="0" dirty="0" smtClean="0"/>
              <a:t> 1 </a:t>
            </a:r>
            <a:r>
              <a:rPr lang="en-US" sz="1200" baseline="0" dirty="0" smtClean="0"/>
              <a:t>(first row, first option from the left). </a:t>
            </a:r>
          </a:p>
          <a:p>
            <a:pPr marL="228600" indent="-228600">
              <a:buFont typeface="+mj-lt"/>
              <a:buNone/>
            </a:pPr>
            <a:endParaRPr lang="en-US" sz="1200" baseline="0" dirty="0" smtClean="0"/>
          </a:p>
          <a:p>
            <a:pPr marL="228600" indent="-228600">
              <a:buFont typeface="+mj-lt"/>
              <a:buNone/>
            </a:pPr>
            <a:endParaRPr lang="en-US" sz="1200" baseline="0" dirty="0" smtClean="0"/>
          </a:p>
          <a:p>
            <a:pPr marL="228600" indent="-228600">
              <a:buFont typeface="+mj-lt"/>
              <a:buNone/>
            </a:pPr>
            <a:r>
              <a:rPr lang="en-US" sz="1200" dirty="0" smtClean="0"/>
              <a:t>To reproduce the animation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 the </a:t>
            </a:r>
            <a:r>
              <a:rPr lang="en-US" sz="1200" b="1" dirty="0" smtClean="0"/>
              <a:t>Animation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. 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Select the </a:t>
            </a:r>
            <a:r>
              <a:rPr lang="en-US" sz="1200" dirty="0" err="1" smtClean="0"/>
              <a:t>SmartArt</a:t>
            </a:r>
            <a:r>
              <a:rPr lang="en-US" sz="1200" dirty="0" smtClean="0"/>
              <a:t> graphic,</a:t>
            </a:r>
            <a:r>
              <a:rPr lang="en-US" sz="1200" baseline="0" dirty="0" smtClean="0"/>
              <a:t> and then i</a:t>
            </a:r>
            <a:r>
              <a:rPr lang="en-US" sz="1200" dirty="0" smtClean="0"/>
              <a:t>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</a:t>
            </a:r>
            <a:r>
              <a:rPr lang="en-US" sz="1200" b="1" dirty="0" smtClean="0"/>
              <a:t>Animation</a:t>
            </a:r>
            <a:r>
              <a:rPr lang="en-US" sz="1200" dirty="0" smtClean="0"/>
              <a:t> task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Click </a:t>
            </a:r>
            <a:r>
              <a:rPr lang="en-US" sz="1200" b="1" dirty="0" smtClean="0"/>
              <a:t>Add</a:t>
            </a:r>
            <a:r>
              <a:rPr lang="en-US" sz="1200" dirty="0" smtClean="0"/>
              <a:t> </a:t>
            </a:r>
            <a:r>
              <a:rPr lang="en-US" sz="1200" b="1" dirty="0" smtClean="0"/>
              <a:t>Effect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Entrance</a:t>
            </a:r>
            <a:r>
              <a:rPr lang="en-US" sz="1200" dirty="0" smtClean="0"/>
              <a:t> and select </a:t>
            </a:r>
            <a:r>
              <a:rPr lang="en-US" sz="1200" b="1" dirty="0" smtClean="0"/>
              <a:t>More</a:t>
            </a:r>
            <a:r>
              <a:rPr lang="en-US" sz="1200" dirty="0" smtClean="0"/>
              <a:t> </a:t>
            </a:r>
            <a:r>
              <a:rPr lang="en-US" sz="1200" b="1" dirty="0" smtClean="0"/>
              <a:t>Effects</a:t>
            </a:r>
            <a:r>
              <a:rPr lang="en-US" sz="1200" dirty="0" smtClean="0"/>
              <a:t>. In the </a:t>
            </a:r>
            <a:r>
              <a:rPr lang="en-US" sz="1200" b="1" dirty="0" smtClean="0"/>
              <a:t>Add</a:t>
            </a:r>
            <a:r>
              <a:rPr lang="en-US" sz="1200" dirty="0" smtClean="0"/>
              <a:t> </a:t>
            </a:r>
            <a:r>
              <a:rPr lang="en-US" sz="1200" b="1" dirty="0" smtClean="0"/>
              <a:t>Entrance</a:t>
            </a:r>
            <a:r>
              <a:rPr lang="en-US" sz="1200" dirty="0" smtClean="0"/>
              <a:t> </a:t>
            </a:r>
            <a:r>
              <a:rPr lang="en-US" sz="1200" b="1" dirty="0" smtClean="0"/>
              <a:t>Effect</a:t>
            </a:r>
            <a:r>
              <a:rPr lang="en-US" sz="1200" dirty="0" smtClean="0"/>
              <a:t> dialog box, under </a:t>
            </a:r>
            <a:r>
              <a:rPr lang="en-US" sz="1200" b="1" dirty="0" smtClean="0"/>
              <a:t>Exciting</a:t>
            </a:r>
            <a:r>
              <a:rPr lang="en-US" sz="1200" dirty="0" smtClean="0"/>
              <a:t> select </a:t>
            </a:r>
            <a:r>
              <a:rPr lang="en-US" sz="1200" b="1" dirty="0" smtClean="0"/>
              <a:t>Curve Up</a:t>
            </a:r>
            <a:r>
              <a:rPr lang="en-US" sz="1200" b="0" dirty="0" smtClean="0"/>
              <a:t>, and click</a:t>
            </a:r>
            <a:r>
              <a:rPr lang="en-US" sz="1200" b="1" dirty="0" smtClean="0"/>
              <a:t> OK</a:t>
            </a:r>
            <a:r>
              <a:rPr lang="en-US" sz="1200" dirty="0" smtClean="0"/>
              <a:t>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dirty="0" smtClean="0"/>
              <a:t>Click</a:t>
            </a:r>
            <a:r>
              <a:rPr lang="en-US" sz="1200" baseline="0" dirty="0" smtClean="0"/>
              <a:t> the arrow to the right of the curve up entrance effect (first effect) and select </a:t>
            </a:r>
            <a:r>
              <a:rPr lang="en-US" sz="1200" b="1" baseline="0" dirty="0" smtClean="0"/>
              <a:t>Effect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Options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Curve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Up</a:t>
            </a:r>
            <a:r>
              <a:rPr lang="en-US" sz="1200" baseline="0" dirty="0" smtClean="0"/>
              <a:t> dialog box,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After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Previous</a:t>
            </a:r>
            <a:r>
              <a:rPr lang="en-US" sz="1200" baseline="0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Speed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Fast</a:t>
            </a:r>
            <a:r>
              <a:rPr lang="en-US" sz="1200" baseline="0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Group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graphic</a:t>
            </a:r>
            <a:r>
              <a:rPr lang="en-US" sz="1200" baseline="0" dirty="0" smtClean="0"/>
              <a:t> list select </a:t>
            </a:r>
            <a:r>
              <a:rPr lang="en-US" sz="1200" b="1" baseline="0" dirty="0" smtClean="0"/>
              <a:t>One by one</a:t>
            </a:r>
            <a:r>
              <a:rPr lang="en-US" sz="1200" b="0" baseline="0" dirty="0" smtClean="0"/>
              <a:t>.</a:t>
            </a:r>
            <a:endParaRPr lang="en-US" sz="1200" b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en-US" sz="1200" dirty="0" smtClean="0"/>
              <a:t>Click the double arrow under the </a:t>
            </a:r>
            <a:r>
              <a:rPr lang="en-US" sz="1200" baseline="0" dirty="0" smtClean="0"/>
              <a:t>curve-up entrance effect (first effect) </a:t>
            </a:r>
            <a:r>
              <a:rPr lang="en-US" sz="1200" dirty="0" smtClean="0"/>
              <a:t>to expand the list of effects.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dirty="0" smtClean="0"/>
              <a:t>Press and hold CTRL, and select the second, fourth, and sixth effects (curve-up entrance effects).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Change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, and select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Change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aseline="0" dirty="0" smtClean="0"/>
              <a:t> dialog box, under </a:t>
            </a:r>
            <a:r>
              <a:rPr lang="en-US" sz="1200" b="1" baseline="0" dirty="0" smtClean="0"/>
              <a:t>Moderate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select </a:t>
            </a:r>
            <a:r>
              <a:rPr lang="en-US" sz="1200" b="1" baseline="0" dirty="0" smtClean="0"/>
              <a:t>Stretch</a:t>
            </a:r>
            <a:r>
              <a:rPr lang="en-US" sz="1200" baseline="0" dirty="0" smtClean="0"/>
              <a:t>.</a:t>
            </a:r>
            <a:endParaRPr lang="en-US" sz="1200" dirty="0" smtClean="0"/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Press and hold CTRL, and select the second, fourth, and sixth effects. Under </a:t>
            </a:r>
            <a:r>
              <a:rPr lang="en-US" sz="1200" b="1" baseline="0" dirty="0" smtClean="0"/>
              <a:t>Modify: Stretch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aseline="0" dirty="0" smtClean="0"/>
              <a:t>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Direction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From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Top</a:t>
            </a:r>
            <a:r>
              <a:rPr lang="en-US" sz="1200" baseline="0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Speed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Fast</a:t>
            </a:r>
            <a:r>
              <a:rPr lang="en-US" sz="1200" baseline="0" dirty="0" smtClean="0"/>
              <a:t>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 smtClean="0"/>
          </a:p>
          <a:p>
            <a:r>
              <a:rPr lang="en-US" sz="1200" baseline="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33%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row, the first option from the left)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15%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first option from the left).</a:t>
            </a:r>
            <a:endParaRPr lang="en-US" sz="1200" b="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  <p:extLst>
      <p:ext uri="{BB962C8B-B14F-4D97-AF65-F5344CB8AC3E}">
        <p14:creationId xmlns:p14="http://schemas.microsoft.com/office/powerpoint/2010/main" val="3197105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8C4AF01-5B43-4ECE-9190-13368BD428E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43A5254-BB50-48E2-B304-50BDE956B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F01-5B43-4ECE-9190-13368BD428E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5254-BB50-48E2-B304-50BDE956B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F01-5B43-4ECE-9190-13368BD428E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5254-BB50-48E2-B304-50BDE956B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F01-5B43-4ECE-9190-13368BD428E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5254-BB50-48E2-B304-50BDE956B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F01-5B43-4ECE-9190-13368BD428E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5254-BB50-48E2-B304-50BDE956B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F01-5B43-4ECE-9190-13368BD428E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5254-BB50-48E2-B304-50BDE956B8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F01-5B43-4ECE-9190-13368BD428E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5254-BB50-48E2-B304-50BDE956B8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F01-5B43-4ECE-9190-13368BD428E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5254-BB50-48E2-B304-50BDE956B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F01-5B43-4ECE-9190-13368BD428E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5254-BB50-48E2-B304-50BDE956B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8C4AF01-5B43-4ECE-9190-13368BD428E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43A5254-BB50-48E2-B304-50BDE956B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8C4AF01-5B43-4ECE-9190-13368BD428E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43A5254-BB50-48E2-B304-50BDE956B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8C4AF01-5B43-4ECE-9190-13368BD428E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3A5254-BB50-48E2-B304-50BDE956B8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13851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80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2359315"/>
              </p:ext>
            </p:extLst>
          </p:nvPr>
        </p:nvGraphicFramePr>
        <p:xfrm>
          <a:off x="914400" y="1371600"/>
          <a:ext cx="7239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029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1000"/>
                                        <p:tgtEl>
                                          <p:spTgt spid="5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1000"/>
                                        <p:tgtEl>
                                          <p:spTgt spid="5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319213"/>
            <a:ext cx="659130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241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199"/>
            <a:ext cx="4121620" cy="274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4572000"/>
            <a:ext cx="4121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Thank you and God bless you!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257800" y="5867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Sandra.sembel@uph.edu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606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General Class Policy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7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47019184"/>
              </p:ext>
            </p:extLst>
          </p:nvPr>
        </p:nvGraphicFramePr>
        <p:xfrm>
          <a:off x="2057400" y="2133600"/>
          <a:ext cx="5029200" cy="345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80029" y="1162554"/>
            <a:ext cx="607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What do you know about this?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53681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6254044" cy="752475"/>
          </a:xfrm>
        </p:spPr>
        <p:txBody>
          <a:bodyPr/>
          <a:lstStyle/>
          <a:p>
            <a:r>
              <a:rPr lang="en-US" dirty="0" smtClean="0"/>
              <a:t>Attendance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0"/>
            <a:ext cx="433136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69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197352" cy="2374393"/>
          </a:xfrm>
        </p:spPr>
        <p:txBody>
          <a:bodyPr>
            <a:normAutofit/>
          </a:bodyPr>
          <a:lstStyle/>
          <a:p>
            <a:r>
              <a:rPr lang="en-US" b="1" dirty="0" smtClean="0"/>
              <a:t>Attendance: </a:t>
            </a:r>
            <a:r>
              <a:rPr lang="en-US" dirty="0" smtClean="0">
                <a:solidFill>
                  <a:srgbClr val="FF0000"/>
                </a:solidFill>
              </a:rPr>
              <a:t>100%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attendance is required</a:t>
            </a:r>
          </a:p>
          <a:p>
            <a:r>
              <a:rPr lang="en-US" b="1" dirty="0" smtClean="0"/>
              <a:t>Tolerance for emergency: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15%</a:t>
            </a:r>
          </a:p>
          <a:p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2126672"/>
            <a:ext cx="3444857" cy="344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4648200"/>
            <a:ext cx="32004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Minimum Attendance is </a:t>
            </a:r>
            <a:r>
              <a:rPr lang="en-US" b="1" dirty="0">
                <a:solidFill>
                  <a:srgbClr val="FF0000"/>
                </a:solidFill>
              </a:rPr>
              <a:t>85%</a:t>
            </a:r>
            <a:r>
              <a:rPr lang="en-US" dirty="0"/>
              <a:t> to be allowed to take the mid and final test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20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… Attendance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Come before the class starts</a:t>
            </a:r>
          </a:p>
          <a:p>
            <a:pPr marL="0" indent="0">
              <a:buNone/>
            </a:pPr>
            <a:endParaRPr lang="en-US" b="1" dirty="0" smtClean="0"/>
          </a:p>
          <a:p>
            <a:pPr marL="365760" lvl="1" indent="0">
              <a:buNone/>
            </a:pPr>
            <a:r>
              <a:rPr lang="en-US" dirty="0"/>
              <a:t>A</a:t>
            </a:r>
            <a:r>
              <a:rPr lang="en-US" dirty="0" smtClean="0"/>
              <a:t>dmission </a:t>
            </a:r>
            <a:r>
              <a:rPr lang="en-US" dirty="0"/>
              <a:t>to class is allowed </a:t>
            </a:r>
            <a:r>
              <a:rPr lang="en-US" dirty="0" smtClean="0"/>
              <a:t>at the maximum </a:t>
            </a:r>
            <a:r>
              <a:rPr lang="en-US" dirty="0" smtClean="0">
                <a:solidFill>
                  <a:srgbClr val="FF0000"/>
                </a:solidFill>
              </a:rPr>
              <a:t>15 </a:t>
            </a:r>
            <a:r>
              <a:rPr lang="en-US" dirty="0">
                <a:solidFill>
                  <a:srgbClr val="FF0000"/>
                </a:solidFill>
              </a:rPr>
              <a:t>minutes </a:t>
            </a:r>
            <a:r>
              <a:rPr lang="en-US" dirty="0"/>
              <a:t>after the class </a:t>
            </a:r>
            <a:r>
              <a:rPr lang="en-US" dirty="0" smtClean="0"/>
              <a:t>starts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College Students Diets Of 2090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342900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19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7" y="4876800"/>
            <a:ext cx="6254044" cy="752475"/>
          </a:xfrm>
        </p:spPr>
        <p:txBody>
          <a:bodyPr>
            <a:normAutofit/>
          </a:bodyPr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2" y="1371600"/>
            <a:ext cx="5286375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6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03180905"/>
              </p:ext>
            </p:extLst>
          </p:nvPr>
        </p:nvGraphicFramePr>
        <p:xfrm>
          <a:off x="990600" y="1041400"/>
          <a:ext cx="71628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801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F4EAD3-1682-4678-A02B-7707F22B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graphicEl>
                                              <a:dgm id="{51F4EAD3-1682-4678-A02B-7707F22B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51F4EAD3-1682-4678-A02B-7707F22B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51F4EAD3-1682-4678-A02B-7707F22B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graphicEl>
                                              <a:dgm id="{51F4EAD3-1682-4678-A02B-7707F22B1C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BCEA4B-0890-4220-9556-1CDDFB0A4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22BCEA4B-0890-4220-9556-1CDDFB0A45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BA93AC-D3AD-4B28-9115-39B8C4A3C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graphicEl>
                                              <a:dgm id="{87BA93AC-D3AD-4B28-9115-39B8C4A3C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graphicEl>
                                              <a:dgm id="{87BA93AC-D3AD-4B28-9115-39B8C4A3C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87BA93AC-D3AD-4B28-9115-39B8C4A3C7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5DC621-B2C0-4549-964A-6C5A16796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165DC621-B2C0-4549-964A-6C5A16796B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E94016-D3A5-4FCE-8301-70944FF87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63E94016-D3A5-4FCE-8301-70944FF87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51FE39-4179-4DB3-94A8-84EFD1524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graphicEl>
                                              <a:dgm id="{2351FE39-4179-4DB3-94A8-84EFD1524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2351FE39-4179-4DB3-94A8-84EFD1524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graphicEl>
                                              <a:dgm id="{2351FE39-4179-4DB3-94A8-84EFD1524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E2FF25-E3C6-4F63-A072-FBDC9C3F6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0BE2FF25-E3C6-4F63-A072-FBDC9C3F6B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3DC158-D5CF-44D3-AC74-FD003E28D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9D3DC158-D5CF-44D3-AC74-FD003E28D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76EEDF-F573-4220-AC4D-C8DBE2CCB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8176EEDF-F573-4220-AC4D-C8DBE2CCB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graphicEl>
                                              <a:dgm id="{8176EEDF-F573-4220-AC4D-C8DBE2CCB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graphicEl>
                                              <a:dgm id="{8176EEDF-F573-4220-AC4D-C8DBE2CCB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02A07B-55BD-4964-87A5-153E84EB8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C302A07B-55BD-4964-87A5-153E84EB80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4978" y="4815320"/>
            <a:ext cx="6254044" cy="852660"/>
          </a:xfrm>
        </p:spPr>
        <p:txBody>
          <a:bodyPr/>
          <a:lstStyle/>
          <a:p>
            <a:r>
              <a:rPr lang="en-US" dirty="0" smtClean="0"/>
              <a:t>Assignments, Quizzes, Tests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990600"/>
            <a:ext cx="5762625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15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376</TotalTime>
  <Words>978</Words>
  <Application>Microsoft Office PowerPoint</Application>
  <PresentationFormat>On-screen Show (4:3)</PresentationFormat>
  <Paragraphs>89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Brush Script MT</vt:lpstr>
      <vt:lpstr>Calibri</vt:lpstr>
      <vt:lpstr>Corbel</vt:lpstr>
      <vt:lpstr>Franklin Gothic Book</vt:lpstr>
      <vt:lpstr>Franklin Gothic Medium</vt:lpstr>
      <vt:lpstr>Rage Italic</vt:lpstr>
      <vt:lpstr>Pushpin</vt:lpstr>
      <vt:lpstr>PowerPoint Presentation</vt:lpstr>
      <vt:lpstr>General Class Policy</vt:lpstr>
      <vt:lpstr>PowerPoint Presentation</vt:lpstr>
      <vt:lpstr>Attendance</vt:lpstr>
      <vt:lpstr>Attendance</vt:lpstr>
      <vt:lpstr> … Attendance</vt:lpstr>
      <vt:lpstr>Learning</vt:lpstr>
      <vt:lpstr>PowerPoint Presentation</vt:lpstr>
      <vt:lpstr>Assignments, Quizzes, Tests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Classroom Rules</dc:title>
  <dc:creator>sandra sembel</dc:creator>
  <cp:lastModifiedBy>Sandra Sembel</cp:lastModifiedBy>
  <cp:revision>12</cp:revision>
  <dcterms:created xsi:type="dcterms:W3CDTF">2013-12-16T04:13:49Z</dcterms:created>
  <dcterms:modified xsi:type="dcterms:W3CDTF">2016-08-22T02:27:57Z</dcterms:modified>
</cp:coreProperties>
</file>