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0387-8DFC-4D44-9BC5-391D2CC345BD}" type="datetimeFigureOut">
              <a:rPr lang="id-ID" smtClean="0"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CFE4-8431-440A-AF01-78E317C472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0387-8DFC-4D44-9BC5-391D2CC345BD}" type="datetimeFigureOut">
              <a:rPr lang="id-ID" smtClean="0"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CFE4-8431-440A-AF01-78E317C472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0387-8DFC-4D44-9BC5-391D2CC345BD}" type="datetimeFigureOut">
              <a:rPr lang="id-ID" smtClean="0"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CFE4-8431-440A-AF01-78E317C472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0387-8DFC-4D44-9BC5-391D2CC345BD}" type="datetimeFigureOut">
              <a:rPr lang="id-ID" smtClean="0"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CFE4-8431-440A-AF01-78E317C472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0387-8DFC-4D44-9BC5-391D2CC345BD}" type="datetimeFigureOut">
              <a:rPr lang="id-ID" smtClean="0"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CFE4-8431-440A-AF01-78E317C472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0387-8DFC-4D44-9BC5-391D2CC345BD}" type="datetimeFigureOut">
              <a:rPr lang="id-ID" smtClean="0"/>
              <a:t>28/11/2016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CFE4-8431-440A-AF01-78E317C472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0387-8DFC-4D44-9BC5-391D2CC345BD}" type="datetimeFigureOut">
              <a:rPr lang="id-ID" smtClean="0"/>
              <a:t>28/11/2016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CFE4-8431-440A-AF01-78E317C472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0387-8DFC-4D44-9BC5-391D2CC345BD}" type="datetimeFigureOut">
              <a:rPr lang="id-ID" smtClean="0"/>
              <a:t>28/11/2016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CFE4-8431-440A-AF01-78E317C472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0387-8DFC-4D44-9BC5-391D2CC345BD}" type="datetimeFigureOut">
              <a:rPr lang="id-ID" smtClean="0"/>
              <a:t>28/11/2016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CFE4-8431-440A-AF01-78E317C472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0387-8DFC-4D44-9BC5-391D2CC345BD}" type="datetimeFigureOut">
              <a:rPr lang="id-ID" smtClean="0"/>
              <a:t>28/11/2016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CFE4-8431-440A-AF01-78E317C472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0387-8DFC-4D44-9BC5-391D2CC345BD}" type="datetimeFigureOut">
              <a:rPr lang="id-ID" smtClean="0"/>
              <a:t>28/11/2016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CFE4-8431-440A-AF01-78E317C4722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20387-8DFC-4D44-9BC5-391D2CC345BD}" type="datetimeFigureOut">
              <a:rPr lang="id-ID" smtClean="0"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ACFE4-8431-440A-AF01-78E317C47227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EFFECTIVE LEARNING</a:t>
            </a:r>
            <a:endParaRPr lang="en-US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26976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SMALL GROUP 12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80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Not Using SKS (racing system overnight)</a:t>
            </a:r>
            <a:endParaRPr lang="id-ID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 descr="blj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785926"/>
            <a:ext cx="8572560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More reading</a:t>
            </a:r>
            <a:endParaRPr lang="id-ID" dirty="0">
              <a:solidFill>
                <a:schemeClr val="accent6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 descr="kartun-siswa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00200"/>
            <a:ext cx="7929618" cy="47577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EFFECTIVE LEARN</a:t>
            </a:r>
            <a:endParaRPr lang="id-ID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 descr="curricul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71612"/>
            <a:ext cx="8358246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Suryosubroto</a:t>
            </a:r>
            <a:r>
              <a:rPr lang="en-US" dirty="0"/>
              <a:t>. 1997. </a:t>
            </a:r>
            <a:r>
              <a:rPr lang="en-US" i="1" dirty="0"/>
              <a:t>Proses </a:t>
            </a:r>
            <a:r>
              <a:rPr lang="en-US" i="1" dirty="0" err="1"/>
              <a:t>Belajar-Mengajar</a:t>
            </a:r>
            <a:r>
              <a:rPr lang="en-US" i="1" dirty="0"/>
              <a:t> di </a:t>
            </a:r>
            <a:r>
              <a:rPr lang="en-US" i="1" dirty="0" err="1"/>
              <a:t>Sekolah</a:t>
            </a:r>
            <a:r>
              <a:rPr lang="en-US" dirty="0"/>
              <a:t>. Jakarta: </a:t>
            </a:r>
            <a:r>
              <a:rPr lang="en-US" dirty="0" err="1"/>
              <a:t>Rineka</a:t>
            </a:r>
            <a:r>
              <a:rPr lang="en-US" dirty="0"/>
              <a:t> </a:t>
            </a:r>
            <a:r>
              <a:rPr lang="en-US" dirty="0" err="1"/>
              <a:t>Cipta</a:t>
            </a:r>
            <a:r>
              <a:rPr lang="en-US" dirty="0"/>
              <a:t>.</a:t>
            </a:r>
          </a:p>
          <a:p>
            <a:r>
              <a:rPr lang="en-US" dirty="0" err="1"/>
              <a:t>Suyanto</a:t>
            </a:r>
            <a:r>
              <a:rPr lang="en-US" dirty="0"/>
              <a:t>. 2000. </a:t>
            </a:r>
            <a:r>
              <a:rPr lang="en-US" i="1" dirty="0" err="1"/>
              <a:t>Refleksi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Reformasi</a:t>
            </a:r>
            <a:r>
              <a:rPr lang="en-US" i="1" dirty="0"/>
              <a:t> </a:t>
            </a:r>
            <a:r>
              <a:rPr lang="en-US" i="1" dirty="0" err="1"/>
              <a:t>Pendidikan</a:t>
            </a:r>
            <a:r>
              <a:rPr lang="en-US" i="1" dirty="0"/>
              <a:t> di Indonesia </a:t>
            </a:r>
            <a:r>
              <a:rPr lang="en-US" i="1" dirty="0" err="1"/>
              <a:t>Memasuki</a:t>
            </a:r>
            <a:r>
              <a:rPr lang="en-US" i="1" dirty="0"/>
              <a:t> </a:t>
            </a:r>
            <a:r>
              <a:rPr lang="en-US" i="1" dirty="0" err="1"/>
              <a:t>Milenium</a:t>
            </a:r>
            <a:r>
              <a:rPr lang="en-US" i="1" dirty="0"/>
              <a:t> III</a:t>
            </a:r>
            <a:r>
              <a:rPr lang="en-US" dirty="0"/>
              <a:t>. Yogyakarta: </a:t>
            </a:r>
            <a:r>
              <a:rPr lang="en-US" dirty="0" err="1"/>
              <a:t>Adicita</a:t>
            </a:r>
            <a:r>
              <a:rPr lang="en-US" dirty="0"/>
              <a:t>.</a:t>
            </a:r>
          </a:p>
          <a:p>
            <a:r>
              <a:rPr lang="en-US" dirty="0" smtClean="0"/>
              <a:t>William</a:t>
            </a:r>
            <a:r>
              <a:rPr lang="en-US" dirty="0"/>
              <a:t>, LV. 1983. </a:t>
            </a:r>
            <a:r>
              <a:rPr lang="en-US" i="1" dirty="0"/>
              <a:t>Teaching for The Two Sided</a:t>
            </a:r>
            <a:r>
              <a:rPr lang="en-US" dirty="0"/>
              <a:t>. Englewood Cliffs New Jersey: Prentice Hall.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9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BOYSTUD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429684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Arrange your daily schedule (choose the right time)</a:t>
            </a:r>
            <a:endParaRPr lang="id-ID" dirty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gb-4-disiplin-di-rumah_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857364"/>
            <a:ext cx="8501122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earn in a comfortable place</a:t>
            </a:r>
            <a:endParaRPr lang="id-ID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 descr="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43050"/>
            <a:ext cx="8072494" cy="48291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Understand the material and do not memorize</a:t>
            </a:r>
            <a:br>
              <a:rPr lang="en-US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</a:br>
            <a:endParaRPr lang="id-ID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 descr="belajar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643050"/>
            <a:ext cx="8358246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Summarizing Lessons</a:t>
            </a:r>
            <a:endParaRPr lang="id-ID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 descr="image 4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71612"/>
            <a:ext cx="8286808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Learn to mind map</a:t>
            </a:r>
            <a:endParaRPr lang="id-ID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 descr="boy-and-girl-color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8215370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Learn the routine (discipline) and not too long, interspersed with breaks</a:t>
            </a:r>
            <a:endParaRPr lang="id-ID" dirty="0">
              <a:solidFill>
                <a:schemeClr val="accent5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 descr="p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071678"/>
            <a:ext cx="8286808" cy="4457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Learning while discussion (with friends)</a:t>
            </a:r>
            <a:endParaRPr lang="id-ID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 descr="kk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643050"/>
            <a:ext cx="8358246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120</Words>
  <Application>Microsoft Office PowerPoint</Application>
  <PresentationFormat>On-screen Show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EFFECTIVE LEARNING</vt:lpstr>
      <vt:lpstr>PowerPoint Presentation</vt:lpstr>
      <vt:lpstr>Arrange your daily schedule (choose the right time)</vt:lpstr>
      <vt:lpstr>Learn in a comfortable place</vt:lpstr>
      <vt:lpstr>Understand the material and do not memorize </vt:lpstr>
      <vt:lpstr>Summarizing Lessons</vt:lpstr>
      <vt:lpstr>Learn to mind map</vt:lpstr>
      <vt:lpstr>Learn the routine (discipline) and not too long, interspersed with breaks</vt:lpstr>
      <vt:lpstr>Learning while discussion (with friends)</vt:lpstr>
      <vt:lpstr>Not Using SKS (racing system overnight)</vt:lpstr>
      <vt:lpstr>More reading</vt:lpstr>
      <vt:lpstr>EFFECTIVE LEARN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CBT</cp:lastModifiedBy>
  <cp:revision>9</cp:revision>
  <dcterms:created xsi:type="dcterms:W3CDTF">2016-11-20T07:21:39Z</dcterms:created>
  <dcterms:modified xsi:type="dcterms:W3CDTF">2016-11-28T06:57:31Z</dcterms:modified>
</cp:coreProperties>
</file>