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0373C-D99A-4690-806D-569666EA9A6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D35A-5AB6-4B6B-B6E1-0FF8861BB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Feelings and emotions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6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today?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4" t="53889" r="5698" b="23968"/>
          <a:stretch/>
        </p:blipFill>
        <p:spPr bwMode="auto">
          <a:xfrm>
            <a:off x="6553200" y="1905000"/>
            <a:ext cx="2057400" cy="303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0574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have to take a plane to go out of town.</a:t>
            </a:r>
          </a:p>
          <a:p>
            <a:r>
              <a:rPr lang="en-US" sz="2400" dirty="0" smtClean="0"/>
              <a:t>It’s my first trip with an air plane.</a:t>
            </a:r>
          </a:p>
          <a:p>
            <a:endParaRPr lang="en-US" sz="2400" dirty="0" smtClean="0"/>
          </a:p>
          <a:p>
            <a:r>
              <a:rPr lang="en-US" sz="2400" dirty="0" smtClean="0"/>
              <a:t>So, I feel 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03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today?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53730" r="51389" b="24524"/>
          <a:stretch/>
        </p:blipFill>
        <p:spPr bwMode="auto">
          <a:xfrm>
            <a:off x="381000" y="1828800"/>
            <a:ext cx="2122714" cy="298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2286000"/>
            <a:ext cx="4147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met Big John this morning.</a:t>
            </a:r>
          </a:p>
          <a:p>
            <a:r>
              <a:rPr lang="en-US" sz="2400" dirty="0" smtClean="0"/>
              <a:t>He was wearing a pink t-shirt</a:t>
            </a:r>
          </a:p>
          <a:p>
            <a:endParaRPr lang="en-US" sz="2400" dirty="0" smtClean="0"/>
          </a:p>
          <a:p>
            <a:r>
              <a:rPr lang="en-US" sz="2400" dirty="0" smtClean="0"/>
              <a:t>So, I felt ________ to see him in pink t-shirt.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24" y="2133830"/>
            <a:ext cx="1602262" cy="26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86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today?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7" t="8730" r="4799" b="68016"/>
          <a:stretch/>
        </p:blipFill>
        <p:spPr bwMode="auto">
          <a:xfrm>
            <a:off x="762000" y="2209800"/>
            <a:ext cx="2035630" cy="318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2286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Yesterday, I was introduced to a girl. She is so beautiful. She smiled at me.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So, I feel 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55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today?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8" t="54286" r="28375" b="24603"/>
          <a:stretch/>
        </p:blipFill>
        <p:spPr bwMode="auto">
          <a:xfrm>
            <a:off x="762000" y="1828800"/>
            <a:ext cx="2002972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22860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just received news from my mother this morning. She said my good friend, Brian passed away because of a motorcycle accident. He wasn’t wearing helmet at that time.</a:t>
            </a:r>
          </a:p>
          <a:p>
            <a:endParaRPr lang="en-US" sz="2400" dirty="0" smtClean="0"/>
          </a:p>
          <a:p>
            <a:r>
              <a:rPr lang="en-US" sz="2400" dirty="0" smtClean="0"/>
              <a:t>So, I feel 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115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today?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t="31865" r="73996" b="45992"/>
          <a:stretch/>
        </p:blipFill>
        <p:spPr bwMode="auto">
          <a:xfrm>
            <a:off x="685800" y="1981200"/>
            <a:ext cx="2155371" cy="303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22860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watched football game on TV last night until after midnight.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So, today, I feel 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342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today?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1" t="32540" r="54689" b="45872"/>
          <a:stretch/>
        </p:blipFill>
        <p:spPr bwMode="auto">
          <a:xfrm>
            <a:off x="798904" y="2209800"/>
            <a:ext cx="1791895" cy="296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2286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Jim promised to meet me to go to the gym at 4 pm. Now, it’s 5 pm and he is not here yet.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So, I feel 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435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 today?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11667" r="73056" b="67857"/>
          <a:stretch/>
        </p:blipFill>
        <p:spPr bwMode="auto">
          <a:xfrm>
            <a:off x="533399" y="2209800"/>
            <a:ext cx="2111829" cy="28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22860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have a headache. I sneeze all time. Perhaps because yesterday I was out in the rain when I went home from campus.</a:t>
            </a:r>
          </a:p>
          <a:p>
            <a:endParaRPr lang="en-US" sz="2400" dirty="0" smtClean="0"/>
          </a:p>
          <a:p>
            <a:r>
              <a:rPr lang="en-US" sz="2400" dirty="0" smtClean="0"/>
              <a:t>So, I feel ________. </a:t>
            </a:r>
          </a:p>
          <a:p>
            <a:r>
              <a:rPr lang="en-US" sz="2400" dirty="0" smtClean="0"/>
              <a:t>I need a blanket.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48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3916362"/>
          </a:xfrm>
        </p:spPr>
        <p:txBody>
          <a:bodyPr/>
          <a:lstStyle/>
          <a:p>
            <a:r>
              <a:rPr lang="en-US" dirty="0" smtClean="0"/>
              <a:t>Other feelings and emotions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4876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372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248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Feelings and emotions</vt:lpstr>
      <vt:lpstr>How are you feeling today?</vt:lpstr>
      <vt:lpstr>How are you feeling today?</vt:lpstr>
      <vt:lpstr>How are you feeling today?</vt:lpstr>
      <vt:lpstr>How are you feeling today?</vt:lpstr>
      <vt:lpstr>How are you feeling today?</vt:lpstr>
      <vt:lpstr>How are you feeling today?</vt:lpstr>
      <vt:lpstr>How are you feeling today?</vt:lpstr>
      <vt:lpstr>Other feelings and emotions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and emotions</dc:title>
  <dc:creator>KLINIK508</dc:creator>
  <cp:lastModifiedBy>KLINIK508</cp:lastModifiedBy>
  <cp:revision>4</cp:revision>
  <dcterms:created xsi:type="dcterms:W3CDTF">2018-07-25T01:41:11Z</dcterms:created>
  <dcterms:modified xsi:type="dcterms:W3CDTF">2018-07-25T02:16:52Z</dcterms:modified>
</cp:coreProperties>
</file>