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8" r:id="rId3"/>
    <p:sldId id="260" r:id="rId4"/>
    <p:sldId id="262" r:id="rId5"/>
    <p:sldId id="263" r:id="rId6"/>
    <p:sldId id="266" r:id="rId7"/>
    <p:sldId id="271" r:id="rId8"/>
    <p:sldId id="267" r:id="rId9"/>
    <p:sldId id="272" r:id="rId10"/>
    <p:sldId id="273" r:id="rId11"/>
    <p:sldId id="268" r:id="rId12"/>
    <p:sldId id="274" r:id="rId13"/>
    <p:sldId id="275" r:id="rId14"/>
    <p:sldId id="269" r:id="rId15"/>
    <p:sldId id="270" r:id="rId16"/>
    <p:sldId id="27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6CB8E0-2236-4EAB-88E3-5DE05A6400E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A096074-714E-41C2-B8BD-4312BBA2A09E}">
      <dgm:prSet phldrT="[Text]"/>
      <dgm:spPr/>
      <dgm:t>
        <a:bodyPr/>
        <a:lstStyle/>
        <a:p>
          <a:r>
            <a:rPr lang="en-US"/>
            <a:t>Attendance</a:t>
          </a:r>
        </a:p>
      </dgm:t>
    </dgm:pt>
    <dgm:pt modelId="{A2CB2CDD-7893-4589-8730-E6175BA58E37}" type="parTrans" cxnId="{BED36594-1A42-4D66-83DF-B47D48EE1F6D}">
      <dgm:prSet/>
      <dgm:spPr/>
      <dgm:t>
        <a:bodyPr/>
        <a:lstStyle/>
        <a:p>
          <a:endParaRPr lang="en-US"/>
        </a:p>
      </dgm:t>
    </dgm:pt>
    <dgm:pt modelId="{A2D41072-CDBC-49F6-B4FB-0172E640F074}" type="sibTrans" cxnId="{BED36594-1A42-4D66-83DF-B47D48EE1F6D}">
      <dgm:prSet/>
      <dgm:spPr/>
      <dgm:t>
        <a:bodyPr/>
        <a:lstStyle/>
        <a:p>
          <a:endParaRPr lang="en-US"/>
        </a:p>
      </dgm:t>
    </dgm:pt>
    <dgm:pt modelId="{AA49EA80-EDC1-431E-8B42-F55EC37EF6BF}">
      <dgm:prSet phldrT="[Text]"/>
      <dgm:spPr/>
      <dgm:t>
        <a:bodyPr/>
        <a:lstStyle/>
        <a:p>
          <a:r>
            <a:rPr lang="en-US" sz="2600"/>
            <a:t>On-time</a:t>
          </a:r>
        </a:p>
      </dgm:t>
    </dgm:pt>
    <dgm:pt modelId="{61474405-FB65-43F5-A7F5-B443C9702676}" type="parTrans" cxnId="{93AE1778-6E42-45DA-BB83-2276181822A9}">
      <dgm:prSet/>
      <dgm:spPr/>
      <dgm:t>
        <a:bodyPr/>
        <a:lstStyle/>
        <a:p>
          <a:endParaRPr lang="en-US"/>
        </a:p>
      </dgm:t>
    </dgm:pt>
    <dgm:pt modelId="{FCBE1BA9-27A6-40B0-B616-C7A43A40803E}" type="sibTrans" cxnId="{93AE1778-6E42-45DA-BB83-2276181822A9}">
      <dgm:prSet/>
      <dgm:spPr/>
      <dgm:t>
        <a:bodyPr/>
        <a:lstStyle/>
        <a:p>
          <a:endParaRPr lang="en-US"/>
        </a:p>
      </dgm:t>
    </dgm:pt>
    <dgm:pt modelId="{8C1BD5A5-091B-4616-B149-6CEB3CB3664B}">
      <dgm:prSet phldrT="[Text]"/>
      <dgm:spPr/>
      <dgm:t>
        <a:bodyPr/>
        <a:lstStyle/>
        <a:p>
          <a:r>
            <a:rPr lang="en-US"/>
            <a:t>Absence</a:t>
          </a:r>
        </a:p>
      </dgm:t>
    </dgm:pt>
    <dgm:pt modelId="{494F9B57-BA81-409F-910B-A2C383C18BC1}" type="parTrans" cxnId="{28AD86FC-C0A9-4979-8113-5174C13B3018}">
      <dgm:prSet/>
      <dgm:spPr/>
      <dgm:t>
        <a:bodyPr/>
        <a:lstStyle/>
        <a:p>
          <a:endParaRPr lang="en-US"/>
        </a:p>
      </dgm:t>
    </dgm:pt>
    <dgm:pt modelId="{AC37EFB6-A7F8-4854-A1B1-D9DFD6FA312B}" type="sibTrans" cxnId="{28AD86FC-C0A9-4979-8113-5174C13B3018}">
      <dgm:prSet/>
      <dgm:spPr/>
      <dgm:t>
        <a:bodyPr/>
        <a:lstStyle/>
        <a:p>
          <a:endParaRPr lang="en-US"/>
        </a:p>
      </dgm:t>
    </dgm:pt>
    <dgm:pt modelId="{02B2849F-C60E-4977-92D9-500D9249197A}">
      <dgm:prSet phldrT="[Text]"/>
      <dgm:spPr/>
      <dgm:t>
        <a:bodyPr/>
        <a:lstStyle/>
        <a:p>
          <a:r>
            <a:rPr lang="en-US"/>
            <a:t>Notification(Dorm Parent)</a:t>
          </a:r>
        </a:p>
      </dgm:t>
    </dgm:pt>
    <dgm:pt modelId="{2300D7EC-3C6F-4ACE-BFB1-B81129F4AD17}" type="parTrans" cxnId="{5959E779-94C8-4C6D-88E1-35FBFFB60F74}">
      <dgm:prSet/>
      <dgm:spPr/>
      <dgm:t>
        <a:bodyPr/>
        <a:lstStyle/>
        <a:p>
          <a:endParaRPr lang="en-US"/>
        </a:p>
      </dgm:t>
    </dgm:pt>
    <dgm:pt modelId="{BE660CCB-15B5-406A-BDD8-708E5990FFE5}" type="sibTrans" cxnId="{5959E779-94C8-4C6D-88E1-35FBFFB60F74}">
      <dgm:prSet/>
      <dgm:spPr/>
      <dgm:t>
        <a:bodyPr/>
        <a:lstStyle/>
        <a:p>
          <a:endParaRPr lang="en-US"/>
        </a:p>
      </dgm:t>
    </dgm:pt>
    <dgm:pt modelId="{48A383B1-B81C-4128-A1D2-DEA3237A18A9}">
      <dgm:prSet phldrT="[Text]"/>
      <dgm:spPr/>
      <dgm:t>
        <a:bodyPr/>
        <a:lstStyle/>
        <a:p>
          <a:r>
            <a:rPr lang="en-US"/>
            <a:t>Submit activities and assignments</a:t>
          </a:r>
        </a:p>
      </dgm:t>
    </dgm:pt>
    <dgm:pt modelId="{80FA2ED9-14ED-4827-9D38-DEC3FDC41054}" type="parTrans" cxnId="{FC9D8255-D4D7-492F-8F45-77B3AD6AF140}">
      <dgm:prSet/>
      <dgm:spPr/>
      <dgm:t>
        <a:bodyPr/>
        <a:lstStyle/>
        <a:p>
          <a:endParaRPr lang="en-US"/>
        </a:p>
      </dgm:t>
    </dgm:pt>
    <dgm:pt modelId="{E9629BE2-2E42-4998-AE87-C818CEC6FF2F}" type="sibTrans" cxnId="{FC9D8255-D4D7-492F-8F45-77B3AD6AF140}">
      <dgm:prSet/>
      <dgm:spPr/>
      <dgm:t>
        <a:bodyPr/>
        <a:lstStyle/>
        <a:p>
          <a:endParaRPr lang="en-US"/>
        </a:p>
      </dgm:t>
    </dgm:pt>
    <dgm:pt modelId="{46096FC9-1149-4F53-9765-412930237CB1}">
      <dgm:prSet phldrT="[Text]"/>
      <dgm:spPr/>
      <dgm:t>
        <a:bodyPr/>
        <a:lstStyle/>
        <a:p>
          <a:r>
            <a:rPr lang="en-US"/>
            <a:t>Learning</a:t>
          </a:r>
        </a:p>
      </dgm:t>
    </dgm:pt>
    <dgm:pt modelId="{B80BD446-D6BE-4D58-B075-BD9A2B005818}" type="parTrans" cxnId="{C7BC016B-4ADE-4324-85B8-25D9C78754D4}">
      <dgm:prSet/>
      <dgm:spPr/>
      <dgm:t>
        <a:bodyPr/>
        <a:lstStyle/>
        <a:p>
          <a:endParaRPr lang="en-US"/>
        </a:p>
      </dgm:t>
    </dgm:pt>
    <dgm:pt modelId="{E89B4312-57A8-4EFC-BFBA-53F3ECAC2C43}" type="sibTrans" cxnId="{C7BC016B-4ADE-4324-85B8-25D9C78754D4}">
      <dgm:prSet/>
      <dgm:spPr/>
      <dgm:t>
        <a:bodyPr/>
        <a:lstStyle/>
        <a:p>
          <a:endParaRPr lang="en-US"/>
        </a:p>
      </dgm:t>
    </dgm:pt>
    <dgm:pt modelId="{BA9BBDDB-239B-488F-9B97-B94B4E3C1C3D}">
      <dgm:prSet phldrT="[Text]"/>
      <dgm:spPr/>
      <dgm:t>
        <a:bodyPr/>
        <a:lstStyle/>
        <a:p>
          <a:r>
            <a:rPr lang="en-US"/>
            <a:t>Full participation</a:t>
          </a:r>
        </a:p>
      </dgm:t>
    </dgm:pt>
    <dgm:pt modelId="{615C8CE4-D702-40A2-9671-DE02FED0217B}" type="parTrans" cxnId="{FE401604-B3BD-4814-98E5-064458060810}">
      <dgm:prSet/>
      <dgm:spPr/>
      <dgm:t>
        <a:bodyPr/>
        <a:lstStyle/>
        <a:p>
          <a:endParaRPr lang="en-US"/>
        </a:p>
      </dgm:t>
    </dgm:pt>
    <dgm:pt modelId="{12BDD7DC-51B0-4490-AF6C-E14901AE72E1}" type="sibTrans" cxnId="{FE401604-B3BD-4814-98E5-064458060810}">
      <dgm:prSet/>
      <dgm:spPr/>
      <dgm:t>
        <a:bodyPr/>
        <a:lstStyle/>
        <a:p>
          <a:endParaRPr lang="en-US"/>
        </a:p>
      </dgm:t>
    </dgm:pt>
    <dgm:pt modelId="{E30A9109-9D71-4355-BA55-E72FC979DD96}">
      <dgm:prSet phldrT="[Text]"/>
      <dgm:spPr/>
      <dgm:t>
        <a:bodyPr/>
        <a:lstStyle/>
        <a:p>
          <a:r>
            <a:rPr lang="en-US" sz="3400"/>
            <a:t>Exams and Assignments</a:t>
          </a:r>
        </a:p>
      </dgm:t>
    </dgm:pt>
    <dgm:pt modelId="{174888AA-3A0F-47A6-A5EC-C9AF45F95EF4}" type="parTrans" cxnId="{C763C7DF-3C5D-4E1C-885E-3EA7525A88ED}">
      <dgm:prSet/>
      <dgm:spPr/>
      <dgm:t>
        <a:bodyPr/>
        <a:lstStyle/>
        <a:p>
          <a:endParaRPr lang="en-US"/>
        </a:p>
      </dgm:t>
    </dgm:pt>
    <dgm:pt modelId="{5F1DB222-FC37-4E7C-B1C2-F3B111BC8D6E}" type="sibTrans" cxnId="{C763C7DF-3C5D-4E1C-885E-3EA7525A88ED}">
      <dgm:prSet/>
      <dgm:spPr/>
      <dgm:t>
        <a:bodyPr/>
        <a:lstStyle/>
        <a:p>
          <a:endParaRPr lang="en-US"/>
        </a:p>
      </dgm:t>
    </dgm:pt>
    <dgm:pt modelId="{BD340F84-1960-4E62-9ACE-B706FAFB15C6}">
      <dgm:prSet phldrT="[Text]"/>
      <dgm:spPr/>
      <dgm:t>
        <a:bodyPr/>
        <a:lstStyle/>
        <a:p>
          <a:r>
            <a:rPr lang="en-US"/>
            <a:t>Tolerance(15')</a:t>
          </a:r>
        </a:p>
      </dgm:t>
    </dgm:pt>
    <dgm:pt modelId="{561BA25B-8246-46C1-8DCE-8968C36E4184}" type="parTrans" cxnId="{FFF55C8E-63BA-4733-ADDB-35A77EDA70AC}">
      <dgm:prSet/>
      <dgm:spPr/>
    </dgm:pt>
    <dgm:pt modelId="{470A3558-F13B-4CDE-AB7C-CA03FDB27ADE}" type="sibTrans" cxnId="{FFF55C8E-63BA-4733-ADDB-35A77EDA70AC}">
      <dgm:prSet/>
      <dgm:spPr/>
    </dgm:pt>
    <dgm:pt modelId="{E1AD4E7E-7A21-4CAD-B4B5-C45A88A83488}">
      <dgm:prSet phldrT="[Text]"/>
      <dgm:spPr/>
      <dgm:t>
        <a:bodyPr/>
        <a:lstStyle/>
        <a:p>
          <a:r>
            <a:rPr lang="en-US" sz="2600"/>
            <a:t>100%</a:t>
          </a:r>
        </a:p>
      </dgm:t>
    </dgm:pt>
    <dgm:pt modelId="{7AFE7C23-46F0-47C5-B506-84D4DD63E978}" type="parTrans" cxnId="{224D07FF-F15A-483F-BBD4-9D3BE75617F2}">
      <dgm:prSet/>
      <dgm:spPr/>
    </dgm:pt>
    <dgm:pt modelId="{E55BFAB6-065C-4FF1-8653-B2348DAB1CCA}" type="sibTrans" cxnId="{224D07FF-F15A-483F-BBD4-9D3BE75617F2}">
      <dgm:prSet/>
      <dgm:spPr/>
    </dgm:pt>
    <dgm:pt modelId="{DA93A536-E49E-404B-8109-AAE9126680FC}">
      <dgm:prSet phldrT="[Text]"/>
      <dgm:spPr/>
      <dgm:t>
        <a:bodyPr/>
        <a:lstStyle/>
        <a:p>
          <a:r>
            <a:rPr lang="en-US"/>
            <a:t>Questions</a:t>
          </a:r>
        </a:p>
      </dgm:t>
    </dgm:pt>
    <dgm:pt modelId="{74FC5AD6-04BC-428C-977B-8EF9D416D694}" type="parTrans" cxnId="{DA684174-7B96-421E-874D-463A6462508D}">
      <dgm:prSet/>
      <dgm:spPr/>
    </dgm:pt>
    <dgm:pt modelId="{08A3A2BE-1DD4-43FD-9CC9-FB4E188723A6}" type="sibTrans" cxnId="{DA684174-7B96-421E-874D-463A6462508D}">
      <dgm:prSet/>
      <dgm:spPr/>
    </dgm:pt>
    <dgm:pt modelId="{CB01791F-B402-4DD1-BB86-4BC42F558421}">
      <dgm:prSet phldrT="[Text]"/>
      <dgm:spPr/>
      <dgm:t>
        <a:bodyPr/>
        <a:lstStyle/>
        <a:p>
          <a:r>
            <a:rPr lang="en-US"/>
            <a:t>Pre and Post</a:t>
          </a:r>
        </a:p>
      </dgm:t>
    </dgm:pt>
    <dgm:pt modelId="{5B6DAF51-6863-4DAB-BC07-92E78BC938C5}" type="parTrans" cxnId="{4911B5A4-F16C-4155-BEE0-AB1E8BC5ED97}">
      <dgm:prSet/>
      <dgm:spPr/>
    </dgm:pt>
    <dgm:pt modelId="{40FDD002-887D-4796-A2F6-BAA29168731A}" type="sibTrans" cxnId="{4911B5A4-F16C-4155-BEE0-AB1E8BC5ED97}">
      <dgm:prSet/>
      <dgm:spPr/>
    </dgm:pt>
    <dgm:pt modelId="{F6D88B53-B269-4844-85C1-4F0521D652DC}">
      <dgm:prSet phldrT="[Text]"/>
      <dgm:spPr/>
      <dgm:t>
        <a:bodyPr/>
        <a:lstStyle/>
        <a:p>
          <a:r>
            <a:rPr lang="en-US" sz="2600"/>
            <a:t>Honesty</a:t>
          </a:r>
        </a:p>
      </dgm:t>
    </dgm:pt>
    <dgm:pt modelId="{29F96EFB-C1F9-4431-93B0-B5A096403819}" type="parTrans" cxnId="{8C57A8FB-A6A0-419E-85C4-520295E64C1E}">
      <dgm:prSet/>
      <dgm:spPr/>
    </dgm:pt>
    <dgm:pt modelId="{DB3BD8F5-137D-4BF3-BB33-E78CF88B1FE4}" type="sibTrans" cxnId="{8C57A8FB-A6A0-419E-85C4-520295E64C1E}">
      <dgm:prSet/>
      <dgm:spPr/>
    </dgm:pt>
    <dgm:pt modelId="{E51C35E3-ED29-497F-887E-65F2AF095102}">
      <dgm:prSet phldrT="[Text]"/>
      <dgm:spPr/>
      <dgm:t>
        <a:bodyPr/>
        <a:lstStyle/>
        <a:p>
          <a:r>
            <a:rPr lang="en-US" sz="2600"/>
            <a:t>On-time submission</a:t>
          </a:r>
        </a:p>
      </dgm:t>
    </dgm:pt>
    <dgm:pt modelId="{94B31FF6-9605-4EAB-BB35-9AA13475ABE2}" type="parTrans" cxnId="{90F4CF5D-600C-4B11-821B-60203B1338D8}">
      <dgm:prSet/>
      <dgm:spPr/>
    </dgm:pt>
    <dgm:pt modelId="{FFDE019C-4C0F-4FAD-A8EA-1358A21AEE6E}" type="sibTrans" cxnId="{90F4CF5D-600C-4B11-821B-60203B1338D8}">
      <dgm:prSet/>
      <dgm:spPr/>
    </dgm:pt>
    <dgm:pt modelId="{D88C33E8-175D-4C78-9E6E-56D5D9A39F45}">
      <dgm:prSet phldrT="[Text]"/>
      <dgm:spPr/>
      <dgm:t>
        <a:bodyPr/>
        <a:lstStyle/>
        <a:p>
          <a:r>
            <a:rPr lang="en-US" sz="2600"/>
            <a:t>References</a:t>
          </a:r>
        </a:p>
      </dgm:t>
    </dgm:pt>
    <dgm:pt modelId="{E3767C68-73A5-4F96-83D4-82CA4DB5650C}" type="parTrans" cxnId="{4953D4E0-68E7-4C42-8275-47F2753649E3}">
      <dgm:prSet/>
      <dgm:spPr/>
    </dgm:pt>
    <dgm:pt modelId="{85031AE6-4F45-468B-B99D-161DAC98C3B3}" type="sibTrans" cxnId="{4953D4E0-68E7-4C42-8275-47F2753649E3}">
      <dgm:prSet/>
      <dgm:spPr/>
    </dgm:pt>
    <dgm:pt modelId="{1AB159DA-25CB-457D-89E1-6061468335C1}" type="pres">
      <dgm:prSet presAssocID="{B56CB8E0-2236-4EAB-88E3-5DE05A6400EB}" presName="Name0" presStyleCnt="0">
        <dgm:presLayoutVars>
          <dgm:dir/>
          <dgm:animLvl val="lvl"/>
          <dgm:resizeHandles val="exact"/>
        </dgm:presLayoutVars>
      </dgm:prSet>
      <dgm:spPr/>
      <dgm:t>
        <a:bodyPr/>
        <a:lstStyle/>
        <a:p>
          <a:endParaRPr lang="en-US"/>
        </a:p>
      </dgm:t>
    </dgm:pt>
    <dgm:pt modelId="{B34A63E5-39F3-46AE-92F0-498E57DB02B4}" type="pres">
      <dgm:prSet presAssocID="{5A096074-714E-41C2-B8BD-4312BBA2A09E}" presName="composite" presStyleCnt="0"/>
      <dgm:spPr/>
    </dgm:pt>
    <dgm:pt modelId="{E3240D23-87B9-423F-8176-2670CC7F6D5A}" type="pres">
      <dgm:prSet presAssocID="{5A096074-714E-41C2-B8BD-4312BBA2A09E}" presName="parTx" presStyleLbl="alignNode1" presStyleIdx="0" presStyleCnt="4">
        <dgm:presLayoutVars>
          <dgm:chMax val="0"/>
          <dgm:chPref val="0"/>
          <dgm:bulletEnabled val="1"/>
        </dgm:presLayoutVars>
      </dgm:prSet>
      <dgm:spPr/>
      <dgm:t>
        <a:bodyPr/>
        <a:lstStyle/>
        <a:p>
          <a:endParaRPr lang="en-US"/>
        </a:p>
      </dgm:t>
    </dgm:pt>
    <dgm:pt modelId="{113BA82E-6973-4F38-9FEC-58AFC51D87D0}" type="pres">
      <dgm:prSet presAssocID="{5A096074-714E-41C2-B8BD-4312BBA2A09E}" presName="desTx" presStyleLbl="alignAccFollowNode1" presStyleIdx="0" presStyleCnt="4">
        <dgm:presLayoutVars>
          <dgm:bulletEnabled val="1"/>
        </dgm:presLayoutVars>
      </dgm:prSet>
      <dgm:spPr/>
      <dgm:t>
        <a:bodyPr/>
        <a:lstStyle/>
        <a:p>
          <a:endParaRPr lang="en-US"/>
        </a:p>
      </dgm:t>
    </dgm:pt>
    <dgm:pt modelId="{18570EFE-72C4-4DFC-AAED-CC522F0712E1}" type="pres">
      <dgm:prSet presAssocID="{A2D41072-CDBC-49F6-B4FB-0172E640F074}" presName="space" presStyleCnt="0"/>
      <dgm:spPr/>
    </dgm:pt>
    <dgm:pt modelId="{223CB204-F583-4F30-AD20-F8431437D11A}" type="pres">
      <dgm:prSet presAssocID="{8C1BD5A5-091B-4616-B149-6CEB3CB3664B}" presName="composite" presStyleCnt="0"/>
      <dgm:spPr/>
    </dgm:pt>
    <dgm:pt modelId="{4060253A-0EE0-440B-9683-EB923C3B08CB}" type="pres">
      <dgm:prSet presAssocID="{8C1BD5A5-091B-4616-B149-6CEB3CB3664B}" presName="parTx" presStyleLbl="alignNode1" presStyleIdx="1" presStyleCnt="4">
        <dgm:presLayoutVars>
          <dgm:chMax val="0"/>
          <dgm:chPref val="0"/>
          <dgm:bulletEnabled val="1"/>
        </dgm:presLayoutVars>
      </dgm:prSet>
      <dgm:spPr/>
      <dgm:t>
        <a:bodyPr/>
        <a:lstStyle/>
        <a:p>
          <a:endParaRPr lang="en-US"/>
        </a:p>
      </dgm:t>
    </dgm:pt>
    <dgm:pt modelId="{6BAB8684-E16F-4AEF-AD0C-E6D15290C11F}" type="pres">
      <dgm:prSet presAssocID="{8C1BD5A5-091B-4616-B149-6CEB3CB3664B}" presName="desTx" presStyleLbl="alignAccFollowNode1" presStyleIdx="1" presStyleCnt="4">
        <dgm:presLayoutVars>
          <dgm:bulletEnabled val="1"/>
        </dgm:presLayoutVars>
      </dgm:prSet>
      <dgm:spPr/>
      <dgm:t>
        <a:bodyPr/>
        <a:lstStyle/>
        <a:p>
          <a:endParaRPr lang="en-US"/>
        </a:p>
      </dgm:t>
    </dgm:pt>
    <dgm:pt modelId="{18A13190-567B-4A44-8A9B-37B1DECC57EC}" type="pres">
      <dgm:prSet presAssocID="{AC37EFB6-A7F8-4854-A1B1-D9DFD6FA312B}" presName="space" presStyleCnt="0"/>
      <dgm:spPr/>
    </dgm:pt>
    <dgm:pt modelId="{FB10CA71-472F-4266-B461-F5FE3E80FAD1}" type="pres">
      <dgm:prSet presAssocID="{46096FC9-1149-4F53-9765-412930237CB1}" presName="composite" presStyleCnt="0"/>
      <dgm:spPr/>
    </dgm:pt>
    <dgm:pt modelId="{263D703D-1076-425E-A0BC-B3D4ABEF9352}" type="pres">
      <dgm:prSet presAssocID="{46096FC9-1149-4F53-9765-412930237CB1}" presName="parTx" presStyleLbl="alignNode1" presStyleIdx="2" presStyleCnt="4">
        <dgm:presLayoutVars>
          <dgm:chMax val="0"/>
          <dgm:chPref val="0"/>
          <dgm:bulletEnabled val="1"/>
        </dgm:presLayoutVars>
      </dgm:prSet>
      <dgm:spPr/>
      <dgm:t>
        <a:bodyPr/>
        <a:lstStyle/>
        <a:p>
          <a:endParaRPr lang="en-US"/>
        </a:p>
      </dgm:t>
    </dgm:pt>
    <dgm:pt modelId="{8C274774-93CE-4F7E-AA40-12957C04C9AB}" type="pres">
      <dgm:prSet presAssocID="{46096FC9-1149-4F53-9765-412930237CB1}" presName="desTx" presStyleLbl="alignAccFollowNode1" presStyleIdx="2" presStyleCnt="4">
        <dgm:presLayoutVars>
          <dgm:bulletEnabled val="1"/>
        </dgm:presLayoutVars>
      </dgm:prSet>
      <dgm:spPr/>
      <dgm:t>
        <a:bodyPr/>
        <a:lstStyle/>
        <a:p>
          <a:endParaRPr lang="en-US"/>
        </a:p>
      </dgm:t>
    </dgm:pt>
    <dgm:pt modelId="{271A0729-19FF-4737-B7CB-54744168A131}" type="pres">
      <dgm:prSet presAssocID="{E89B4312-57A8-4EFC-BFBA-53F3ECAC2C43}" presName="space" presStyleCnt="0"/>
      <dgm:spPr/>
    </dgm:pt>
    <dgm:pt modelId="{6E84F9C6-D611-45D1-8264-82DB6BA0BA23}" type="pres">
      <dgm:prSet presAssocID="{E30A9109-9D71-4355-BA55-E72FC979DD96}" presName="composite" presStyleCnt="0"/>
      <dgm:spPr/>
    </dgm:pt>
    <dgm:pt modelId="{F0EAE5A4-E80C-4744-A337-9BE95BC90B09}" type="pres">
      <dgm:prSet presAssocID="{E30A9109-9D71-4355-BA55-E72FC979DD96}" presName="parTx" presStyleLbl="alignNode1" presStyleIdx="3" presStyleCnt="4">
        <dgm:presLayoutVars>
          <dgm:chMax val="0"/>
          <dgm:chPref val="0"/>
          <dgm:bulletEnabled val="1"/>
        </dgm:presLayoutVars>
      </dgm:prSet>
      <dgm:spPr/>
      <dgm:t>
        <a:bodyPr/>
        <a:lstStyle/>
        <a:p>
          <a:endParaRPr lang="en-US"/>
        </a:p>
      </dgm:t>
    </dgm:pt>
    <dgm:pt modelId="{3FEB2ABA-E845-4B60-B7ED-8556DAE58121}" type="pres">
      <dgm:prSet presAssocID="{E30A9109-9D71-4355-BA55-E72FC979DD96}" presName="desTx" presStyleLbl="alignAccFollowNode1" presStyleIdx="3" presStyleCnt="4">
        <dgm:presLayoutVars>
          <dgm:bulletEnabled val="1"/>
        </dgm:presLayoutVars>
      </dgm:prSet>
      <dgm:spPr/>
      <dgm:t>
        <a:bodyPr/>
        <a:lstStyle/>
        <a:p>
          <a:endParaRPr lang="en-US"/>
        </a:p>
      </dgm:t>
    </dgm:pt>
  </dgm:ptLst>
  <dgm:cxnLst>
    <dgm:cxn modelId="{F305819A-7CA0-429A-8E54-73FD24408683}" type="presOf" srcId="{8C1BD5A5-091B-4616-B149-6CEB3CB3664B}" destId="{4060253A-0EE0-440B-9683-EB923C3B08CB}" srcOrd="0" destOrd="0" presId="urn:microsoft.com/office/officeart/2005/8/layout/hList1"/>
    <dgm:cxn modelId="{31C02ED8-61E1-40AC-9BBB-BFACFF9630A8}" type="presOf" srcId="{46096FC9-1149-4F53-9765-412930237CB1}" destId="{263D703D-1076-425E-A0BC-B3D4ABEF9352}" srcOrd="0" destOrd="0" presId="urn:microsoft.com/office/officeart/2005/8/layout/hList1"/>
    <dgm:cxn modelId="{93AE1778-6E42-45DA-BB83-2276181822A9}" srcId="{5A096074-714E-41C2-B8BD-4312BBA2A09E}" destId="{AA49EA80-EDC1-431E-8B42-F55EC37EF6BF}" srcOrd="0" destOrd="0" parTransId="{61474405-FB65-43F5-A7F5-B443C9702676}" sibTransId="{FCBE1BA9-27A6-40B0-B616-C7A43A40803E}"/>
    <dgm:cxn modelId="{F49B18BD-34CB-475D-9ADF-78C3D82F7553}" type="presOf" srcId="{E51C35E3-ED29-497F-887E-65F2AF095102}" destId="{3FEB2ABA-E845-4B60-B7ED-8556DAE58121}" srcOrd="0" destOrd="1" presId="urn:microsoft.com/office/officeart/2005/8/layout/hList1"/>
    <dgm:cxn modelId="{5959E779-94C8-4C6D-88E1-35FBFFB60F74}" srcId="{8C1BD5A5-091B-4616-B149-6CEB3CB3664B}" destId="{02B2849F-C60E-4977-92D9-500D9249197A}" srcOrd="0" destOrd="0" parTransId="{2300D7EC-3C6F-4ACE-BFB1-B81129F4AD17}" sibTransId="{BE660CCB-15B5-406A-BDD8-708E5990FFE5}"/>
    <dgm:cxn modelId="{37B1135B-92CA-48B1-84FE-62825CE619F2}" type="presOf" srcId="{DA93A536-E49E-404B-8109-AAE9126680FC}" destId="{8C274774-93CE-4F7E-AA40-12957C04C9AB}" srcOrd="0" destOrd="1" presId="urn:microsoft.com/office/officeart/2005/8/layout/hList1"/>
    <dgm:cxn modelId="{8A2B8098-7299-4B0A-9424-EAC1EC0A7AD5}" type="presOf" srcId="{BA9BBDDB-239B-488F-9B97-B94B4E3C1C3D}" destId="{8C274774-93CE-4F7E-AA40-12957C04C9AB}" srcOrd="0" destOrd="0" presId="urn:microsoft.com/office/officeart/2005/8/layout/hList1"/>
    <dgm:cxn modelId="{6758FF45-F545-47E1-962A-3B8D5BF00E1F}" type="presOf" srcId="{CB01791F-B402-4DD1-BB86-4BC42F558421}" destId="{8C274774-93CE-4F7E-AA40-12957C04C9AB}" srcOrd="0" destOrd="2" presId="urn:microsoft.com/office/officeart/2005/8/layout/hList1"/>
    <dgm:cxn modelId="{4911B5A4-F16C-4155-BEE0-AB1E8BC5ED97}" srcId="{46096FC9-1149-4F53-9765-412930237CB1}" destId="{CB01791F-B402-4DD1-BB86-4BC42F558421}" srcOrd="2" destOrd="0" parTransId="{5B6DAF51-6863-4DAB-BC07-92E78BC938C5}" sibTransId="{40FDD002-887D-4796-A2F6-BAA29168731A}"/>
    <dgm:cxn modelId="{B238AA70-5375-4732-81C5-6999DBBC0721}" type="presOf" srcId="{E1AD4E7E-7A21-4CAD-B4B5-C45A88A83488}" destId="{113BA82E-6973-4F38-9FEC-58AFC51D87D0}" srcOrd="0" destOrd="1" presId="urn:microsoft.com/office/officeart/2005/8/layout/hList1"/>
    <dgm:cxn modelId="{8C57A8FB-A6A0-419E-85C4-520295E64C1E}" srcId="{E30A9109-9D71-4355-BA55-E72FC979DD96}" destId="{F6D88B53-B269-4844-85C1-4F0521D652DC}" srcOrd="0" destOrd="0" parTransId="{29F96EFB-C1F9-4431-93B0-B5A096403819}" sibTransId="{DB3BD8F5-137D-4BF3-BB33-E78CF88B1FE4}"/>
    <dgm:cxn modelId="{BED36594-1A42-4D66-83DF-B47D48EE1F6D}" srcId="{B56CB8E0-2236-4EAB-88E3-5DE05A6400EB}" destId="{5A096074-714E-41C2-B8BD-4312BBA2A09E}" srcOrd="0" destOrd="0" parTransId="{A2CB2CDD-7893-4589-8730-E6175BA58E37}" sibTransId="{A2D41072-CDBC-49F6-B4FB-0172E640F074}"/>
    <dgm:cxn modelId="{FFF55C8E-63BA-4733-ADDB-35A77EDA70AC}" srcId="{5A096074-714E-41C2-B8BD-4312BBA2A09E}" destId="{BD340F84-1960-4E62-9ACE-B706FAFB15C6}" srcOrd="2" destOrd="0" parTransId="{561BA25B-8246-46C1-8DCE-8968C36E4184}" sibTransId="{470A3558-F13B-4CDE-AB7C-CA03FDB27ADE}"/>
    <dgm:cxn modelId="{C763C7DF-3C5D-4E1C-885E-3EA7525A88ED}" srcId="{B56CB8E0-2236-4EAB-88E3-5DE05A6400EB}" destId="{E30A9109-9D71-4355-BA55-E72FC979DD96}" srcOrd="3" destOrd="0" parTransId="{174888AA-3A0F-47A6-A5EC-C9AF45F95EF4}" sibTransId="{5F1DB222-FC37-4E7C-B1C2-F3B111BC8D6E}"/>
    <dgm:cxn modelId="{FC9D8255-D4D7-492F-8F45-77B3AD6AF140}" srcId="{8C1BD5A5-091B-4616-B149-6CEB3CB3664B}" destId="{48A383B1-B81C-4128-A1D2-DEA3237A18A9}" srcOrd="1" destOrd="0" parTransId="{80FA2ED9-14ED-4827-9D38-DEC3FDC41054}" sibTransId="{E9629BE2-2E42-4998-AE87-C818CEC6FF2F}"/>
    <dgm:cxn modelId="{DA684174-7B96-421E-874D-463A6462508D}" srcId="{46096FC9-1149-4F53-9765-412930237CB1}" destId="{DA93A536-E49E-404B-8109-AAE9126680FC}" srcOrd="1" destOrd="0" parTransId="{74FC5AD6-04BC-428C-977B-8EF9D416D694}" sibTransId="{08A3A2BE-1DD4-43FD-9CC9-FB4E188723A6}"/>
    <dgm:cxn modelId="{DD679CE3-D6FF-4272-89B8-E7BDDEE72311}" type="presOf" srcId="{48A383B1-B81C-4128-A1D2-DEA3237A18A9}" destId="{6BAB8684-E16F-4AEF-AD0C-E6D15290C11F}" srcOrd="0" destOrd="1" presId="urn:microsoft.com/office/officeart/2005/8/layout/hList1"/>
    <dgm:cxn modelId="{FE401604-B3BD-4814-98E5-064458060810}" srcId="{46096FC9-1149-4F53-9765-412930237CB1}" destId="{BA9BBDDB-239B-488F-9B97-B94B4E3C1C3D}" srcOrd="0" destOrd="0" parTransId="{615C8CE4-D702-40A2-9671-DE02FED0217B}" sibTransId="{12BDD7DC-51B0-4490-AF6C-E14901AE72E1}"/>
    <dgm:cxn modelId="{C7BC016B-4ADE-4324-85B8-25D9C78754D4}" srcId="{B56CB8E0-2236-4EAB-88E3-5DE05A6400EB}" destId="{46096FC9-1149-4F53-9765-412930237CB1}" srcOrd="2" destOrd="0" parTransId="{B80BD446-D6BE-4D58-B075-BD9A2B005818}" sibTransId="{E89B4312-57A8-4EFC-BFBA-53F3ECAC2C43}"/>
    <dgm:cxn modelId="{3D353ED5-2E0C-4B20-A8CA-8C3DB2AD07C1}" type="presOf" srcId="{E30A9109-9D71-4355-BA55-E72FC979DD96}" destId="{F0EAE5A4-E80C-4744-A337-9BE95BC90B09}" srcOrd="0" destOrd="0" presId="urn:microsoft.com/office/officeart/2005/8/layout/hList1"/>
    <dgm:cxn modelId="{90F4CF5D-600C-4B11-821B-60203B1338D8}" srcId="{E30A9109-9D71-4355-BA55-E72FC979DD96}" destId="{E51C35E3-ED29-497F-887E-65F2AF095102}" srcOrd="1" destOrd="0" parTransId="{94B31FF6-9605-4EAB-BB35-9AA13475ABE2}" sibTransId="{FFDE019C-4C0F-4FAD-A8EA-1358A21AEE6E}"/>
    <dgm:cxn modelId="{B3D089BE-E6FD-4A05-A93C-76AE35C54768}" type="presOf" srcId="{BD340F84-1960-4E62-9ACE-B706FAFB15C6}" destId="{113BA82E-6973-4F38-9FEC-58AFC51D87D0}" srcOrd="0" destOrd="2" presId="urn:microsoft.com/office/officeart/2005/8/layout/hList1"/>
    <dgm:cxn modelId="{4BDFFF27-5C72-4F78-8B04-87A2525DF6FB}" type="presOf" srcId="{F6D88B53-B269-4844-85C1-4F0521D652DC}" destId="{3FEB2ABA-E845-4B60-B7ED-8556DAE58121}" srcOrd="0" destOrd="0" presId="urn:microsoft.com/office/officeart/2005/8/layout/hList1"/>
    <dgm:cxn modelId="{28AD86FC-C0A9-4979-8113-5174C13B3018}" srcId="{B56CB8E0-2236-4EAB-88E3-5DE05A6400EB}" destId="{8C1BD5A5-091B-4616-B149-6CEB3CB3664B}" srcOrd="1" destOrd="0" parTransId="{494F9B57-BA81-409F-910B-A2C383C18BC1}" sibTransId="{AC37EFB6-A7F8-4854-A1B1-D9DFD6FA312B}"/>
    <dgm:cxn modelId="{4953D4E0-68E7-4C42-8275-47F2753649E3}" srcId="{E30A9109-9D71-4355-BA55-E72FC979DD96}" destId="{D88C33E8-175D-4C78-9E6E-56D5D9A39F45}" srcOrd="2" destOrd="0" parTransId="{E3767C68-73A5-4F96-83D4-82CA4DB5650C}" sibTransId="{85031AE6-4F45-468B-B99D-161DAC98C3B3}"/>
    <dgm:cxn modelId="{3BF8F603-1E82-474B-A310-283D1064C1BF}" type="presOf" srcId="{B56CB8E0-2236-4EAB-88E3-5DE05A6400EB}" destId="{1AB159DA-25CB-457D-89E1-6061468335C1}" srcOrd="0" destOrd="0" presId="urn:microsoft.com/office/officeart/2005/8/layout/hList1"/>
    <dgm:cxn modelId="{224D07FF-F15A-483F-BBD4-9D3BE75617F2}" srcId="{5A096074-714E-41C2-B8BD-4312BBA2A09E}" destId="{E1AD4E7E-7A21-4CAD-B4B5-C45A88A83488}" srcOrd="1" destOrd="0" parTransId="{7AFE7C23-46F0-47C5-B506-84D4DD63E978}" sibTransId="{E55BFAB6-065C-4FF1-8653-B2348DAB1CCA}"/>
    <dgm:cxn modelId="{2E0D1857-9EEF-4360-B037-E365FEF9F602}" type="presOf" srcId="{AA49EA80-EDC1-431E-8B42-F55EC37EF6BF}" destId="{113BA82E-6973-4F38-9FEC-58AFC51D87D0}" srcOrd="0" destOrd="0" presId="urn:microsoft.com/office/officeart/2005/8/layout/hList1"/>
    <dgm:cxn modelId="{CC187065-4BE4-49DF-A19C-5FCAB5DD3B9C}" type="presOf" srcId="{02B2849F-C60E-4977-92D9-500D9249197A}" destId="{6BAB8684-E16F-4AEF-AD0C-E6D15290C11F}" srcOrd="0" destOrd="0" presId="urn:microsoft.com/office/officeart/2005/8/layout/hList1"/>
    <dgm:cxn modelId="{FAE6E8F6-B449-4E5B-AF5A-FA2E8DEA9D63}" type="presOf" srcId="{5A096074-714E-41C2-B8BD-4312BBA2A09E}" destId="{E3240D23-87B9-423F-8176-2670CC7F6D5A}" srcOrd="0" destOrd="0" presId="urn:microsoft.com/office/officeart/2005/8/layout/hList1"/>
    <dgm:cxn modelId="{719FD925-208F-4519-B770-40F0B2BE252D}" type="presOf" srcId="{D88C33E8-175D-4C78-9E6E-56D5D9A39F45}" destId="{3FEB2ABA-E845-4B60-B7ED-8556DAE58121}" srcOrd="0" destOrd="2" presId="urn:microsoft.com/office/officeart/2005/8/layout/hList1"/>
    <dgm:cxn modelId="{036B4280-CA32-40BE-BC6F-07F8B43256C8}" type="presParOf" srcId="{1AB159DA-25CB-457D-89E1-6061468335C1}" destId="{B34A63E5-39F3-46AE-92F0-498E57DB02B4}" srcOrd="0" destOrd="0" presId="urn:microsoft.com/office/officeart/2005/8/layout/hList1"/>
    <dgm:cxn modelId="{5F9429D1-BA97-4C8A-AC61-B434920DF79F}" type="presParOf" srcId="{B34A63E5-39F3-46AE-92F0-498E57DB02B4}" destId="{E3240D23-87B9-423F-8176-2670CC7F6D5A}" srcOrd="0" destOrd="0" presId="urn:microsoft.com/office/officeart/2005/8/layout/hList1"/>
    <dgm:cxn modelId="{516779C1-84B0-442F-AF76-325EF8109E03}" type="presParOf" srcId="{B34A63E5-39F3-46AE-92F0-498E57DB02B4}" destId="{113BA82E-6973-4F38-9FEC-58AFC51D87D0}" srcOrd="1" destOrd="0" presId="urn:microsoft.com/office/officeart/2005/8/layout/hList1"/>
    <dgm:cxn modelId="{415E50A3-56B7-4470-B1A9-359900DFC5A7}" type="presParOf" srcId="{1AB159DA-25CB-457D-89E1-6061468335C1}" destId="{18570EFE-72C4-4DFC-AAED-CC522F0712E1}" srcOrd="1" destOrd="0" presId="urn:microsoft.com/office/officeart/2005/8/layout/hList1"/>
    <dgm:cxn modelId="{48D288BE-EBCB-4E78-B941-964CD05E86A1}" type="presParOf" srcId="{1AB159DA-25CB-457D-89E1-6061468335C1}" destId="{223CB204-F583-4F30-AD20-F8431437D11A}" srcOrd="2" destOrd="0" presId="urn:microsoft.com/office/officeart/2005/8/layout/hList1"/>
    <dgm:cxn modelId="{6293393B-909C-41DA-ABBE-D4BAE70C2308}" type="presParOf" srcId="{223CB204-F583-4F30-AD20-F8431437D11A}" destId="{4060253A-0EE0-440B-9683-EB923C3B08CB}" srcOrd="0" destOrd="0" presId="urn:microsoft.com/office/officeart/2005/8/layout/hList1"/>
    <dgm:cxn modelId="{80028275-FBE4-40CD-9050-FBFD2A97E01B}" type="presParOf" srcId="{223CB204-F583-4F30-AD20-F8431437D11A}" destId="{6BAB8684-E16F-4AEF-AD0C-E6D15290C11F}" srcOrd="1" destOrd="0" presId="urn:microsoft.com/office/officeart/2005/8/layout/hList1"/>
    <dgm:cxn modelId="{5B566452-17AE-49AD-8947-26A786861CEA}" type="presParOf" srcId="{1AB159DA-25CB-457D-89E1-6061468335C1}" destId="{18A13190-567B-4A44-8A9B-37B1DECC57EC}" srcOrd="3" destOrd="0" presId="urn:microsoft.com/office/officeart/2005/8/layout/hList1"/>
    <dgm:cxn modelId="{9F58107D-D11E-4C79-8733-0C85FDF94DE7}" type="presParOf" srcId="{1AB159DA-25CB-457D-89E1-6061468335C1}" destId="{FB10CA71-472F-4266-B461-F5FE3E80FAD1}" srcOrd="4" destOrd="0" presId="urn:microsoft.com/office/officeart/2005/8/layout/hList1"/>
    <dgm:cxn modelId="{EC58902E-52AA-44F6-BBE5-C8B40AC9F1E8}" type="presParOf" srcId="{FB10CA71-472F-4266-B461-F5FE3E80FAD1}" destId="{263D703D-1076-425E-A0BC-B3D4ABEF9352}" srcOrd="0" destOrd="0" presId="urn:microsoft.com/office/officeart/2005/8/layout/hList1"/>
    <dgm:cxn modelId="{4B2FD963-FF81-4618-839D-061DD28DAA94}" type="presParOf" srcId="{FB10CA71-472F-4266-B461-F5FE3E80FAD1}" destId="{8C274774-93CE-4F7E-AA40-12957C04C9AB}" srcOrd="1" destOrd="0" presId="urn:microsoft.com/office/officeart/2005/8/layout/hList1"/>
    <dgm:cxn modelId="{2D8BC7D0-A7FD-4743-B5CE-64EF49734EA6}" type="presParOf" srcId="{1AB159DA-25CB-457D-89E1-6061468335C1}" destId="{271A0729-19FF-4737-B7CB-54744168A131}" srcOrd="5" destOrd="0" presId="urn:microsoft.com/office/officeart/2005/8/layout/hList1"/>
    <dgm:cxn modelId="{1EE9FFC4-91E3-49CF-9AA5-300E417F88B4}" type="presParOf" srcId="{1AB159DA-25CB-457D-89E1-6061468335C1}" destId="{6E84F9C6-D611-45D1-8264-82DB6BA0BA23}" srcOrd="6" destOrd="0" presId="urn:microsoft.com/office/officeart/2005/8/layout/hList1"/>
    <dgm:cxn modelId="{87A8F354-767D-4FB0-8721-E7DFB6B9A60B}" type="presParOf" srcId="{6E84F9C6-D611-45D1-8264-82DB6BA0BA23}" destId="{F0EAE5A4-E80C-4744-A337-9BE95BC90B09}" srcOrd="0" destOrd="0" presId="urn:microsoft.com/office/officeart/2005/8/layout/hList1"/>
    <dgm:cxn modelId="{6B138209-3BB1-4FBE-809D-E79A8329FF34}" type="presParOf" srcId="{6E84F9C6-D611-45D1-8264-82DB6BA0BA23}" destId="{3FEB2ABA-E845-4B60-B7ED-8556DAE5812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6D6D3E-8970-417A-9AE2-CC0CF153506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DF4E6594-7805-4380-8338-C1715D577AE3}">
      <dgm:prSet phldrT="[Text]"/>
      <dgm:spPr/>
      <dgm:t>
        <a:bodyPr/>
        <a:lstStyle/>
        <a:p>
          <a:r>
            <a:rPr lang="en-US"/>
            <a:t>President</a:t>
          </a:r>
        </a:p>
      </dgm:t>
    </dgm:pt>
    <dgm:pt modelId="{91C38761-757D-4CA7-A604-03897C0A3CA3}" type="parTrans" cxnId="{460070DD-51E9-4C24-83B7-C9DF1BB1CFD3}">
      <dgm:prSet/>
      <dgm:spPr/>
      <dgm:t>
        <a:bodyPr/>
        <a:lstStyle/>
        <a:p>
          <a:endParaRPr lang="en-US"/>
        </a:p>
      </dgm:t>
    </dgm:pt>
    <dgm:pt modelId="{87E9A1E7-10EC-449D-9523-2256E4B6794F}" type="sibTrans" cxnId="{460070DD-51E9-4C24-83B7-C9DF1BB1CFD3}">
      <dgm:prSet/>
      <dgm:spPr/>
      <dgm:t>
        <a:bodyPr/>
        <a:lstStyle/>
        <a:p>
          <a:endParaRPr lang="en-US"/>
        </a:p>
      </dgm:t>
    </dgm:pt>
    <dgm:pt modelId="{72C9BA23-F6C1-4F95-968C-5AD5451885EF}">
      <dgm:prSet phldrT="[Text]"/>
      <dgm:spPr/>
      <dgm:t>
        <a:bodyPr/>
        <a:lstStyle/>
        <a:p>
          <a:r>
            <a:rPr lang="en-US"/>
            <a:t>Announcements and Tasks Coordination – Class level</a:t>
          </a:r>
        </a:p>
      </dgm:t>
    </dgm:pt>
    <dgm:pt modelId="{548B4ECD-7A89-4D55-B9F2-533BDFF04463}" type="parTrans" cxnId="{3C63382F-D79A-4FB3-83FE-8079E2235DAC}">
      <dgm:prSet/>
      <dgm:spPr/>
      <dgm:t>
        <a:bodyPr/>
        <a:lstStyle/>
        <a:p>
          <a:endParaRPr lang="en-US"/>
        </a:p>
      </dgm:t>
    </dgm:pt>
    <dgm:pt modelId="{1C55F13D-38E5-4911-AA17-E2C0CF940721}" type="sibTrans" cxnId="{3C63382F-D79A-4FB3-83FE-8079E2235DAC}">
      <dgm:prSet/>
      <dgm:spPr/>
      <dgm:t>
        <a:bodyPr/>
        <a:lstStyle/>
        <a:p>
          <a:endParaRPr lang="en-US"/>
        </a:p>
      </dgm:t>
    </dgm:pt>
    <dgm:pt modelId="{BC23451C-1D96-499A-956E-729A7383C177}">
      <dgm:prSet phldrT="[Text]"/>
      <dgm:spPr/>
      <dgm:t>
        <a:bodyPr/>
        <a:lstStyle/>
        <a:p>
          <a:r>
            <a:rPr lang="en-US"/>
            <a:t>Choosing students responsible for opening and closing prayers</a:t>
          </a:r>
        </a:p>
      </dgm:t>
    </dgm:pt>
    <dgm:pt modelId="{B4FE6879-FE7F-4F10-B161-E6EDB9FC0071}" type="parTrans" cxnId="{EBE5DDFF-8042-4989-8E8E-C898B5943F1C}">
      <dgm:prSet/>
      <dgm:spPr/>
      <dgm:t>
        <a:bodyPr/>
        <a:lstStyle/>
        <a:p>
          <a:endParaRPr lang="en-US"/>
        </a:p>
      </dgm:t>
    </dgm:pt>
    <dgm:pt modelId="{23B5B15A-6F81-4FB3-9AA5-62031E6CAC1D}" type="sibTrans" cxnId="{EBE5DDFF-8042-4989-8E8E-C898B5943F1C}">
      <dgm:prSet/>
      <dgm:spPr/>
      <dgm:t>
        <a:bodyPr/>
        <a:lstStyle/>
        <a:p>
          <a:endParaRPr lang="en-US"/>
        </a:p>
      </dgm:t>
    </dgm:pt>
    <dgm:pt modelId="{B0145FAD-0FDD-4C4B-A2C1-72D89EC52F0C}">
      <dgm:prSet phldrT="[Text]"/>
      <dgm:spPr/>
      <dgm:t>
        <a:bodyPr/>
        <a:lstStyle/>
        <a:p>
          <a:r>
            <a:rPr lang="en-US"/>
            <a:t>Vice Presidents: Small Group Leaders</a:t>
          </a:r>
        </a:p>
      </dgm:t>
    </dgm:pt>
    <dgm:pt modelId="{D0A4823E-C233-41F4-8AA0-FBEE114DDF1C}" type="parTrans" cxnId="{A9171FDB-958F-4184-870F-109EE9C05E46}">
      <dgm:prSet/>
      <dgm:spPr/>
      <dgm:t>
        <a:bodyPr/>
        <a:lstStyle/>
        <a:p>
          <a:endParaRPr lang="en-US"/>
        </a:p>
      </dgm:t>
    </dgm:pt>
    <dgm:pt modelId="{8D26D0A8-64FA-4544-B105-7B40B6350840}" type="sibTrans" cxnId="{A9171FDB-958F-4184-870F-109EE9C05E46}">
      <dgm:prSet/>
      <dgm:spPr/>
      <dgm:t>
        <a:bodyPr/>
        <a:lstStyle/>
        <a:p>
          <a:endParaRPr lang="en-US"/>
        </a:p>
      </dgm:t>
    </dgm:pt>
    <dgm:pt modelId="{C4C6C2EE-21C3-47D3-ABD4-0E1ECE14204F}">
      <dgm:prSet phldrT="[Text]"/>
      <dgm:spPr/>
      <dgm:t>
        <a:bodyPr/>
        <a:lstStyle/>
        <a:p>
          <a:r>
            <a:rPr lang="en-US"/>
            <a:t>Announcements and Tasks Coordination – Small Group Level</a:t>
          </a:r>
        </a:p>
      </dgm:t>
    </dgm:pt>
    <dgm:pt modelId="{A965EAF5-982D-4379-8112-11662B2EFA47}" type="parTrans" cxnId="{1B2CBD2C-3879-4E6F-B05D-16A8AAB6084C}">
      <dgm:prSet/>
      <dgm:spPr/>
      <dgm:t>
        <a:bodyPr/>
        <a:lstStyle/>
        <a:p>
          <a:endParaRPr lang="en-US"/>
        </a:p>
      </dgm:t>
    </dgm:pt>
    <dgm:pt modelId="{46FF8C34-6B8B-41B5-AA23-0E189A7B8CE6}" type="sibTrans" cxnId="{1B2CBD2C-3879-4E6F-B05D-16A8AAB6084C}">
      <dgm:prSet/>
      <dgm:spPr/>
      <dgm:t>
        <a:bodyPr/>
        <a:lstStyle/>
        <a:p>
          <a:endParaRPr lang="en-US"/>
        </a:p>
      </dgm:t>
    </dgm:pt>
    <dgm:pt modelId="{B070008F-79BD-4637-B327-30D69E3E8FEC}">
      <dgm:prSet phldrT="[Text]"/>
      <dgm:spPr/>
      <dgm:t>
        <a:bodyPr/>
        <a:lstStyle/>
        <a:p>
          <a:r>
            <a:rPr lang="en-US"/>
            <a:t>Attendance</a:t>
          </a:r>
        </a:p>
      </dgm:t>
    </dgm:pt>
    <dgm:pt modelId="{E23EAEB4-04C5-4772-A656-0DFA4934968B}" type="parTrans" cxnId="{E710BFB6-6896-43C4-8EDE-949B86DD2AC4}">
      <dgm:prSet/>
      <dgm:spPr/>
    </dgm:pt>
    <dgm:pt modelId="{89FE65BF-B376-4A86-81D3-A6AA1A88CDF5}" type="sibTrans" cxnId="{E710BFB6-6896-43C4-8EDE-949B86DD2AC4}">
      <dgm:prSet/>
      <dgm:spPr/>
    </dgm:pt>
    <dgm:pt modelId="{C6B36EF8-4AB3-40E7-94AA-DEE84CB02A1D}" type="pres">
      <dgm:prSet presAssocID="{8F6D6D3E-8970-417A-9AE2-CC0CF1535065}" presName="Name0" presStyleCnt="0">
        <dgm:presLayoutVars>
          <dgm:dir/>
          <dgm:animLvl val="lvl"/>
          <dgm:resizeHandles val="exact"/>
        </dgm:presLayoutVars>
      </dgm:prSet>
      <dgm:spPr/>
      <dgm:t>
        <a:bodyPr/>
        <a:lstStyle/>
        <a:p>
          <a:endParaRPr lang="en-US"/>
        </a:p>
      </dgm:t>
    </dgm:pt>
    <dgm:pt modelId="{2D025E8F-DA36-4222-AA7C-B98BCA6433FD}" type="pres">
      <dgm:prSet presAssocID="{DF4E6594-7805-4380-8338-C1715D577AE3}" presName="composite" presStyleCnt="0"/>
      <dgm:spPr/>
    </dgm:pt>
    <dgm:pt modelId="{71727940-9E54-4E35-BDA0-AACAEB32CF02}" type="pres">
      <dgm:prSet presAssocID="{DF4E6594-7805-4380-8338-C1715D577AE3}" presName="parTx" presStyleLbl="alignNode1" presStyleIdx="0" presStyleCnt="2">
        <dgm:presLayoutVars>
          <dgm:chMax val="0"/>
          <dgm:chPref val="0"/>
          <dgm:bulletEnabled val="1"/>
        </dgm:presLayoutVars>
      </dgm:prSet>
      <dgm:spPr/>
      <dgm:t>
        <a:bodyPr/>
        <a:lstStyle/>
        <a:p>
          <a:endParaRPr lang="en-US"/>
        </a:p>
      </dgm:t>
    </dgm:pt>
    <dgm:pt modelId="{DB2B4397-A936-422B-9253-684D607D29C4}" type="pres">
      <dgm:prSet presAssocID="{DF4E6594-7805-4380-8338-C1715D577AE3}" presName="desTx" presStyleLbl="alignAccFollowNode1" presStyleIdx="0" presStyleCnt="2">
        <dgm:presLayoutVars>
          <dgm:bulletEnabled val="1"/>
        </dgm:presLayoutVars>
      </dgm:prSet>
      <dgm:spPr/>
      <dgm:t>
        <a:bodyPr/>
        <a:lstStyle/>
        <a:p>
          <a:endParaRPr lang="en-US"/>
        </a:p>
      </dgm:t>
    </dgm:pt>
    <dgm:pt modelId="{3DC4F8DD-0A1F-4B5E-9D86-47F0401A2E18}" type="pres">
      <dgm:prSet presAssocID="{87E9A1E7-10EC-449D-9523-2256E4B6794F}" presName="space" presStyleCnt="0"/>
      <dgm:spPr/>
    </dgm:pt>
    <dgm:pt modelId="{83E9A9F2-1879-4CFD-B4B2-2C4E7869758B}" type="pres">
      <dgm:prSet presAssocID="{B0145FAD-0FDD-4C4B-A2C1-72D89EC52F0C}" presName="composite" presStyleCnt="0"/>
      <dgm:spPr/>
    </dgm:pt>
    <dgm:pt modelId="{A7566204-4232-4BA6-97D6-6E39E0586ECA}" type="pres">
      <dgm:prSet presAssocID="{B0145FAD-0FDD-4C4B-A2C1-72D89EC52F0C}" presName="parTx" presStyleLbl="alignNode1" presStyleIdx="1" presStyleCnt="2">
        <dgm:presLayoutVars>
          <dgm:chMax val="0"/>
          <dgm:chPref val="0"/>
          <dgm:bulletEnabled val="1"/>
        </dgm:presLayoutVars>
      </dgm:prSet>
      <dgm:spPr/>
      <dgm:t>
        <a:bodyPr/>
        <a:lstStyle/>
        <a:p>
          <a:endParaRPr lang="en-US"/>
        </a:p>
      </dgm:t>
    </dgm:pt>
    <dgm:pt modelId="{D895C83C-9A92-4B3F-89AC-19D0A855AE95}" type="pres">
      <dgm:prSet presAssocID="{B0145FAD-0FDD-4C4B-A2C1-72D89EC52F0C}" presName="desTx" presStyleLbl="alignAccFollowNode1" presStyleIdx="1" presStyleCnt="2">
        <dgm:presLayoutVars>
          <dgm:bulletEnabled val="1"/>
        </dgm:presLayoutVars>
      </dgm:prSet>
      <dgm:spPr/>
      <dgm:t>
        <a:bodyPr/>
        <a:lstStyle/>
        <a:p>
          <a:endParaRPr lang="en-US"/>
        </a:p>
      </dgm:t>
    </dgm:pt>
  </dgm:ptLst>
  <dgm:cxnLst>
    <dgm:cxn modelId="{201E69DB-D270-4482-9C87-A41D912A0155}" type="presOf" srcId="{B070008F-79BD-4637-B327-30D69E3E8FEC}" destId="{D895C83C-9A92-4B3F-89AC-19D0A855AE95}" srcOrd="0" destOrd="1" presId="urn:microsoft.com/office/officeart/2005/8/layout/hList1"/>
    <dgm:cxn modelId="{0C7DEA72-4F1D-4306-87A6-0A4506C8C386}" type="presOf" srcId="{B0145FAD-0FDD-4C4B-A2C1-72D89EC52F0C}" destId="{A7566204-4232-4BA6-97D6-6E39E0586ECA}" srcOrd="0" destOrd="0" presId="urn:microsoft.com/office/officeart/2005/8/layout/hList1"/>
    <dgm:cxn modelId="{6034A857-EE48-4B9A-AE80-6C4FCB376FF6}" type="presOf" srcId="{BC23451C-1D96-499A-956E-729A7383C177}" destId="{DB2B4397-A936-422B-9253-684D607D29C4}" srcOrd="0" destOrd="1" presId="urn:microsoft.com/office/officeart/2005/8/layout/hList1"/>
    <dgm:cxn modelId="{EBE5DDFF-8042-4989-8E8E-C898B5943F1C}" srcId="{DF4E6594-7805-4380-8338-C1715D577AE3}" destId="{BC23451C-1D96-499A-956E-729A7383C177}" srcOrd="1" destOrd="0" parTransId="{B4FE6879-FE7F-4F10-B161-E6EDB9FC0071}" sibTransId="{23B5B15A-6F81-4FB3-9AA5-62031E6CAC1D}"/>
    <dgm:cxn modelId="{1B2CBD2C-3879-4E6F-B05D-16A8AAB6084C}" srcId="{B0145FAD-0FDD-4C4B-A2C1-72D89EC52F0C}" destId="{C4C6C2EE-21C3-47D3-ABD4-0E1ECE14204F}" srcOrd="0" destOrd="0" parTransId="{A965EAF5-982D-4379-8112-11662B2EFA47}" sibTransId="{46FF8C34-6B8B-41B5-AA23-0E189A7B8CE6}"/>
    <dgm:cxn modelId="{A9171FDB-958F-4184-870F-109EE9C05E46}" srcId="{8F6D6D3E-8970-417A-9AE2-CC0CF1535065}" destId="{B0145FAD-0FDD-4C4B-A2C1-72D89EC52F0C}" srcOrd="1" destOrd="0" parTransId="{D0A4823E-C233-41F4-8AA0-FBEE114DDF1C}" sibTransId="{8D26D0A8-64FA-4544-B105-7B40B6350840}"/>
    <dgm:cxn modelId="{899FF3ED-8B78-48A6-A2BF-889AA4661142}" type="presOf" srcId="{C4C6C2EE-21C3-47D3-ABD4-0E1ECE14204F}" destId="{D895C83C-9A92-4B3F-89AC-19D0A855AE95}" srcOrd="0" destOrd="0" presId="urn:microsoft.com/office/officeart/2005/8/layout/hList1"/>
    <dgm:cxn modelId="{3C63382F-D79A-4FB3-83FE-8079E2235DAC}" srcId="{DF4E6594-7805-4380-8338-C1715D577AE3}" destId="{72C9BA23-F6C1-4F95-968C-5AD5451885EF}" srcOrd="0" destOrd="0" parTransId="{548B4ECD-7A89-4D55-B9F2-533BDFF04463}" sibTransId="{1C55F13D-38E5-4911-AA17-E2C0CF940721}"/>
    <dgm:cxn modelId="{425B5EA4-9CA9-44FB-B5DB-9500E975F7F2}" type="presOf" srcId="{72C9BA23-F6C1-4F95-968C-5AD5451885EF}" destId="{DB2B4397-A936-422B-9253-684D607D29C4}" srcOrd="0" destOrd="0" presId="urn:microsoft.com/office/officeart/2005/8/layout/hList1"/>
    <dgm:cxn modelId="{BE42F512-B34E-4A6C-9C3D-92A42F89C3FB}" type="presOf" srcId="{DF4E6594-7805-4380-8338-C1715D577AE3}" destId="{71727940-9E54-4E35-BDA0-AACAEB32CF02}" srcOrd="0" destOrd="0" presId="urn:microsoft.com/office/officeart/2005/8/layout/hList1"/>
    <dgm:cxn modelId="{E710BFB6-6896-43C4-8EDE-949B86DD2AC4}" srcId="{B0145FAD-0FDD-4C4B-A2C1-72D89EC52F0C}" destId="{B070008F-79BD-4637-B327-30D69E3E8FEC}" srcOrd="1" destOrd="0" parTransId="{E23EAEB4-04C5-4772-A656-0DFA4934968B}" sibTransId="{89FE65BF-B376-4A86-81D3-A6AA1A88CDF5}"/>
    <dgm:cxn modelId="{460070DD-51E9-4C24-83B7-C9DF1BB1CFD3}" srcId="{8F6D6D3E-8970-417A-9AE2-CC0CF1535065}" destId="{DF4E6594-7805-4380-8338-C1715D577AE3}" srcOrd="0" destOrd="0" parTransId="{91C38761-757D-4CA7-A604-03897C0A3CA3}" sibTransId="{87E9A1E7-10EC-449D-9523-2256E4B6794F}"/>
    <dgm:cxn modelId="{B4B180D5-B2A6-49A7-BCE9-69791B6031A3}" type="presOf" srcId="{8F6D6D3E-8970-417A-9AE2-CC0CF1535065}" destId="{C6B36EF8-4AB3-40E7-94AA-DEE84CB02A1D}" srcOrd="0" destOrd="0" presId="urn:microsoft.com/office/officeart/2005/8/layout/hList1"/>
    <dgm:cxn modelId="{48DCA04A-82A5-4D3E-BD5E-D5D8CF5A1BD5}" type="presParOf" srcId="{C6B36EF8-4AB3-40E7-94AA-DEE84CB02A1D}" destId="{2D025E8F-DA36-4222-AA7C-B98BCA6433FD}" srcOrd="0" destOrd="0" presId="urn:microsoft.com/office/officeart/2005/8/layout/hList1"/>
    <dgm:cxn modelId="{85AEDC5E-A89C-48B0-9C04-DF2DC39720F7}" type="presParOf" srcId="{2D025E8F-DA36-4222-AA7C-B98BCA6433FD}" destId="{71727940-9E54-4E35-BDA0-AACAEB32CF02}" srcOrd="0" destOrd="0" presId="urn:microsoft.com/office/officeart/2005/8/layout/hList1"/>
    <dgm:cxn modelId="{58AEFC6E-8C65-4BEF-81F3-A95B18BF5CC7}" type="presParOf" srcId="{2D025E8F-DA36-4222-AA7C-B98BCA6433FD}" destId="{DB2B4397-A936-422B-9253-684D607D29C4}" srcOrd="1" destOrd="0" presId="urn:microsoft.com/office/officeart/2005/8/layout/hList1"/>
    <dgm:cxn modelId="{7E4DA1BA-A1D1-4093-B1E2-62E9EFC168BF}" type="presParOf" srcId="{C6B36EF8-4AB3-40E7-94AA-DEE84CB02A1D}" destId="{3DC4F8DD-0A1F-4B5E-9D86-47F0401A2E18}" srcOrd="1" destOrd="0" presId="urn:microsoft.com/office/officeart/2005/8/layout/hList1"/>
    <dgm:cxn modelId="{1FFC4CF4-69B4-4FD1-AEDB-B4A2FCB7D811}" type="presParOf" srcId="{C6B36EF8-4AB3-40E7-94AA-DEE84CB02A1D}" destId="{83E9A9F2-1879-4CFD-B4B2-2C4E7869758B}" srcOrd="2" destOrd="0" presId="urn:microsoft.com/office/officeart/2005/8/layout/hList1"/>
    <dgm:cxn modelId="{468A3FB5-563C-49B0-93B5-28C318E43D69}" type="presParOf" srcId="{83E9A9F2-1879-4CFD-B4B2-2C4E7869758B}" destId="{A7566204-4232-4BA6-97D6-6E39E0586ECA}" srcOrd="0" destOrd="0" presId="urn:microsoft.com/office/officeart/2005/8/layout/hList1"/>
    <dgm:cxn modelId="{FDB1CA60-2C1D-4621-8F9B-9ECCF5FD83F8}" type="presParOf" srcId="{83E9A9F2-1879-4CFD-B4B2-2C4E7869758B}" destId="{D895C83C-9A92-4B3F-89AC-19D0A855AE9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240D23-87B9-423F-8176-2670CC7F6D5A}">
      <dsp:nvSpPr>
        <dsp:cNvPr id="0" name=""/>
        <dsp:cNvSpPr/>
      </dsp:nvSpPr>
      <dsp:spPr>
        <a:xfrm>
          <a:off x="3611" y="758859"/>
          <a:ext cx="2171301" cy="62781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a:t>Attendance</a:t>
          </a:r>
        </a:p>
      </dsp:txBody>
      <dsp:txXfrm>
        <a:off x="3611" y="758859"/>
        <a:ext cx="2171301" cy="627812"/>
      </dsp:txXfrm>
    </dsp:sp>
    <dsp:sp modelId="{113BA82E-6973-4F38-9FEC-58AFC51D87D0}">
      <dsp:nvSpPr>
        <dsp:cNvPr id="0" name=""/>
        <dsp:cNvSpPr/>
      </dsp:nvSpPr>
      <dsp:spPr>
        <a:xfrm>
          <a:off x="3611" y="1386672"/>
          <a:ext cx="2171301" cy="130410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On-time</a:t>
          </a:r>
        </a:p>
        <a:p>
          <a:pPr marL="171450" lvl="1" indent="-171450" algn="l" defTabSz="800100">
            <a:lnSpc>
              <a:spcPct val="90000"/>
            </a:lnSpc>
            <a:spcBef>
              <a:spcPct val="0"/>
            </a:spcBef>
            <a:spcAft>
              <a:spcPct val="15000"/>
            </a:spcAft>
            <a:buChar char="••"/>
          </a:pPr>
          <a:r>
            <a:rPr lang="en-US" sz="1800" kern="1200"/>
            <a:t>100%</a:t>
          </a:r>
        </a:p>
        <a:p>
          <a:pPr marL="171450" lvl="1" indent="-171450" algn="l" defTabSz="800100">
            <a:lnSpc>
              <a:spcPct val="90000"/>
            </a:lnSpc>
            <a:spcBef>
              <a:spcPct val="0"/>
            </a:spcBef>
            <a:spcAft>
              <a:spcPct val="15000"/>
            </a:spcAft>
            <a:buChar char="••"/>
          </a:pPr>
          <a:r>
            <a:rPr lang="en-US" sz="1800" kern="1200"/>
            <a:t>Tolerance(15')</a:t>
          </a:r>
        </a:p>
      </dsp:txBody>
      <dsp:txXfrm>
        <a:off x="3611" y="1386672"/>
        <a:ext cx="2171301" cy="1304105"/>
      </dsp:txXfrm>
    </dsp:sp>
    <dsp:sp modelId="{4060253A-0EE0-440B-9683-EB923C3B08CB}">
      <dsp:nvSpPr>
        <dsp:cNvPr id="0" name=""/>
        <dsp:cNvSpPr/>
      </dsp:nvSpPr>
      <dsp:spPr>
        <a:xfrm>
          <a:off x="2478894" y="758859"/>
          <a:ext cx="2171301" cy="62781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a:t>Absence</a:t>
          </a:r>
        </a:p>
      </dsp:txBody>
      <dsp:txXfrm>
        <a:off x="2478894" y="758859"/>
        <a:ext cx="2171301" cy="627812"/>
      </dsp:txXfrm>
    </dsp:sp>
    <dsp:sp modelId="{6BAB8684-E16F-4AEF-AD0C-E6D15290C11F}">
      <dsp:nvSpPr>
        <dsp:cNvPr id="0" name=""/>
        <dsp:cNvSpPr/>
      </dsp:nvSpPr>
      <dsp:spPr>
        <a:xfrm>
          <a:off x="2478894" y="1386672"/>
          <a:ext cx="2171301" cy="130410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Notification(Dorm Parent)</a:t>
          </a:r>
        </a:p>
        <a:p>
          <a:pPr marL="171450" lvl="1" indent="-171450" algn="l" defTabSz="800100">
            <a:lnSpc>
              <a:spcPct val="90000"/>
            </a:lnSpc>
            <a:spcBef>
              <a:spcPct val="0"/>
            </a:spcBef>
            <a:spcAft>
              <a:spcPct val="15000"/>
            </a:spcAft>
            <a:buChar char="••"/>
          </a:pPr>
          <a:r>
            <a:rPr lang="en-US" sz="1800" kern="1200"/>
            <a:t>Submit activities and assignments</a:t>
          </a:r>
        </a:p>
      </dsp:txBody>
      <dsp:txXfrm>
        <a:off x="2478894" y="1386672"/>
        <a:ext cx="2171301" cy="1304105"/>
      </dsp:txXfrm>
    </dsp:sp>
    <dsp:sp modelId="{263D703D-1076-425E-A0BC-B3D4ABEF9352}">
      <dsp:nvSpPr>
        <dsp:cNvPr id="0" name=""/>
        <dsp:cNvSpPr/>
      </dsp:nvSpPr>
      <dsp:spPr>
        <a:xfrm>
          <a:off x="4954178" y="758859"/>
          <a:ext cx="2171301" cy="62781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a:t>Learning</a:t>
          </a:r>
        </a:p>
      </dsp:txBody>
      <dsp:txXfrm>
        <a:off x="4954178" y="758859"/>
        <a:ext cx="2171301" cy="627812"/>
      </dsp:txXfrm>
    </dsp:sp>
    <dsp:sp modelId="{8C274774-93CE-4F7E-AA40-12957C04C9AB}">
      <dsp:nvSpPr>
        <dsp:cNvPr id="0" name=""/>
        <dsp:cNvSpPr/>
      </dsp:nvSpPr>
      <dsp:spPr>
        <a:xfrm>
          <a:off x="4954178" y="1386672"/>
          <a:ext cx="2171301" cy="130410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Full participation</a:t>
          </a:r>
        </a:p>
        <a:p>
          <a:pPr marL="171450" lvl="1" indent="-171450" algn="l" defTabSz="800100">
            <a:lnSpc>
              <a:spcPct val="90000"/>
            </a:lnSpc>
            <a:spcBef>
              <a:spcPct val="0"/>
            </a:spcBef>
            <a:spcAft>
              <a:spcPct val="15000"/>
            </a:spcAft>
            <a:buChar char="••"/>
          </a:pPr>
          <a:r>
            <a:rPr lang="en-US" sz="1800" kern="1200"/>
            <a:t>Questions</a:t>
          </a:r>
        </a:p>
        <a:p>
          <a:pPr marL="171450" lvl="1" indent="-171450" algn="l" defTabSz="800100">
            <a:lnSpc>
              <a:spcPct val="90000"/>
            </a:lnSpc>
            <a:spcBef>
              <a:spcPct val="0"/>
            </a:spcBef>
            <a:spcAft>
              <a:spcPct val="15000"/>
            </a:spcAft>
            <a:buChar char="••"/>
          </a:pPr>
          <a:r>
            <a:rPr lang="en-US" sz="1800" kern="1200"/>
            <a:t>Pre and Post</a:t>
          </a:r>
        </a:p>
      </dsp:txBody>
      <dsp:txXfrm>
        <a:off x="4954178" y="1386672"/>
        <a:ext cx="2171301" cy="1304105"/>
      </dsp:txXfrm>
    </dsp:sp>
    <dsp:sp modelId="{F0EAE5A4-E80C-4744-A337-9BE95BC90B09}">
      <dsp:nvSpPr>
        <dsp:cNvPr id="0" name=""/>
        <dsp:cNvSpPr/>
      </dsp:nvSpPr>
      <dsp:spPr>
        <a:xfrm>
          <a:off x="7429462" y="758859"/>
          <a:ext cx="2171301" cy="62781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a:t>Exams and Assignments</a:t>
          </a:r>
        </a:p>
      </dsp:txBody>
      <dsp:txXfrm>
        <a:off x="7429462" y="758859"/>
        <a:ext cx="2171301" cy="627812"/>
      </dsp:txXfrm>
    </dsp:sp>
    <dsp:sp modelId="{3FEB2ABA-E845-4B60-B7ED-8556DAE58121}">
      <dsp:nvSpPr>
        <dsp:cNvPr id="0" name=""/>
        <dsp:cNvSpPr/>
      </dsp:nvSpPr>
      <dsp:spPr>
        <a:xfrm>
          <a:off x="7429462" y="1386672"/>
          <a:ext cx="2171301" cy="130410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Honesty</a:t>
          </a:r>
        </a:p>
        <a:p>
          <a:pPr marL="171450" lvl="1" indent="-171450" algn="l" defTabSz="800100">
            <a:lnSpc>
              <a:spcPct val="90000"/>
            </a:lnSpc>
            <a:spcBef>
              <a:spcPct val="0"/>
            </a:spcBef>
            <a:spcAft>
              <a:spcPct val="15000"/>
            </a:spcAft>
            <a:buChar char="••"/>
          </a:pPr>
          <a:r>
            <a:rPr lang="en-US" sz="1800" kern="1200"/>
            <a:t>On-time submission</a:t>
          </a:r>
        </a:p>
        <a:p>
          <a:pPr marL="171450" lvl="1" indent="-171450" algn="l" defTabSz="800100">
            <a:lnSpc>
              <a:spcPct val="90000"/>
            </a:lnSpc>
            <a:spcBef>
              <a:spcPct val="0"/>
            </a:spcBef>
            <a:spcAft>
              <a:spcPct val="15000"/>
            </a:spcAft>
            <a:buChar char="••"/>
          </a:pPr>
          <a:r>
            <a:rPr lang="en-US" sz="1800" kern="1200"/>
            <a:t>References</a:t>
          </a:r>
        </a:p>
      </dsp:txBody>
      <dsp:txXfrm>
        <a:off x="7429462" y="1386672"/>
        <a:ext cx="2171301" cy="13041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40A2EF-ED3D-4F53-9201-AC5D780D2A91}" type="datetimeFigureOut">
              <a:rPr lang="en-US"/>
              <a:t>8/21/2017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5209B9-B763-405F-9B71-444F1399E4D0}"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209B9-B763-405F-9B71-444F1399E4D0}" type="slidenum">
              <a:rPr lang="en-US"/>
              <a:t>2</a:t>
            </a:fld>
            <a:endParaRPr lang="en-US"/>
          </a:p>
        </p:txBody>
      </p:sp>
    </p:spTree>
    <p:extLst>
      <p:ext uri="{BB962C8B-B14F-4D97-AF65-F5344CB8AC3E}">
        <p14:creationId xmlns:p14="http://schemas.microsoft.com/office/powerpoint/2010/main" val="384624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209B9-B763-405F-9B71-444F1399E4D0}" type="slidenum">
              <a:rPr lang="en-US"/>
              <a:t>3</a:t>
            </a:fld>
            <a:endParaRPr lang="en-US"/>
          </a:p>
        </p:txBody>
      </p:sp>
    </p:spTree>
    <p:extLst>
      <p:ext uri="{BB962C8B-B14F-4D97-AF65-F5344CB8AC3E}">
        <p14:creationId xmlns:p14="http://schemas.microsoft.com/office/powerpoint/2010/main" val="363453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209B9-B763-405F-9B71-444F1399E4D0}" type="slidenum">
              <a:rPr lang="en-US"/>
              <a:t>4</a:t>
            </a:fld>
            <a:endParaRPr lang="en-US"/>
          </a:p>
        </p:txBody>
      </p:sp>
    </p:spTree>
    <p:extLst>
      <p:ext uri="{BB962C8B-B14F-4D97-AF65-F5344CB8AC3E}">
        <p14:creationId xmlns:p14="http://schemas.microsoft.com/office/powerpoint/2010/main" val="322021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209B9-B763-405F-9B71-444F1399E4D0}" type="slidenum">
              <a:rPr lang="en-US"/>
              <a:t>5</a:t>
            </a:fld>
            <a:endParaRPr lang="en-US"/>
          </a:p>
        </p:txBody>
      </p:sp>
    </p:spTree>
    <p:extLst>
      <p:ext uri="{BB962C8B-B14F-4D97-AF65-F5344CB8AC3E}">
        <p14:creationId xmlns:p14="http://schemas.microsoft.com/office/powerpoint/2010/main" val="3248969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209B9-B763-405F-9B71-444F1399E4D0}" type="slidenum">
              <a:rPr lang="en-US"/>
              <a:t>6</a:t>
            </a:fld>
            <a:endParaRPr lang="en-US"/>
          </a:p>
        </p:txBody>
      </p:sp>
    </p:spTree>
    <p:extLst>
      <p:ext uri="{BB962C8B-B14F-4D97-AF65-F5344CB8AC3E}">
        <p14:creationId xmlns:p14="http://schemas.microsoft.com/office/powerpoint/2010/main" val="3216136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209B9-B763-405F-9B71-444F1399E4D0}" type="slidenum">
              <a:rPr lang="en-US"/>
              <a:t>7</a:t>
            </a:fld>
            <a:endParaRPr lang="en-US"/>
          </a:p>
        </p:txBody>
      </p:sp>
    </p:spTree>
    <p:extLst>
      <p:ext uri="{BB962C8B-B14F-4D97-AF65-F5344CB8AC3E}">
        <p14:creationId xmlns:p14="http://schemas.microsoft.com/office/powerpoint/2010/main" val="1117829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209B9-B763-405F-9B71-444F1399E4D0}" type="slidenum">
              <a:rPr lang="en-US"/>
              <a:t>8</a:t>
            </a:fld>
            <a:endParaRPr lang="en-US"/>
          </a:p>
        </p:txBody>
      </p:sp>
    </p:spTree>
    <p:extLst>
      <p:ext uri="{BB962C8B-B14F-4D97-AF65-F5344CB8AC3E}">
        <p14:creationId xmlns:p14="http://schemas.microsoft.com/office/powerpoint/2010/main" val="2949304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209B9-B763-405F-9B71-444F1399E4D0}" type="slidenum">
              <a:rPr lang="en-US"/>
              <a:t>9</a:t>
            </a:fld>
            <a:endParaRPr lang="en-US"/>
          </a:p>
        </p:txBody>
      </p:sp>
    </p:spTree>
    <p:extLst>
      <p:ext uri="{BB962C8B-B14F-4D97-AF65-F5344CB8AC3E}">
        <p14:creationId xmlns:p14="http://schemas.microsoft.com/office/powerpoint/2010/main" val="175647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209B9-B763-405F-9B71-444F1399E4D0}" type="slidenum">
              <a:rPr lang="en-US"/>
              <a:t>15</a:t>
            </a:fld>
            <a:endParaRPr lang="en-US"/>
          </a:p>
        </p:txBody>
      </p:sp>
    </p:spTree>
    <p:extLst>
      <p:ext uri="{BB962C8B-B14F-4D97-AF65-F5344CB8AC3E}">
        <p14:creationId xmlns:p14="http://schemas.microsoft.com/office/powerpoint/2010/main" val="2611928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C534192-4BC6-4D6E-BDBB-EA81534B0706}" type="datetimeFigureOut">
              <a:rPr lang="id-ID" smtClean="0"/>
              <a:t>21/08/2017</a:t>
            </a:fld>
            <a:endParaRPr lang="id-ID"/>
          </a:p>
        </p:txBody>
      </p:sp>
      <p:sp>
        <p:nvSpPr>
          <p:cNvPr id="5" name="Footer Placeholder 4"/>
          <p:cNvSpPr>
            <a:spLocks noGrp="1"/>
          </p:cNvSpPr>
          <p:nvPr>
            <p:ph type="ftr" sz="quarter" idx="11"/>
          </p:nvPr>
        </p:nvSpPr>
        <p:spPr>
          <a:xfrm>
            <a:off x="2416500" y="329307"/>
            <a:ext cx="4973915" cy="309201"/>
          </a:xfrm>
        </p:spPr>
        <p:txBody>
          <a:bodyPr/>
          <a:lstStyle/>
          <a:p>
            <a:endParaRPr lang="id-ID"/>
          </a:p>
        </p:txBody>
      </p:sp>
      <p:sp>
        <p:nvSpPr>
          <p:cNvPr id="6" name="Slide Number Placeholder 5"/>
          <p:cNvSpPr>
            <a:spLocks noGrp="1"/>
          </p:cNvSpPr>
          <p:nvPr>
            <p:ph type="sldNum" sz="quarter" idx="12"/>
          </p:nvPr>
        </p:nvSpPr>
        <p:spPr>
          <a:xfrm>
            <a:off x="1437664" y="798973"/>
            <a:ext cx="811019" cy="503578"/>
          </a:xfrm>
        </p:spPr>
        <p:txBody>
          <a:bodyPr/>
          <a:lstStyle/>
          <a:p>
            <a:fld id="{9D9F6C03-A645-410A-AD57-92C620871B28}" type="slidenum">
              <a:rPr lang="id-ID" smtClean="0"/>
              <a:t>‹#›</a:t>
            </a:fld>
            <a:endParaRPr lang="id-ID"/>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58982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534192-4BC6-4D6E-BDBB-EA81534B0706}" type="datetimeFigureOut">
              <a:rPr lang="id-ID" smtClean="0"/>
              <a:t>21/08/2017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D9F6C03-A645-410A-AD57-92C620871B28}" type="slidenum">
              <a:rPr lang="id-ID" smtClean="0"/>
              <a:t>‹#›</a:t>
            </a:fld>
            <a:endParaRPr lang="id-ID"/>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55888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534192-4BC6-4D6E-BDBB-EA81534B0706}" type="datetimeFigureOut">
              <a:rPr lang="id-ID" smtClean="0"/>
              <a:t>21/08/2017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D9F6C03-A645-410A-AD57-92C620871B28}" type="slidenum">
              <a:rPr lang="id-ID" smtClean="0"/>
              <a:t>‹#›</a:t>
            </a:fld>
            <a:endParaRPr lang="id-ID"/>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01810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534192-4BC6-4D6E-BDBB-EA81534B0706}" type="datetimeFigureOut">
              <a:rPr lang="id-ID" smtClean="0"/>
              <a:t>21/08/2017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D9F6C03-A645-410A-AD57-92C620871B28}" type="slidenum">
              <a:rPr lang="id-ID" smtClean="0"/>
              <a:t>‹#›</a:t>
            </a:fld>
            <a:endParaRPr lang="id-ID"/>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5281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534192-4BC6-4D6E-BDBB-EA81534B0706}" type="datetimeFigureOut">
              <a:rPr lang="id-ID" smtClean="0"/>
              <a:t>21/08/2017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D9F6C03-A645-410A-AD57-92C620871B28}" type="slidenum">
              <a:rPr lang="id-ID" smtClean="0"/>
              <a:t>‹#›</a:t>
            </a:fld>
            <a:endParaRPr lang="id-ID"/>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67927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534192-4BC6-4D6E-BDBB-EA81534B0706}" type="datetimeFigureOut">
              <a:rPr lang="id-ID" smtClean="0"/>
              <a:t>21/08/2017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D9F6C03-A645-410A-AD57-92C620871B28}" type="slidenum">
              <a:rPr lang="id-ID" smtClean="0"/>
              <a:t>‹#›</a:t>
            </a:fld>
            <a:endParaRPr lang="id-ID"/>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7307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534192-4BC6-4D6E-BDBB-EA81534B0706}" type="datetimeFigureOut">
              <a:rPr lang="id-ID" smtClean="0"/>
              <a:t>21/08/2017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D9F6C03-A645-410A-AD57-92C620871B28}" type="slidenum">
              <a:rPr lang="id-ID" smtClean="0"/>
              <a:t>‹#›</a:t>
            </a:fld>
            <a:endParaRPr lang="id-ID"/>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18495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534192-4BC6-4D6E-BDBB-EA81534B0706}" type="datetimeFigureOut">
              <a:rPr lang="id-ID" smtClean="0"/>
              <a:t>21/08/2017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D9F6C03-A645-410A-AD57-92C620871B28}" type="slidenum">
              <a:rPr lang="id-ID" smtClean="0"/>
              <a:t>‹#›</a:t>
            </a:fld>
            <a:endParaRPr lang="id-ID"/>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9048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534192-4BC6-4D6E-BDBB-EA81534B0706}" type="datetimeFigureOut">
              <a:rPr lang="id-ID" smtClean="0"/>
              <a:t>21/08/2017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D9F6C03-A645-410A-AD57-92C620871B28}" type="slidenum">
              <a:rPr lang="id-ID" smtClean="0"/>
              <a:t>‹#›</a:t>
            </a:fld>
            <a:endParaRPr lang="id-ID"/>
          </a:p>
        </p:txBody>
      </p:sp>
    </p:spTree>
    <p:extLst>
      <p:ext uri="{BB962C8B-B14F-4D97-AF65-F5344CB8AC3E}">
        <p14:creationId xmlns:p14="http://schemas.microsoft.com/office/powerpoint/2010/main" val="374054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C534192-4BC6-4D6E-BDBB-EA81534B0706}" type="datetimeFigureOut">
              <a:rPr lang="id-ID" smtClean="0"/>
              <a:t>21/08/2017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D9F6C03-A645-410A-AD57-92C620871B28}" type="slidenum">
              <a:rPr lang="id-ID" smtClean="0"/>
              <a:t>‹#›</a:t>
            </a:fld>
            <a:endParaRPr lang="id-ID"/>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88098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C534192-4BC6-4D6E-BDBB-EA81534B0706}" type="datetimeFigureOut">
              <a:rPr lang="id-ID" smtClean="0"/>
              <a:t>21/08/2017</a:t>
            </a:fld>
            <a:endParaRPr lang="id-ID"/>
          </a:p>
        </p:txBody>
      </p:sp>
      <p:sp>
        <p:nvSpPr>
          <p:cNvPr id="6" name="Footer Placeholder 5"/>
          <p:cNvSpPr>
            <a:spLocks noGrp="1"/>
          </p:cNvSpPr>
          <p:nvPr>
            <p:ph type="ftr" sz="quarter" idx="11"/>
          </p:nvPr>
        </p:nvSpPr>
        <p:spPr>
          <a:xfrm>
            <a:off x="1447382" y="318640"/>
            <a:ext cx="5541004" cy="320931"/>
          </a:xfrm>
        </p:spPr>
        <p:txBody>
          <a:bodyPr/>
          <a:lstStyle/>
          <a:p>
            <a:endParaRPr lang="id-ID"/>
          </a:p>
        </p:txBody>
      </p:sp>
      <p:sp>
        <p:nvSpPr>
          <p:cNvPr id="7" name="Slide Number Placeholder 6"/>
          <p:cNvSpPr>
            <a:spLocks noGrp="1"/>
          </p:cNvSpPr>
          <p:nvPr>
            <p:ph type="sldNum" sz="quarter" idx="12"/>
          </p:nvPr>
        </p:nvSpPr>
        <p:spPr/>
        <p:txBody>
          <a:bodyPr/>
          <a:lstStyle/>
          <a:p>
            <a:fld id="{9D9F6C03-A645-410A-AD57-92C620871B28}" type="slidenum">
              <a:rPr lang="id-ID" smtClean="0"/>
              <a:t>‹#›</a:t>
            </a:fld>
            <a:endParaRPr lang="id-ID"/>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093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C534192-4BC6-4D6E-BDBB-EA81534B0706}" type="datetimeFigureOut">
              <a:rPr lang="id-ID" smtClean="0"/>
              <a:t>21/08/2017</a:t>
            </a:fld>
            <a:endParaRPr lang="id-ID"/>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D9F6C03-A645-410A-AD57-92C620871B28}" type="slidenum">
              <a:rPr lang="id-ID" smtClean="0"/>
              <a:t>‹#›</a:t>
            </a:fld>
            <a:endParaRPr lang="id-ID"/>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941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id-ID"/>
              <a:t>English for Nursing</a:t>
            </a:r>
          </a:p>
        </p:txBody>
      </p:sp>
      <p:sp>
        <p:nvSpPr>
          <p:cNvPr id="3" name="Subtitle 2"/>
          <p:cNvSpPr>
            <a:spLocks noGrp="1"/>
          </p:cNvSpPr>
          <p:nvPr>
            <p:ph type="subTitle" idx="1"/>
          </p:nvPr>
        </p:nvSpPr>
        <p:spPr/>
        <p:txBody>
          <a:bodyPr>
            <a:normAutofit/>
          </a:bodyPr>
          <a:lstStyle/>
          <a:p>
            <a:pPr algn="ctr"/>
            <a:r>
              <a:rPr lang="id-ID" sz="3200" i="1"/>
              <a:t>Overview</a:t>
            </a:r>
          </a:p>
        </p:txBody>
      </p:sp>
    </p:spTree>
    <p:extLst>
      <p:ext uri="{BB962C8B-B14F-4D97-AF65-F5344CB8AC3E}">
        <p14:creationId xmlns:p14="http://schemas.microsoft.com/office/powerpoint/2010/main" val="3873452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1086296216"/>
              </p:ext>
            </p:extLst>
          </p:nvPr>
        </p:nvSpPr>
        <p:spPr/>
        <p:txBody>
          <a:bodyPr/>
          <a:lstStyle/>
          <a:p>
            <a:r>
              <a:rPr lang="en-US"/>
              <a:t>Evaluation</a:t>
            </a:r>
          </a:p>
        </p:txBody>
      </p:sp>
      <p:graphicFrame>
        <p:nvGraphicFramePr>
          <p:cNvPr id="4" name="Table 4"/>
          <p:cNvGraphicFramePr>
            <a:graphicFrameLocks noGrp="1"/>
          </p:cNvGraphicFramePr>
          <p:nvPr>
            <p:ph idx="1"/>
            <p:extLst>
              <p:ext uri="{D42A27DB-BD31-4B8C-83A1-F6EECF244321}">
                <p14:modId xmlns:p14="http://schemas.microsoft.com/office/powerpoint/2010/main" val="495211198"/>
              </p:ext>
            </p:extLst>
          </p:nvPr>
        </p:nvGraphicFramePr>
        <p:xfrm>
          <a:off x="1450975" y="2016125"/>
          <a:ext cx="9572619" cy="2895600"/>
        </p:xfrm>
        <a:graphic>
          <a:graphicData uri="http://schemas.openxmlformats.org/drawingml/2006/table">
            <a:tbl>
              <a:tblPr firstRow="1" bandRow="1">
                <a:tableStyleId>{5C22544A-7EE6-4342-B048-85BDC9FD1C3A}</a:tableStyleId>
              </a:tblPr>
              <a:tblGrid>
                <a:gridCol w="923923">
                  <a:extLst>
                    <a:ext uri="{9D8B030D-6E8A-4147-A177-3AD203B41FA5}">
                      <a16:colId xmlns:a16="http://schemas.microsoft.com/office/drawing/2014/main" xmlns="" val="1594808879"/>
                    </a:ext>
                  </a:extLst>
                </a:gridCol>
                <a:gridCol w="2905124">
                  <a:extLst>
                    <a:ext uri="{9D8B030D-6E8A-4147-A177-3AD203B41FA5}">
                      <a16:colId xmlns:a16="http://schemas.microsoft.com/office/drawing/2014/main" xmlns="" val="2503014651"/>
                    </a:ext>
                  </a:extLst>
                </a:gridCol>
                <a:gridCol w="1352548">
                  <a:extLst>
                    <a:ext uri="{9D8B030D-6E8A-4147-A177-3AD203B41FA5}">
                      <a16:colId xmlns:a16="http://schemas.microsoft.com/office/drawing/2014/main" xmlns="" val="2525736543"/>
                    </a:ext>
                  </a:extLst>
                </a:gridCol>
                <a:gridCol w="2486025">
                  <a:extLst>
                    <a:ext uri="{9D8B030D-6E8A-4147-A177-3AD203B41FA5}">
                      <a16:colId xmlns:a16="http://schemas.microsoft.com/office/drawing/2014/main" xmlns="" val="3637602943"/>
                    </a:ext>
                  </a:extLst>
                </a:gridCol>
                <a:gridCol w="1904999">
                  <a:extLst>
                    <a:ext uri="{9D8B030D-6E8A-4147-A177-3AD203B41FA5}">
                      <a16:colId xmlns:a16="http://schemas.microsoft.com/office/drawing/2014/main" xmlns="" val="2721327029"/>
                    </a:ext>
                  </a:extLst>
                </a:gridCol>
              </a:tblGrid>
              <a:tr h="370840">
                <a:tc>
                  <a:txBody>
                    <a:bodyPr/>
                    <a:lstStyle/>
                    <a:p>
                      <a:pPr algn="ctr">
                        <a:buNone/>
                      </a:pPr>
                      <a:r>
                        <a:rPr lang="en-US" sz="2000"/>
                        <a:t>No</a:t>
                      </a:r>
                    </a:p>
                  </a:txBody>
                  <a:tcPr/>
                </a:tc>
                <a:tc>
                  <a:txBody>
                    <a:bodyPr/>
                    <a:lstStyle/>
                    <a:p>
                      <a:pPr>
                        <a:buNone/>
                      </a:pPr>
                      <a:r>
                        <a:rPr lang="en-US" sz="2000"/>
                        <a:t>Indicators</a:t>
                      </a:r>
                    </a:p>
                  </a:txBody>
                  <a:tcPr/>
                </a:tc>
                <a:tc>
                  <a:txBody>
                    <a:bodyPr/>
                    <a:lstStyle/>
                    <a:p>
                      <a:pPr>
                        <a:buNone/>
                      </a:pPr>
                      <a:r>
                        <a:rPr lang="en-US" sz="2000"/>
                        <a:t>Weight</a:t>
                      </a:r>
                    </a:p>
                  </a:txBody>
                  <a:tcPr/>
                </a:tc>
                <a:tc>
                  <a:txBody>
                    <a:bodyPr/>
                    <a:lstStyle/>
                    <a:p>
                      <a:pPr>
                        <a:buNone/>
                      </a:pPr>
                      <a:r>
                        <a:rPr lang="en-US" sz="2000"/>
                        <a:t>Learning Objectives</a:t>
                      </a:r>
                    </a:p>
                  </a:txBody>
                  <a:tcPr/>
                </a:tc>
                <a:tc>
                  <a:txBody>
                    <a:bodyPr/>
                    <a:lstStyle/>
                    <a:p>
                      <a:pPr>
                        <a:buNone/>
                      </a:pPr>
                      <a:r>
                        <a:rPr lang="en-US" sz="2000"/>
                        <a:t>Tasks</a:t>
                      </a:r>
                    </a:p>
                  </a:txBody>
                  <a:tcPr/>
                </a:tc>
                <a:extLst>
                  <a:ext uri="{0D108BD9-81ED-4DB2-BD59-A6C34878D82A}">
                    <a16:rowId xmlns:a16="http://schemas.microsoft.com/office/drawing/2014/main" xmlns="" val="926182157"/>
                  </a:ext>
                </a:extLst>
              </a:tr>
              <a:tr h="370840">
                <a:tc>
                  <a:txBody>
                    <a:bodyPr/>
                    <a:lstStyle/>
                    <a:p>
                      <a:pPr algn="ctr">
                        <a:buNone/>
                      </a:pPr>
                      <a:r>
                        <a:rPr lang="en-US" sz="2000"/>
                        <a:t>1</a:t>
                      </a:r>
                    </a:p>
                  </a:txBody>
                  <a:tcPr/>
                </a:tc>
                <a:tc>
                  <a:txBody>
                    <a:bodyPr/>
                    <a:lstStyle/>
                    <a:p>
                      <a:pPr>
                        <a:buNone/>
                      </a:pPr>
                      <a:r>
                        <a:rPr lang="en-US" sz="2000"/>
                        <a:t>KAT 1</a:t>
                      </a:r>
                    </a:p>
                  </a:txBody>
                  <a:tcPr/>
                </a:tc>
                <a:tc>
                  <a:txBody>
                    <a:bodyPr/>
                    <a:lstStyle/>
                    <a:p>
                      <a:pPr>
                        <a:buNone/>
                      </a:pPr>
                      <a:r>
                        <a:rPr lang="en-US" sz="2000"/>
                        <a:t>10%</a:t>
                      </a:r>
                    </a:p>
                  </a:txBody>
                  <a:tcPr/>
                </a:tc>
                <a:tc>
                  <a:txBody>
                    <a:bodyPr/>
                    <a:lstStyle/>
                    <a:p>
                      <a:pPr>
                        <a:buNone/>
                      </a:pPr>
                      <a:r>
                        <a:rPr lang="en-US" sz="2000"/>
                        <a:t>LO A1 - A6</a:t>
                      </a:r>
                    </a:p>
                  </a:txBody>
                  <a:tcPr/>
                </a:tc>
                <a:tc>
                  <a:txBody>
                    <a:bodyPr/>
                    <a:lstStyle/>
                    <a:p>
                      <a:pPr>
                        <a:buNone/>
                      </a:pPr>
                      <a:r>
                        <a:rPr lang="en-US" sz="2000"/>
                        <a:t>Class Assignments</a:t>
                      </a:r>
                    </a:p>
                  </a:txBody>
                  <a:tcPr/>
                </a:tc>
                <a:extLst>
                  <a:ext uri="{0D108BD9-81ED-4DB2-BD59-A6C34878D82A}">
                    <a16:rowId xmlns:a16="http://schemas.microsoft.com/office/drawing/2014/main" xmlns="" val="262019529"/>
                  </a:ext>
                </a:extLst>
              </a:tr>
              <a:tr h="370840">
                <a:tc>
                  <a:txBody>
                    <a:bodyPr/>
                    <a:lstStyle/>
                    <a:p>
                      <a:pPr algn="ctr">
                        <a:buNone/>
                      </a:pPr>
                      <a:r>
                        <a:rPr lang="en-US" sz="2000"/>
                        <a:t>2</a:t>
                      </a:r>
                    </a:p>
                  </a:txBody>
                  <a:tcPr/>
                </a:tc>
                <a:tc>
                  <a:txBody>
                    <a:bodyPr/>
                    <a:lstStyle/>
                    <a:p>
                      <a:pPr>
                        <a:buNone/>
                      </a:pPr>
                      <a:r>
                        <a:rPr lang="en-US" sz="2000"/>
                        <a:t>KAT 2</a:t>
                      </a:r>
                    </a:p>
                  </a:txBody>
                  <a:tcPr/>
                </a:tc>
                <a:tc>
                  <a:txBody>
                    <a:bodyPr/>
                    <a:lstStyle/>
                    <a:p>
                      <a:pPr>
                        <a:buNone/>
                      </a:pPr>
                      <a:r>
                        <a:rPr lang="en-US" sz="2000"/>
                        <a:t>20%</a:t>
                      </a:r>
                    </a:p>
                  </a:txBody>
                  <a:tcPr/>
                </a:tc>
                <a:tc>
                  <a:txBody>
                    <a:bodyPr/>
                    <a:lstStyle/>
                    <a:p>
                      <a:pPr>
                        <a:buNone/>
                      </a:pPr>
                      <a:r>
                        <a:rPr lang="en-US" sz="2000"/>
                        <a:t>LO A1 – A3</a:t>
                      </a:r>
                    </a:p>
                    <a:p>
                      <a:pPr lvl="0">
                        <a:buNone/>
                      </a:pPr>
                      <a:r>
                        <a:rPr lang="en-US" sz="2000"/>
                        <a:t>LO A4 - A6</a:t>
                      </a:r>
                    </a:p>
                  </a:txBody>
                  <a:tcPr/>
                </a:tc>
                <a:tc>
                  <a:txBody>
                    <a:bodyPr/>
                    <a:lstStyle/>
                    <a:p>
                      <a:pPr>
                        <a:buNone/>
                      </a:pPr>
                      <a:r>
                        <a:rPr lang="en-US" sz="2000"/>
                        <a:t>Quiz 1</a:t>
                      </a:r>
                    </a:p>
                    <a:p>
                      <a:pPr lvl="0">
                        <a:buNone/>
                      </a:pPr>
                      <a:r>
                        <a:rPr lang="en-US" sz="2000"/>
                        <a:t>Quiz 2</a:t>
                      </a:r>
                    </a:p>
                  </a:txBody>
                  <a:tcPr/>
                </a:tc>
                <a:extLst>
                  <a:ext uri="{0D108BD9-81ED-4DB2-BD59-A6C34878D82A}">
                    <a16:rowId xmlns:a16="http://schemas.microsoft.com/office/drawing/2014/main" xmlns="" val="2556444515"/>
                  </a:ext>
                </a:extLst>
              </a:tr>
              <a:tr h="370840">
                <a:tc>
                  <a:txBody>
                    <a:bodyPr/>
                    <a:lstStyle/>
                    <a:p>
                      <a:pPr algn="ctr">
                        <a:buNone/>
                      </a:pPr>
                      <a:r>
                        <a:rPr lang="en-US" sz="2000"/>
                        <a:t>3</a:t>
                      </a:r>
                    </a:p>
                  </a:txBody>
                  <a:tcPr/>
                </a:tc>
                <a:tc>
                  <a:txBody>
                    <a:bodyPr/>
                    <a:lstStyle/>
                    <a:p>
                      <a:pPr>
                        <a:buNone/>
                      </a:pPr>
                      <a:r>
                        <a:rPr lang="en-US" sz="2000"/>
                        <a:t>Mid-Test</a:t>
                      </a:r>
                    </a:p>
                  </a:txBody>
                  <a:tcPr/>
                </a:tc>
                <a:tc>
                  <a:txBody>
                    <a:bodyPr/>
                    <a:lstStyle/>
                    <a:p>
                      <a:pPr>
                        <a:buNone/>
                      </a:pPr>
                      <a:r>
                        <a:rPr lang="en-US" sz="2000"/>
                        <a:t>30%</a:t>
                      </a:r>
                    </a:p>
                  </a:txBody>
                  <a:tcPr/>
                </a:tc>
                <a:tc>
                  <a:txBody>
                    <a:bodyPr/>
                    <a:lstStyle/>
                    <a:p>
                      <a:pPr>
                        <a:buNone/>
                      </a:pPr>
                      <a:r>
                        <a:rPr lang="en-US" sz="2000"/>
                        <a:t>LO A1 - A3</a:t>
                      </a:r>
                    </a:p>
                  </a:txBody>
                  <a:tcPr/>
                </a:tc>
                <a:tc>
                  <a:txBody>
                    <a:bodyPr/>
                    <a:lstStyle/>
                    <a:p>
                      <a:pPr>
                        <a:buNone/>
                      </a:pPr>
                      <a:r>
                        <a:rPr lang="en-US" sz="2000"/>
                        <a:t>Speaking Test</a:t>
                      </a:r>
                    </a:p>
                  </a:txBody>
                  <a:tcPr/>
                </a:tc>
                <a:extLst>
                  <a:ext uri="{0D108BD9-81ED-4DB2-BD59-A6C34878D82A}">
                    <a16:rowId xmlns:a16="http://schemas.microsoft.com/office/drawing/2014/main" xmlns="" val="3616029317"/>
                  </a:ext>
                </a:extLst>
              </a:tr>
              <a:tr h="370839">
                <a:tc>
                  <a:txBody>
                    <a:bodyPr/>
                    <a:lstStyle/>
                    <a:p>
                      <a:pPr lvl="0" algn="ctr">
                        <a:buNone/>
                      </a:pPr>
                      <a:r>
                        <a:rPr lang="en-US" sz="2000"/>
                        <a:t>4</a:t>
                      </a:r>
                    </a:p>
                  </a:txBody>
                  <a:tcPr/>
                </a:tc>
                <a:tc>
                  <a:txBody>
                    <a:bodyPr/>
                    <a:lstStyle/>
                    <a:p>
                      <a:pPr lvl="0">
                        <a:buNone/>
                      </a:pPr>
                      <a:r>
                        <a:rPr lang="en-US" sz="2000"/>
                        <a:t>Final Test</a:t>
                      </a:r>
                    </a:p>
                  </a:txBody>
                  <a:tcPr/>
                </a:tc>
                <a:tc>
                  <a:txBody>
                    <a:bodyPr/>
                    <a:lstStyle/>
                    <a:p>
                      <a:pPr lvl="0">
                        <a:buNone/>
                      </a:pPr>
                      <a:r>
                        <a:rPr lang="en-US" sz="2000"/>
                        <a:t>40%</a:t>
                      </a:r>
                    </a:p>
                  </a:txBody>
                  <a:tcPr/>
                </a:tc>
                <a:tc>
                  <a:txBody>
                    <a:bodyPr/>
                    <a:lstStyle/>
                    <a:p>
                      <a:pPr lvl="0">
                        <a:buNone/>
                      </a:pPr>
                      <a:r>
                        <a:rPr lang="en-US" sz="2000"/>
                        <a:t>LO A1 - A6</a:t>
                      </a:r>
                    </a:p>
                  </a:txBody>
                  <a:tcPr/>
                </a:tc>
                <a:tc>
                  <a:txBody>
                    <a:bodyPr/>
                    <a:lstStyle/>
                    <a:p>
                      <a:pPr lvl="0">
                        <a:buNone/>
                      </a:pPr>
                      <a:r>
                        <a:rPr lang="en-US" sz="2000"/>
                        <a:t>Video Project</a:t>
                      </a:r>
                    </a:p>
                  </a:txBody>
                  <a:tcPr/>
                </a:tc>
                <a:extLst>
                  <a:ext uri="{0D108BD9-81ED-4DB2-BD59-A6C34878D82A}">
                    <a16:rowId xmlns:a16="http://schemas.microsoft.com/office/drawing/2014/main" xmlns="" val="1055569625"/>
                  </a:ext>
                </a:extLst>
              </a:tr>
            </a:tbl>
          </a:graphicData>
        </a:graphic>
      </p:graphicFrame>
    </p:spTree>
    <p:extLst>
      <p:ext uri="{BB962C8B-B14F-4D97-AF65-F5344CB8AC3E}">
        <p14:creationId xmlns:p14="http://schemas.microsoft.com/office/powerpoint/2010/main" val="498310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358279078"/>
              </p:ext>
            </p:extLst>
          </p:nvPr>
        </p:nvSpPr>
        <p:spPr/>
        <p:txBody>
          <a:bodyPr/>
          <a:lstStyle/>
          <a:p>
            <a:r>
              <a:rPr lang="id-ID"/>
              <a:t>LEARNING PLAN</a:t>
            </a:r>
          </a:p>
        </p:txBody>
      </p:sp>
      <p:sp>
        <p:nvSpPr>
          <p:cNvPr id="3" name="Content Placeholder 2"/>
          <p:cNvSpPr>
            <a:spLocks noGrp="1"/>
          </p:cNvSpPr>
          <p:nvPr>
            <p:ph idx="1"/>
            <p:extLst>
              <p:ext uri="{D42A27DB-BD31-4B8C-83A1-F6EECF244321}">
                <p14:modId xmlns:p14="http://schemas.microsoft.com/office/powerpoint/2010/main" val="3471743753"/>
              </p:ext>
            </p:extLst>
          </p:nvPr>
        </p:nvSpPr>
        <p:spPr/>
        <p:txBody>
          <a:bodyPr>
            <a:normAutofit lnSpcReduction="10000"/>
          </a:bodyPr>
          <a:lstStyle/>
          <a:p>
            <a:r>
              <a:rPr lang="id-ID" sz="2800"/>
              <a:t>Complete and Submit </a:t>
            </a:r>
            <a:r>
              <a:rPr lang="en-US" sz="2800"/>
              <a:t>pre-</a:t>
            </a:r>
            <a:r>
              <a:rPr lang="id-ID" sz="2800"/>
              <a:t>class</a:t>
            </a:r>
            <a:endParaRPr lang="en-US" sz="2800"/>
          </a:p>
          <a:p>
            <a:r>
              <a:rPr lang="id-ID" sz="2800"/>
              <a:t>Complete each activity ass</a:t>
            </a:r>
            <a:r>
              <a:rPr lang="en-US" sz="2800" err="1"/>
              <a:t>ig</a:t>
            </a:r>
            <a:r>
              <a:rPr lang="id-ID" sz="2800"/>
              <a:t>ned on that day</a:t>
            </a:r>
            <a:endParaRPr lang="en-US" sz="2800"/>
          </a:p>
          <a:p>
            <a:pPr lvl="1"/>
            <a:r>
              <a:rPr lang="id-ID" sz="2600"/>
              <a:t>Opening</a:t>
            </a:r>
          </a:p>
          <a:p>
            <a:pPr lvl="1"/>
            <a:r>
              <a:rPr lang="id-ID" sz="2600"/>
              <a:t>Learning</a:t>
            </a:r>
          </a:p>
          <a:p>
            <a:pPr lvl="1"/>
            <a:r>
              <a:rPr lang="id-ID" sz="2600"/>
              <a:t>Closing</a:t>
            </a:r>
          </a:p>
          <a:p>
            <a:r>
              <a:rPr lang="en-US" sz="2800"/>
              <a:t>Complete and Submit post-class activities</a:t>
            </a:r>
            <a:endParaRPr lang="id-ID" sz="2800"/>
          </a:p>
        </p:txBody>
      </p:sp>
    </p:spTree>
    <p:extLst>
      <p:ext uri="{BB962C8B-B14F-4D97-AF65-F5344CB8AC3E}">
        <p14:creationId xmlns:p14="http://schemas.microsoft.com/office/powerpoint/2010/main" val="2171006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2315257822"/>
              </p:ext>
            </p:extLst>
          </p:nvPr>
        </p:nvSpPr>
        <p:spPr/>
        <p:txBody>
          <a:bodyPr/>
          <a:lstStyle/>
          <a:p>
            <a:r>
              <a:rPr lang="en-US"/>
              <a:t>CLASS POLICY</a:t>
            </a:r>
          </a:p>
        </p:txBody>
      </p:sp>
      <p:graphicFrame>
        <p:nvGraphicFramePr>
          <p:cNvPr id="4" name="Diagram 4"/>
          <p:cNvGraphicFramePr>
            <a:graphicFrameLocks noGrp="1"/>
          </p:cNvGraphicFramePr>
          <p:nvPr>
            <p:ph idx="1"/>
            <p:extLst>
              <p:ext uri="{D42A27DB-BD31-4B8C-83A1-F6EECF244321}">
                <p14:modId xmlns:p14="http://schemas.microsoft.com/office/powerpoint/2010/main" val="829323975"/>
              </p:ext>
            </p:extLst>
          </p:nvPr>
        </p:nvGraphicFramePr>
        <p:xfrm>
          <a:off x="1450975" y="2016125"/>
          <a:ext cx="9604375"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511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2146193395"/>
              </p:ext>
            </p:extLst>
          </p:nvPr>
        </p:nvSpPr>
        <p:spPr/>
        <p:txBody>
          <a:bodyPr/>
          <a:lstStyle/>
          <a:p>
            <a:r>
              <a:rPr lang="en-US"/>
              <a:t>Class leaders</a:t>
            </a:r>
          </a:p>
        </p:txBody>
      </p:sp>
      <p:graphicFrame>
        <p:nvGraphicFramePr>
          <p:cNvPr id="4" name="Diagram 4"/>
          <p:cNvGraphicFramePr>
            <a:graphicFrameLocks noGrp="1"/>
          </p:cNvGraphicFramePr>
          <p:nvPr>
            <p:ph idx="1"/>
            <p:extLst>
              <p:ext uri="{D42A27DB-BD31-4B8C-83A1-F6EECF244321}">
                <p14:modId xmlns:p14="http://schemas.microsoft.com/office/powerpoint/2010/main" val="495732801"/>
              </p:ext>
            </p:extLst>
          </p:nvPr>
        </p:nvGraphicFramePr>
        <p:xfrm>
          <a:off x="1450975" y="2016125"/>
          <a:ext cx="9604375"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4918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Additional Info	</a:t>
            </a:r>
          </a:p>
        </p:txBody>
      </p:sp>
      <p:sp>
        <p:nvSpPr>
          <p:cNvPr id="3" name="Content Placeholder 2"/>
          <p:cNvSpPr>
            <a:spLocks noGrp="1"/>
          </p:cNvSpPr>
          <p:nvPr>
            <p:ph idx="1"/>
            <p:extLst>
              <p:ext uri="{D42A27DB-BD31-4B8C-83A1-F6EECF244321}">
                <p14:modId xmlns:p14="http://schemas.microsoft.com/office/powerpoint/2010/main" val="4271466783"/>
              </p:ext>
            </p:extLst>
          </p:nvPr>
        </p:nvSpPr>
        <p:spPr/>
        <p:txBody>
          <a:bodyPr>
            <a:normAutofit/>
          </a:bodyPr>
          <a:lstStyle/>
          <a:p>
            <a:pPr marL="0" indent="0">
              <a:buNone/>
            </a:pPr>
            <a:r>
              <a:rPr lang="id-ID" sz="2800"/>
              <a:t>If you have any questions feel free to come and approach the lecturers in FoN office, 4th Floor within working days and only from 7 AM – 4 PM. </a:t>
            </a:r>
          </a:p>
          <a:p>
            <a:endParaRPr lang="id-ID"/>
          </a:p>
          <a:p>
            <a:pPr marL="0" indent="0">
              <a:buNone/>
            </a:pPr>
            <a:r>
              <a:rPr lang="id-ID" sz="2400"/>
              <a:t>Thank you</a:t>
            </a:r>
          </a:p>
          <a:p>
            <a:pPr marL="0" indent="0">
              <a:buNone/>
            </a:pPr>
            <a:r>
              <a:rPr lang="id-ID" sz="2400"/>
              <a:t>English for Nursing Team</a:t>
            </a:r>
          </a:p>
        </p:txBody>
      </p:sp>
    </p:spTree>
    <p:extLst>
      <p:ext uri="{BB962C8B-B14F-4D97-AF65-F5344CB8AC3E}">
        <p14:creationId xmlns:p14="http://schemas.microsoft.com/office/powerpoint/2010/main" val="3790646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rotWithShape="1">
          <a:blip r:embed="rId3"/>
          <a:srcRect r="415" b="1"/>
          <a:stretch/>
        </p:blipFill>
        <p:spPr>
          <a:xfrm>
            <a:off x="20" y="10"/>
            <a:ext cx="12191980" cy="6121333"/>
          </a:xfrm>
          <a:prstGeom prst="rect">
            <a:avLst/>
          </a:prstGeom>
        </p:spPr>
      </p:pic>
    </p:spTree>
    <p:extLst>
      <p:ext uri="{BB962C8B-B14F-4D97-AF65-F5344CB8AC3E}">
        <p14:creationId xmlns:p14="http://schemas.microsoft.com/office/powerpoint/2010/main" val="3423725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618016" y="177420"/>
            <a:ext cx="5015188" cy="6493349"/>
          </a:xfrm>
          <a:prstGeom prst="rect">
            <a:avLst/>
          </a:prstGeom>
        </p:spPr>
      </p:pic>
    </p:spTree>
    <p:extLst>
      <p:ext uri="{BB962C8B-B14F-4D97-AF65-F5344CB8AC3E}">
        <p14:creationId xmlns:p14="http://schemas.microsoft.com/office/powerpoint/2010/main" val="1670580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5" name="Rectangle 7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pic>
        <p:nvPicPr>
          <p:cNvPr id="79" name="Picture 78"/>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81" name="Straight Connector 80"/>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453897"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85" name="Group 84"/>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7477388" y="482171"/>
            <a:ext cx="4074533" cy="5149101"/>
            <a:chOff x="7463259" y="583365"/>
            <a:chExt cx="4074533" cy="5181928"/>
          </a:xfrm>
        </p:grpSpPr>
        <p:sp>
          <p:nvSpPr>
            <p:cNvPr id="86" name="Rectangle 85"/>
            <p:cNvSpPr/>
            <p:nvPr>
              <p:extLst>
                <p:ext uri="{386F3935-93C4-4BCD-93E2-E3B085C9AB24}">
                  <p16:designElem xmlns:p16="http://schemas.microsoft.com/office/powerpoint/2015/main" xmlns="" val="1"/>
                </p:ext>
              </p:extLst>
            </p:nvPr>
          </p:nvSpPr>
          <p:spPr>
            <a:xfrm>
              <a:off x="7463259" y="583365"/>
              <a:ext cx="4074533"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extLst>
                <p:ext uri="{386F3935-93C4-4BCD-93E2-E3B085C9AB24}">
                  <p16:designElem xmlns:p16="http://schemas.microsoft.com/office/powerpoint/2015/main" xmlns="" val="1"/>
                </p:ext>
              </p:extLst>
            </p:nvPr>
          </p:nvSpPr>
          <p:spPr>
            <a:xfrm>
              <a:off x="7776318" y="915807"/>
              <a:ext cx="345028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2053" name="Picture 2" descr="Image may contain: 1 person, selfie and closeup"/>
          <p:cNvPicPr>
            <a:picLocks noChangeAspect="1"/>
          </p:cNvPicPr>
          <p:nvPr/>
        </p:nvPicPr>
        <p:blipFill rotWithShape="1">
          <a:blip r:embed="rId4">
            <a:extLst>
              <a:ext uri="{28A0092B-C50C-407E-A947-70E740481C1C}">
                <a14:useLocalDpi xmlns:a14="http://schemas.microsoft.com/office/drawing/2010/main" val="0"/>
              </a:ext>
            </a:extLst>
          </a:blip>
          <a:srcRect l="18316" t="14979" r="8789" b="-3"/>
          <a:stretch/>
        </p:blipFill>
        <p:spPr>
          <a:xfrm>
            <a:off x="7790447" y="812507"/>
            <a:ext cx="3450289" cy="4466452"/>
          </a:xfrm>
          <a:prstGeom prst="rect">
            <a:avLst/>
          </a:prstGeom>
        </p:spPr>
      </p:pic>
      <p:sp>
        <p:nvSpPr>
          <p:cNvPr id="2" name="Title 1"/>
          <p:cNvSpPr>
            <a:spLocks noGrp="1"/>
          </p:cNvSpPr>
          <p:nvPr>
            <p:ph type="title"/>
            <p:extLst>
              <p:ext uri="{D42A27DB-BD31-4B8C-83A1-F6EECF244321}">
                <p14:modId xmlns:p14="http://schemas.microsoft.com/office/powerpoint/2010/main" val="357749467"/>
              </p:ext>
            </p:extLst>
          </p:nvPr>
        </p:nvSpPr>
        <p:spPr>
          <a:xfrm>
            <a:off x="1451580" y="804520"/>
            <a:ext cx="5550355" cy="1049235"/>
          </a:xfrm>
        </p:spPr>
        <p:txBody>
          <a:bodyPr>
            <a:normAutofit/>
          </a:bodyPr>
          <a:lstStyle/>
          <a:p>
            <a:r>
              <a:rPr lang="id-ID"/>
              <a:t>Sandra sembel</a:t>
            </a:r>
          </a:p>
        </p:txBody>
      </p:sp>
      <p:sp>
        <p:nvSpPr>
          <p:cNvPr id="2055" name="Content Placeholder 2054"/>
          <p:cNvSpPr>
            <a:spLocks noGrp="1"/>
          </p:cNvSpPr>
          <p:nvPr>
            <p:ph idx="1"/>
            <p:extLst>
              <p:ext uri="{D42A27DB-BD31-4B8C-83A1-F6EECF244321}">
                <p14:modId xmlns:p14="http://schemas.microsoft.com/office/powerpoint/2010/main" val="3353178742"/>
              </p:ext>
            </p:extLst>
          </p:nvPr>
        </p:nvSpPr>
        <p:spPr>
          <a:xfrm>
            <a:off x="1451580" y="2015732"/>
            <a:ext cx="5550355" cy="3450613"/>
          </a:xfrm>
        </p:spPr>
        <p:txBody>
          <a:bodyPr>
            <a:normAutofit/>
          </a:bodyPr>
          <a:lstStyle/>
          <a:p>
            <a:pPr marL="0" indent="0">
              <a:buNone/>
            </a:pPr>
            <a:r>
              <a:rPr lang="id-ID" sz="2400"/>
              <a:t>CLASS COORDINATOR</a:t>
            </a:r>
          </a:p>
          <a:p>
            <a:r>
              <a:rPr lang="id-ID" sz="2400" b="1"/>
              <a:t>Status</a:t>
            </a:r>
            <a:r>
              <a:rPr lang="id-ID" sz="2400"/>
              <a:t>: A proud mom of a teenage boy </a:t>
            </a:r>
          </a:p>
          <a:p>
            <a:r>
              <a:rPr lang="id-ID" sz="2400" b="1"/>
              <a:t>Major</a:t>
            </a:r>
            <a:r>
              <a:rPr lang="id-ID" sz="2400"/>
              <a:t>: English Education, Economics, Management</a:t>
            </a:r>
            <a:endParaRPr sz="2400"/>
          </a:p>
          <a:p>
            <a:endParaRPr lang="id-ID" sz="2400"/>
          </a:p>
          <a:p>
            <a:endParaRPr lang="en-US" sz="2400"/>
          </a:p>
        </p:txBody>
      </p:sp>
    </p:spTree>
    <p:extLst>
      <p:ext uri="{BB962C8B-B14F-4D97-AF65-F5344CB8AC3E}">
        <p14:creationId xmlns:p14="http://schemas.microsoft.com/office/powerpoint/2010/main" val="2372381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5" name="Rectangle 7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pic>
        <p:nvPicPr>
          <p:cNvPr id="79" name="Picture 78" descr="A picture containing indoor, furniture&#10;&#10;Description generated with high confidence"/>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81" name="Straight Connector 80"/>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453897"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85" name="Group 84"/>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7477388" y="482171"/>
            <a:ext cx="4074533" cy="5149101"/>
            <a:chOff x="7463259" y="583365"/>
            <a:chExt cx="4074533" cy="5181928"/>
          </a:xfrm>
        </p:grpSpPr>
        <p:sp>
          <p:nvSpPr>
            <p:cNvPr id="86" name="Rectangle 85"/>
            <p:cNvSpPr/>
            <p:nvPr>
              <p:extLst>
                <p:ext uri="{386F3935-93C4-4BCD-93E2-E3B085C9AB24}">
                  <p16:designElem xmlns:p16="http://schemas.microsoft.com/office/powerpoint/2015/main" xmlns="" val="1"/>
                </p:ext>
              </p:extLst>
            </p:nvPr>
          </p:nvSpPr>
          <p:spPr>
            <a:xfrm>
              <a:off x="7463259" y="583365"/>
              <a:ext cx="4074533"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extLst>
                <p:ext uri="{386F3935-93C4-4BCD-93E2-E3B085C9AB24}">
                  <p16:designElem xmlns:p16="http://schemas.microsoft.com/office/powerpoint/2015/main" xmlns="" val="1"/>
                </p:ext>
              </p:extLst>
            </p:nvPr>
          </p:nvSpPr>
          <p:spPr>
            <a:xfrm>
              <a:off x="7776318" y="915807"/>
              <a:ext cx="345028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p:cNvSpPr>
            <a:spLocks noGrp="1"/>
          </p:cNvSpPr>
          <p:nvPr>
            <p:ph type="title"/>
            <p:extLst>
              <p:ext uri="{D42A27DB-BD31-4B8C-83A1-F6EECF244321}">
                <p14:modId xmlns:p14="http://schemas.microsoft.com/office/powerpoint/2010/main" val="2018763416"/>
              </p:ext>
            </p:extLst>
          </p:nvPr>
        </p:nvSpPr>
        <p:spPr>
          <a:xfrm>
            <a:off x="1451580" y="804520"/>
            <a:ext cx="5550355" cy="1049235"/>
          </a:xfrm>
        </p:spPr>
        <p:txBody>
          <a:bodyPr>
            <a:normAutofit/>
          </a:bodyPr>
          <a:lstStyle/>
          <a:p>
            <a:r>
              <a:rPr lang="id-ID"/>
              <a:t>Kinanthi lebdawicaksaputri</a:t>
            </a:r>
          </a:p>
        </p:txBody>
      </p:sp>
      <p:sp>
        <p:nvSpPr>
          <p:cNvPr id="4103" name="Content Placeholder 4102"/>
          <p:cNvSpPr>
            <a:spLocks noGrp="1"/>
          </p:cNvSpPr>
          <p:nvPr>
            <p:ph idx="1"/>
            <p:extLst>
              <p:ext uri="{D42A27DB-BD31-4B8C-83A1-F6EECF244321}">
                <p14:modId xmlns:p14="http://schemas.microsoft.com/office/powerpoint/2010/main" val="3930107406"/>
              </p:ext>
            </p:extLst>
          </p:nvPr>
        </p:nvSpPr>
        <p:spPr>
          <a:xfrm>
            <a:off x="1451580" y="2015732"/>
            <a:ext cx="5550355" cy="3450613"/>
          </a:xfrm>
        </p:spPr>
        <p:txBody>
          <a:bodyPr>
            <a:normAutofit/>
          </a:bodyPr>
          <a:lstStyle/>
          <a:p>
            <a:r>
              <a:rPr lang="id-ID" sz="2400" b="1"/>
              <a:t>Status:  </a:t>
            </a:r>
            <a:r>
              <a:rPr lang="en-US" sz="2400"/>
              <a:t>Single, in relationship</a:t>
            </a:r>
          </a:p>
          <a:p>
            <a:r>
              <a:rPr lang="id-ID" sz="2400" b="1"/>
              <a:t>Education: </a:t>
            </a:r>
            <a:r>
              <a:rPr lang="en-US" sz="2400"/>
              <a:t> </a:t>
            </a:r>
            <a:r>
              <a:rPr lang="id-ID" sz="2400"/>
              <a:t>Sarjana Keperawatan, NERS - FON UPH </a:t>
            </a:r>
            <a:r>
              <a:rPr lang="en-US" sz="2400"/>
              <a:t> </a:t>
            </a:r>
          </a:p>
          <a:p>
            <a:pPr marL="0" indent="0">
              <a:buNone/>
            </a:pPr>
            <a:endParaRPr lang="id-ID" sz="2400"/>
          </a:p>
          <a:p>
            <a:endParaRPr lang="id-ID" sz="2400"/>
          </a:p>
        </p:txBody>
      </p:sp>
      <p:pic>
        <p:nvPicPr>
          <p:cNvPr id="5" name="Picture 5"/>
          <p:cNvPicPr>
            <a:picLocks noChangeAspect="1"/>
          </p:cNvPicPr>
          <p:nvPr/>
        </p:nvPicPr>
        <p:blipFill rotWithShape="1">
          <a:blip r:embed="rId4" cstate="print">
            <a:extLst>
              <a:ext uri="{28A0092B-C50C-407E-A947-70E740481C1C}">
                <a14:useLocalDpi xmlns:a14="http://schemas.microsoft.com/office/drawing/2010/main" val="0"/>
              </a:ext>
            </a:extLst>
          </a:blip>
          <a:srcRect t="18169"/>
          <a:stretch/>
        </p:blipFill>
        <p:spPr>
          <a:xfrm>
            <a:off x="7790446" y="848340"/>
            <a:ext cx="3450289" cy="4430619"/>
          </a:xfrm>
          <a:prstGeom prst="rect">
            <a:avLst/>
          </a:prstGeom>
        </p:spPr>
      </p:pic>
    </p:spTree>
    <p:extLst>
      <p:ext uri="{BB962C8B-B14F-4D97-AF65-F5344CB8AC3E}">
        <p14:creationId xmlns:p14="http://schemas.microsoft.com/office/powerpoint/2010/main" val="42675524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COURSE DESCRIPTION</a:t>
            </a:r>
          </a:p>
        </p:txBody>
      </p:sp>
      <p:sp>
        <p:nvSpPr>
          <p:cNvPr id="3" name="Content Placeholder 2"/>
          <p:cNvSpPr>
            <a:spLocks noGrp="1"/>
          </p:cNvSpPr>
          <p:nvPr>
            <p:ph idx="1"/>
            <p:extLst>
              <p:ext uri="{D42A27DB-BD31-4B8C-83A1-F6EECF244321}">
                <p14:modId xmlns:p14="http://schemas.microsoft.com/office/powerpoint/2010/main" val="3904141475"/>
              </p:ext>
            </p:extLst>
          </p:nvPr>
        </p:nvSpPr>
        <p:spPr/>
        <p:txBody>
          <a:bodyPr/>
          <a:lstStyle/>
          <a:p>
            <a:r>
              <a:rPr lang="en-US" sz="2800"/>
              <a:t>This course is for student nurses who have early operational ability to communicate using simple language (who are beginning to use English to express themselves) and wish to improve their mastery and confidence to operational level in general nursing context.</a:t>
            </a:r>
          </a:p>
          <a:p>
            <a:endParaRPr lang="id-ID"/>
          </a:p>
        </p:txBody>
      </p:sp>
    </p:spTree>
    <p:extLst>
      <p:ext uri="{BB962C8B-B14F-4D97-AF65-F5344CB8AC3E}">
        <p14:creationId xmlns:p14="http://schemas.microsoft.com/office/powerpoint/2010/main" val="2335464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Goals and Objectives</a:t>
            </a:r>
          </a:p>
        </p:txBody>
      </p:sp>
      <p:sp>
        <p:nvSpPr>
          <p:cNvPr id="3" name="Content Placeholder 2"/>
          <p:cNvSpPr>
            <a:spLocks noGrp="1"/>
          </p:cNvSpPr>
          <p:nvPr>
            <p:ph idx="1"/>
            <p:extLst>
              <p:ext uri="{D42A27DB-BD31-4B8C-83A1-F6EECF244321}">
                <p14:modId xmlns:p14="http://schemas.microsoft.com/office/powerpoint/2010/main" val="442612110"/>
              </p:ext>
            </p:extLst>
          </p:nvPr>
        </p:nvSpPr>
        <p:spPr>
          <a:xfrm>
            <a:off x="1447800" y="1809750"/>
            <a:ext cx="9823480" cy="4063133"/>
          </a:xfrm>
        </p:spPr>
        <p:txBody>
          <a:bodyPr vert="horz" lIns="91440" tIns="45720" rIns="91440" bIns="45720" rtlCol="0" anchor="t">
            <a:noAutofit/>
          </a:bodyPr>
          <a:lstStyle/>
          <a:p>
            <a:pPr marL="0" indent="0">
              <a:buNone/>
            </a:pPr>
            <a:r>
              <a:rPr lang="en-US" sz="2400" dirty="0"/>
              <a:t>Communicating at basic operational level about the following topics:</a:t>
            </a:r>
          </a:p>
          <a:p>
            <a:pPr marL="457200" indent="-457200">
              <a:buFont typeface="+mj-lt"/>
              <a:buAutoNum type="alphaUcPeriod"/>
            </a:pPr>
            <a:r>
              <a:rPr lang="en-US" sz="2400" b="1" dirty="0"/>
              <a:t>Introduce </a:t>
            </a:r>
            <a:r>
              <a:rPr lang="en-US" sz="2400" dirty="0"/>
              <a:t>themselves to fellow medical professionals and to patients</a:t>
            </a:r>
          </a:p>
          <a:p>
            <a:pPr marL="457200" indent="-457200">
              <a:buFont typeface="+mj-lt"/>
              <a:buAutoNum type="alphaUcPeriod"/>
            </a:pPr>
            <a:r>
              <a:rPr lang="en-US" sz="2400" dirty="0"/>
              <a:t>Ask for and give </a:t>
            </a:r>
            <a:r>
              <a:rPr lang="en-US" sz="2400" b="1" dirty="0"/>
              <a:t>information</a:t>
            </a:r>
          </a:p>
          <a:p>
            <a:pPr marL="457200" indent="-457200">
              <a:buFont typeface="+mj-lt"/>
              <a:buAutoNum type="alphaUcPeriod"/>
            </a:pPr>
            <a:r>
              <a:rPr lang="en-US" sz="2400" dirty="0"/>
              <a:t>Understand and give </a:t>
            </a:r>
            <a:r>
              <a:rPr lang="en-US" sz="2400" b="1" dirty="0"/>
              <a:t>instructions</a:t>
            </a:r>
          </a:p>
          <a:p>
            <a:pPr marL="457200" indent="-457200">
              <a:buFont typeface="+mj-lt"/>
              <a:buAutoNum type="alphaUcPeriod"/>
            </a:pPr>
            <a:r>
              <a:rPr lang="en-US" sz="2400" dirty="0"/>
              <a:t>Understand and </a:t>
            </a:r>
            <a:r>
              <a:rPr lang="en-US" sz="2400" b="1" dirty="0"/>
              <a:t>explain a process</a:t>
            </a:r>
            <a:endParaRPr lang="id-ID" sz="2400" b="1" dirty="0"/>
          </a:p>
          <a:p>
            <a:pPr marL="457200" indent="-457200">
              <a:buFont typeface="+mj-lt"/>
              <a:buAutoNum type="alphaUcPeriod"/>
            </a:pPr>
            <a:r>
              <a:rPr lang="en-US" sz="2400" dirty="0"/>
              <a:t>Ask for and give </a:t>
            </a:r>
            <a:r>
              <a:rPr lang="en-US" sz="2400" b="1" dirty="0"/>
              <a:t>advice</a:t>
            </a:r>
          </a:p>
          <a:p>
            <a:pPr marL="457200" indent="-457200">
              <a:buFont typeface="+mj-lt"/>
              <a:buAutoNum type="alphaUcPeriod"/>
            </a:pPr>
            <a:r>
              <a:rPr lang="en-US" sz="2400" dirty="0"/>
              <a:t>Ask for and give </a:t>
            </a:r>
            <a:r>
              <a:rPr lang="en-US" sz="2400" b="1" dirty="0"/>
              <a:t>opinions</a:t>
            </a:r>
          </a:p>
          <a:p>
            <a:endParaRPr lang="en-US" dirty="0"/>
          </a:p>
          <a:p>
            <a:endParaRPr lang="id-ID" dirty="0"/>
          </a:p>
        </p:txBody>
      </p:sp>
    </p:spTree>
    <p:extLst>
      <p:ext uri="{BB962C8B-B14F-4D97-AF65-F5344CB8AC3E}">
        <p14:creationId xmlns:p14="http://schemas.microsoft.com/office/powerpoint/2010/main" val="3232467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Topics</a:t>
            </a:r>
          </a:p>
        </p:txBody>
      </p:sp>
      <p:sp>
        <p:nvSpPr>
          <p:cNvPr id="3" name="Content Placeholder 2"/>
          <p:cNvSpPr>
            <a:spLocks noGrp="1"/>
          </p:cNvSpPr>
          <p:nvPr>
            <p:ph idx="1"/>
            <p:extLst>
              <p:ext uri="{D42A27DB-BD31-4B8C-83A1-F6EECF244321}">
                <p14:modId xmlns:p14="http://schemas.microsoft.com/office/powerpoint/2010/main" val="569863529"/>
              </p:ext>
            </p:extLst>
          </p:nvPr>
        </p:nvSpPr>
        <p:spPr/>
        <p:txBody>
          <a:bodyPr>
            <a:normAutofit/>
          </a:bodyPr>
          <a:lstStyle/>
          <a:p>
            <a:pPr marL="0" indent="0">
              <a:buNone/>
            </a:pPr>
            <a:r>
              <a:rPr lang="id-ID" sz="3200" b="1" u="sng"/>
              <a:t>Week1 </a:t>
            </a:r>
            <a:r>
              <a:rPr lang="en-US" sz="3200"/>
              <a:t> Course Introduction: Course outline and Class Policy</a:t>
            </a:r>
            <a:endParaRPr lang="id-ID" sz="3200"/>
          </a:p>
          <a:p>
            <a:pPr marL="0" indent="0">
              <a:buNone/>
            </a:pPr>
            <a:r>
              <a:rPr lang="id-ID" sz="3200" b="1" u="sng"/>
              <a:t>Week 2 </a:t>
            </a:r>
            <a:r>
              <a:rPr lang="en-US" sz="3200" b="1"/>
              <a:t> </a:t>
            </a:r>
            <a:r>
              <a:rPr lang="en-US" sz="3200"/>
              <a:t>This is our Hospital</a:t>
            </a:r>
          </a:p>
          <a:p>
            <a:pPr marL="0" indent="0">
              <a:buNone/>
            </a:pPr>
            <a:r>
              <a:rPr lang="id-ID" sz="3200" b="1" u="sng"/>
              <a:t>Week 3 </a:t>
            </a:r>
            <a:r>
              <a:rPr lang="en-US" sz="3200"/>
              <a:t> I am your nurse</a:t>
            </a:r>
          </a:p>
          <a:p>
            <a:pPr marL="0" indent="0">
              <a:buNone/>
            </a:pPr>
            <a:r>
              <a:rPr lang="id-ID" sz="3200" b="1" u="sng"/>
              <a:t>Week 4 </a:t>
            </a:r>
            <a:r>
              <a:rPr lang="en-US" sz="3200"/>
              <a:t> Here is how to do it</a:t>
            </a:r>
            <a:endParaRPr lang="id-ID" sz="3200"/>
          </a:p>
        </p:txBody>
      </p:sp>
    </p:spTree>
    <p:extLst>
      <p:ext uri="{BB962C8B-B14F-4D97-AF65-F5344CB8AC3E}">
        <p14:creationId xmlns:p14="http://schemas.microsoft.com/office/powerpoint/2010/main" val="1634741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topics</a:t>
            </a:r>
          </a:p>
        </p:txBody>
      </p:sp>
      <p:sp>
        <p:nvSpPr>
          <p:cNvPr id="3" name="Content Placeholder 2"/>
          <p:cNvSpPr>
            <a:spLocks noGrp="1"/>
          </p:cNvSpPr>
          <p:nvPr>
            <p:ph idx="1"/>
            <p:extLst/>
          </p:nvPr>
        </p:nvSpPr>
        <p:spPr/>
        <p:txBody>
          <a:bodyPr>
            <a:normAutofit/>
          </a:bodyPr>
          <a:lstStyle/>
          <a:p>
            <a:pPr marL="0" indent="0">
              <a:buNone/>
            </a:pPr>
            <a:r>
              <a:rPr lang="id-ID" sz="3200" b="1" u="sng"/>
              <a:t>Week 5  </a:t>
            </a:r>
            <a:r>
              <a:rPr lang="en-US" sz="3200"/>
              <a:t> Wound Care</a:t>
            </a:r>
          </a:p>
          <a:p>
            <a:pPr marL="0" indent="0">
              <a:buNone/>
            </a:pPr>
            <a:r>
              <a:rPr lang="id-ID" sz="3200" b="1" u="sng"/>
              <a:t>Week 6 </a:t>
            </a:r>
            <a:r>
              <a:rPr lang="en-US" sz="3200"/>
              <a:t> Handover</a:t>
            </a:r>
          </a:p>
          <a:p>
            <a:pPr marL="0" indent="0">
              <a:buNone/>
            </a:pPr>
            <a:r>
              <a:rPr lang="id-ID" sz="3200" b="1" u="sng"/>
              <a:t>Week 7 </a:t>
            </a:r>
            <a:r>
              <a:rPr lang="en-US" sz="3200"/>
              <a:t> Quiz 1</a:t>
            </a:r>
          </a:p>
          <a:p>
            <a:pPr marL="0" indent="0">
              <a:buNone/>
            </a:pPr>
            <a:r>
              <a:rPr lang="id-ID" sz="3200" b="1" u="sng"/>
              <a:t>Week 8</a:t>
            </a:r>
            <a:r>
              <a:rPr lang="id-ID" sz="3200" b="1"/>
              <a:t> </a:t>
            </a:r>
            <a:r>
              <a:rPr lang="en-US" sz="3200"/>
              <a:t> Mid-Test</a:t>
            </a:r>
            <a:endParaRPr sz="3200"/>
          </a:p>
        </p:txBody>
      </p:sp>
    </p:spTree>
    <p:extLst>
      <p:ext uri="{BB962C8B-B14F-4D97-AF65-F5344CB8AC3E}">
        <p14:creationId xmlns:p14="http://schemas.microsoft.com/office/powerpoint/2010/main" val="2417232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topics</a:t>
            </a:r>
          </a:p>
        </p:txBody>
      </p:sp>
      <p:sp>
        <p:nvSpPr>
          <p:cNvPr id="3" name="Content Placeholder 2"/>
          <p:cNvSpPr>
            <a:spLocks noGrp="1"/>
          </p:cNvSpPr>
          <p:nvPr>
            <p:ph idx="1"/>
            <p:extLst>
              <p:ext uri="{D42A27DB-BD31-4B8C-83A1-F6EECF244321}">
                <p14:modId xmlns:p14="http://schemas.microsoft.com/office/powerpoint/2010/main" val="2696388484"/>
              </p:ext>
            </p:extLst>
          </p:nvPr>
        </p:nvSpPr>
        <p:spPr/>
        <p:txBody>
          <a:bodyPr>
            <a:normAutofit/>
          </a:bodyPr>
          <a:lstStyle/>
          <a:p>
            <a:pPr marL="0" indent="0">
              <a:buNone/>
            </a:pPr>
            <a:r>
              <a:rPr lang="id-ID" sz="3200" b="1" u="sng"/>
              <a:t>Week 9  </a:t>
            </a:r>
            <a:r>
              <a:rPr lang="en-US" sz="3200"/>
              <a:t> Drug Administration</a:t>
            </a:r>
          </a:p>
          <a:p>
            <a:pPr marL="0" indent="0">
              <a:buNone/>
            </a:pPr>
            <a:r>
              <a:rPr lang="id-ID" sz="3200" b="1" u="sng"/>
              <a:t>Week 10 </a:t>
            </a:r>
            <a:r>
              <a:rPr lang="en-US" sz="3200"/>
              <a:t> Pre-operative Checks</a:t>
            </a:r>
          </a:p>
          <a:p>
            <a:pPr marL="0" indent="0">
              <a:buNone/>
            </a:pPr>
            <a:r>
              <a:rPr lang="id-ID" sz="3200" b="1" u="sng"/>
              <a:t>Week 11</a:t>
            </a:r>
            <a:r>
              <a:rPr lang="en-US" sz="3200"/>
              <a:t>  Post-operative Checks</a:t>
            </a:r>
          </a:p>
          <a:p>
            <a:pPr marL="0" indent="0">
              <a:buNone/>
            </a:pPr>
            <a:r>
              <a:rPr lang="id-ID" sz="3200" b="1" u="sng"/>
              <a:t>Week 12</a:t>
            </a:r>
            <a:r>
              <a:rPr lang="id-ID" sz="3200" b="1"/>
              <a:t> </a:t>
            </a:r>
            <a:r>
              <a:rPr lang="en-US" sz="3200"/>
              <a:t> Handling Complaints</a:t>
            </a:r>
            <a:endParaRPr sz="3200"/>
          </a:p>
        </p:txBody>
      </p:sp>
    </p:spTree>
    <p:extLst>
      <p:ext uri="{BB962C8B-B14F-4D97-AF65-F5344CB8AC3E}">
        <p14:creationId xmlns:p14="http://schemas.microsoft.com/office/powerpoint/2010/main" val="725402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topics</a:t>
            </a:r>
          </a:p>
        </p:txBody>
      </p:sp>
      <p:sp>
        <p:nvSpPr>
          <p:cNvPr id="3" name="Content Placeholder 2"/>
          <p:cNvSpPr>
            <a:spLocks noGrp="1"/>
          </p:cNvSpPr>
          <p:nvPr>
            <p:ph idx="1"/>
            <p:extLst>
              <p:ext uri="{D42A27DB-BD31-4B8C-83A1-F6EECF244321}">
                <p14:modId xmlns:p14="http://schemas.microsoft.com/office/powerpoint/2010/main" val="1542194459"/>
              </p:ext>
            </p:extLst>
          </p:nvPr>
        </p:nvSpPr>
        <p:spPr/>
        <p:txBody>
          <a:bodyPr>
            <a:normAutofit/>
          </a:bodyPr>
          <a:lstStyle/>
          <a:p>
            <a:pPr marL="0" indent="0">
              <a:buNone/>
            </a:pPr>
            <a:r>
              <a:rPr lang="id-ID" sz="3200" b="1" u="sng" dirty="0"/>
              <a:t>Week 13  </a:t>
            </a:r>
            <a:r>
              <a:rPr lang="en-US" sz="3200" dirty="0"/>
              <a:t> Death and Dying: Breaking bad news</a:t>
            </a:r>
          </a:p>
          <a:p>
            <a:pPr marL="0" indent="0">
              <a:buNone/>
            </a:pPr>
            <a:r>
              <a:rPr lang="id-ID" sz="3200" b="1" u="sng" dirty="0"/>
              <a:t>Week 14 </a:t>
            </a:r>
            <a:r>
              <a:rPr lang="en-US" sz="3200" dirty="0"/>
              <a:t> Discharge Planning</a:t>
            </a:r>
          </a:p>
          <a:p>
            <a:pPr marL="0" indent="0">
              <a:buNone/>
            </a:pPr>
            <a:r>
              <a:rPr lang="id-ID" sz="3200" b="1" u="sng" dirty="0"/>
              <a:t>Week 15 </a:t>
            </a:r>
            <a:r>
              <a:rPr lang="en-US" sz="3200" dirty="0"/>
              <a:t> Quiz 1I</a:t>
            </a:r>
          </a:p>
          <a:p>
            <a:pPr marL="0" indent="0">
              <a:buNone/>
            </a:pPr>
            <a:r>
              <a:rPr lang="id-ID" sz="3200" b="1" u="sng" dirty="0"/>
              <a:t>Week 16</a:t>
            </a:r>
            <a:r>
              <a:rPr lang="id-ID" sz="3200" b="1" dirty="0"/>
              <a:t> </a:t>
            </a:r>
            <a:r>
              <a:rPr lang="en-US" sz="3200" dirty="0"/>
              <a:t> Final </a:t>
            </a:r>
            <a:r>
              <a:rPr lang="en-US" sz="3200" dirty="0" smtClean="0"/>
              <a:t>Test (Video Project – Small Group)</a:t>
            </a:r>
            <a:endParaRPr sz="3200" dirty="0"/>
          </a:p>
        </p:txBody>
      </p:sp>
    </p:spTree>
    <p:extLst>
      <p:ext uri="{BB962C8B-B14F-4D97-AF65-F5344CB8AC3E}">
        <p14:creationId xmlns:p14="http://schemas.microsoft.com/office/powerpoint/2010/main" val="211359855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247</Words>
  <Application>Microsoft Office PowerPoint</Application>
  <PresentationFormat>Widescreen</PresentationFormat>
  <Paragraphs>111</Paragraphs>
  <Slides>16</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Gill Sans MT</vt:lpstr>
      <vt:lpstr>Gallery</vt:lpstr>
      <vt:lpstr>English for Nursing</vt:lpstr>
      <vt:lpstr>Sandra sembel</vt:lpstr>
      <vt:lpstr>Kinanthi lebdawicaksaputri</vt:lpstr>
      <vt:lpstr>COURSE DESCRIPTION</vt:lpstr>
      <vt:lpstr>Goals and Objectives</vt:lpstr>
      <vt:lpstr>Topics</vt:lpstr>
      <vt:lpstr>topics</vt:lpstr>
      <vt:lpstr>topics</vt:lpstr>
      <vt:lpstr>topics</vt:lpstr>
      <vt:lpstr>Evaluation</vt:lpstr>
      <vt:lpstr>LEARNING PLAN</vt:lpstr>
      <vt:lpstr>CLASS POLICY</vt:lpstr>
      <vt:lpstr>Class leaders</vt:lpstr>
      <vt:lpstr>Additional Info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Nursing</dc:title>
  <dc:creator>Sandra Sembel</dc:creator>
  <cp:lastModifiedBy>Sandra Sembel</cp:lastModifiedBy>
  <cp:revision>4</cp:revision>
  <dcterms:modified xsi:type="dcterms:W3CDTF">2017-08-21T04:10:00Z</dcterms:modified>
</cp:coreProperties>
</file>