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62" r:id="rId9"/>
    <p:sldId id="263" r:id="rId10"/>
    <p:sldId id="266" r:id="rId11"/>
    <p:sldId id="265" r:id="rId12"/>
    <p:sldId id="273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E5B35-72D1-4C0C-B0E5-784E5731D2A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04FA83-90E9-45DE-9140-BC6965384476}">
      <dgm:prSet phldrT="[Text]"/>
      <dgm:spPr/>
      <dgm:t>
        <a:bodyPr/>
        <a:lstStyle/>
        <a:p>
          <a:r>
            <a:rPr lang="id-ID" dirty="0" smtClean="0"/>
            <a:t>Technology, Learning and Thinking Skills</a:t>
          </a:r>
          <a:endParaRPr lang="en-US" dirty="0"/>
        </a:p>
      </dgm:t>
    </dgm:pt>
    <dgm:pt modelId="{38E98F9A-6DBB-45D3-AAE0-74EAE78ABE67}" type="parTrans" cxnId="{02B4C974-0528-4B22-9762-D1BD219D0F5E}">
      <dgm:prSet/>
      <dgm:spPr/>
      <dgm:t>
        <a:bodyPr/>
        <a:lstStyle/>
        <a:p>
          <a:endParaRPr lang="en-US"/>
        </a:p>
      </dgm:t>
    </dgm:pt>
    <dgm:pt modelId="{1AFFAF7E-D4B5-4E28-BC38-201F61A31978}" type="sibTrans" cxnId="{02B4C974-0528-4B22-9762-D1BD219D0F5E}">
      <dgm:prSet/>
      <dgm:spPr/>
      <dgm:t>
        <a:bodyPr/>
        <a:lstStyle/>
        <a:p>
          <a:endParaRPr lang="en-US"/>
        </a:p>
      </dgm:t>
    </dgm:pt>
    <dgm:pt modelId="{6506DD55-E10F-4DD9-B7EA-9FAC6AA83365}">
      <dgm:prSet phldrT="[Text]"/>
      <dgm:spPr/>
      <dgm:t>
        <a:bodyPr/>
        <a:lstStyle/>
        <a:p>
          <a:r>
            <a:rPr lang="id-ID" dirty="0" smtClean="0"/>
            <a:t>Performance of our students?</a:t>
          </a:r>
          <a:endParaRPr lang="en-US" dirty="0"/>
        </a:p>
      </dgm:t>
    </dgm:pt>
    <dgm:pt modelId="{83938363-A7F3-4DDE-8998-870B72A9723C}" type="parTrans" cxnId="{452C3B64-9240-4533-B703-9E805929B7FF}">
      <dgm:prSet/>
      <dgm:spPr/>
      <dgm:t>
        <a:bodyPr/>
        <a:lstStyle/>
        <a:p>
          <a:endParaRPr lang="en-US"/>
        </a:p>
      </dgm:t>
    </dgm:pt>
    <dgm:pt modelId="{4691DA91-60FC-4E5E-B2A4-2F7AF6EB46FD}" type="sibTrans" cxnId="{452C3B64-9240-4533-B703-9E805929B7FF}">
      <dgm:prSet/>
      <dgm:spPr/>
      <dgm:t>
        <a:bodyPr/>
        <a:lstStyle/>
        <a:p>
          <a:endParaRPr lang="en-US"/>
        </a:p>
      </dgm:t>
    </dgm:pt>
    <dgm:pt modelId="{BDA06D18-EB88-415C-9FE9-2DF5A4E3DAD0}" type="pres">
      <dgm:prSet presAssocID="{2A4E5B35-72D1-4C0C-B0E5-784E5731D2AD}" presName="Name0" presStyleCnt="0">
        <dgm:presLayoutVars>
          <dgm:dir/>
          <dgm:animOne val="branch"/>
          <dgm:animLvl val="lvl"/>
        </dgm:presLayoutVars>
      </dgm:prSet>
      <dgm:spPr/>
    </dgm:pt>
    <dgm:pt modelId="{3A7BA1FD-C645-4739-A63C-CF293160A953}" type="pres">
      <dgm:prSet presAssocID="{4404FA83-90E9-45DE-9140-BC6965384476}" presName="chaos" presStyleCnt="0"/>
      <dgm:spPr/>
    </dgm:pt>
    <dgm:pt modelId="{D270F3A4-9862-47F1-ADE6-152BD74D5E0A}" type="pres">
      <dgm:prSet presAssocID="{4404FA83-90E9-45DE-9140-BC6965384476}" presName="parTx1" presStyleLbl="revTx" presStyleIdx="0" presStyleCnt="1"/>
      <dgm:spPr/>
    </dgm:pt>
    <dgm:pt modelId="{30FEB630-0293-4714-BFBF-2D3E425CC51A}" type="pres">
      <dgm:prSet presAssocID="{4404FA83-90E9-45DE-9140-BC6965384476}" presName="c1" presStyleLbl="node1" presStyleIdx="0" presStyleCnt="19"/>
      <dgm:spPr/>
    </dgm:pt>
    <dgm:pt modelId="{A7A2A8A6-BD3F-4687-A273-5C3BA7AD8D59}" type="pres">
      <dgm:prSet presAssocID="{4404FA83-90E9-45DE-9140-BC6965384476}" presName="c2" presStyleLbl="node1" presStyleIdx="1" presStyleCnt="19"/>
      <dgm:spPr/>
    </dgm:pt>
    <dgm:pt modelId="{305DB42A-AC6F-40E4-BA26-9C16C9AE22A7}" type="pres">
      <dgm:prSet presAssocID="{4404FA83-90E9-45DE-9140-BC6965384476}" presName="c3" presStyleLbl="node1" presStyleIdx="2" presStyleCnt="19"/>
      <dgm:spPr/>
    </dgm:pt>
    <dgm:pt modelId="{FA859999-60A0-4C1F-AA39-5D8ACEA5A32D}" type="pres">
      <dgm:prSet presAssocID="{4404FA83-90E9-45DE-9140-BC6965384476}" presName="c4" presStyleLbl="node1" presStyleIdx="3" presStyleCnt="19"/>
      <dgm:spPr/>
    </dgm:pt>
    <dgm:pt modelId="{3F1845CB-0F0D-45AC-A6AB-0ADF1A279CB3}" type="pres">
      <dgm:prSet presAssocID="{4404FA83-90E9-45DE-9140-BC6965384476}" presName="c5" presStyleLbl="node1" presStyleIdx="4" presStyleCnt="19"/>
      <dgm:spPr/>
    </dgm:pt>
    <dgm:pt modelId="{62F644D0-9294-4BE2-BDCF-50CAF492CCCC}" type="pres">
      <dgm:prSet presAssocID="{4404FA83-90E9-45DE-9140-BC6965384476}" presName="c6" presStyleLbl="node1" presStyleIdx="5" presStyleCnt="19"/>
      <dgm:spPr/>
    </dgm:pt>
    <dgm:pt modelId="{C73B4F96-0045-42EE-B619-9037BCD49113}" type="pres">
      <dgm:prSet presAssocID="{4404FA83-90E9-45DE-9140-BC6965384476}" presName="c7" presStyleLbl="node1" presStyleIdx="6" presStyleCnt="19"/>
      <dgm:spPr/>
    </dgm:pt>
    <dgm:pt modelId="{A5E2AA6E-5475-4591-BD8E-EE118DE3C85B}" type="pres">
      <dgm:prSet presAssocID="{4404FA83-90E9-45DE-9140-BC6965384476}" presName="c8" presStyleLbl="node1" presStyleIdx="7" presStyleCnt="19"/>
      <dgm:spPr/>
    </dgm:pt>
    <dgm:pt modelId="{D3D8A1DF-EF6C-4721-840C-04E6B3D825C3}" type="pres">
      <dgm:prSet presAssocID="{4404FA83-90E9-45DE-9140-BC6965384476}" presName="c9" presStyleLbl="node1" presStyleIdx="8" presStyleCnt="19"/>
      <dgm:spPr/>
    </dgm:pt>
    <dgm:pt modelId="{6A13E297-8499-4612-8F8A-13C8D06C48B6}" type="pres">
      <dgm:prSet presAssocID="{4404FA83-90E9-45DE-9140-BC6965384476}" presName="c10" presStyleLbl="node1" presStyleIdx="9" presStyleCnt="19"/>
      <dgm:spPr/>
    </dgm:pt>
    <dgm:pt modelId="{CDE72AC9-629D-475A-8631-529EC3C9F615}" type="pres">
      <dgm:prSet presAssocID="{4404FA83-90E9-45DE-9140-BC6965384476}" presName="c11" presStyleLbl="node1" presStyleIdx="10" presStyleCnt="19"/>
      <dgm:spPr/>
    </dgm:pt>
    <dgm:pt modelId="{5977FBC9-BD44-4FC2-AE89-3BE9EE1A67CE}" type="pres">
      <dgm:prSet presAssocID="{4404FA83-90E9-45DE-9140-BC6965384476}" presName="c12" presStyleLbl="node1" presStyleIdx="11" presStyleCnt="19"/>
      <dgm:spPr/>
    </dgm:pt>
    <dgm:pt modelId="{24D42D23-974B-440E-B31A-870DCD22E656}" type="pres">
      <dgm:prSet presAssocID="{4404FA83-90E9-45DE-9140-BC6965384476}" presName="c13" presStyleLbl="node1" presStyleIdx="12" presStyleCnt="19"/>
      <dgm:spPr/>
    </dgm:pt>
    <dgm:pt modelId="{FBA8A89E-DFDE-4E0E-A61A-C010481CF187}" type="pres">
      <dgm:prSet presAssocID="{4404FA83-90E9-45DE-9140-BC6965384476}" presName="c14" presStyleLbl="node1" presStyleIdx="13" presStyleCnt="19"/>
      <dgm:spPr/>
    </dgm:pt>
    <dgm:pt modelId="{6EB7FB8C-5ECB-4810-938E-1B4ADE1747F3}" type="pres">
      <dgm:prSet presAssocID="{4404FA83-90E9-45DE-9140-BC6965384476}" presName="c15" presStyleLbl="node1" presStyleIdx="14" presStyleCnt="19"/>
      <dgm:spPr/>
    </dgm:pt>
    <dgm:pt modelId="{36ADAF09-88A5-48B2-89C8-2C941F6BD205}" type="pres">
      <dgm:prSet presAssocID="{4404FA83-90E9-45DE-9140-BC6965384476}" presName="c16" presStyleLbl="node1" presStyleIdx="15" presStyleCnt="19"/>
      <dgm:spPr/>
    </dgm:pt>
    <dgm:pt modelId="{D62EE257-4ABC-430D-87DD-2A3043B3F12C}" type="pres">
      <dgm:prSet presAssocID="{4404FA83-90E9-45DE-9140-BC6965384476}" presName="c17" presStyleLbl="node1" presStyleIdx="16" presStyleCnt="19"/>
      <dgm:spPr/>
    </dgm:pt>
    <dgm:pt modelId="{300504E8-2026-4643-BDC1-46B864731DC3}" type="pres">
      <dgm:prSet presAssocID="{4404FA83-90E9-45DE-9140-BC6965384476}" presName="c18" presStyleLbl="node1" presStyleIdx="17" presStyleCnt="19"/>
      <dgm:spPr/>
    </dgm:pt>
    <dgm:pt modelId="{76AE6D80-8BA9-4024-96D3-C99274903BDB}" type="pres">
      <dgm:prSet presAssocID="{1AFFAF7E-D4B5-4E28-BC38-201F61A31978}" presName="chevronComposite1" presStyleCnt="0"/>
      <dgm:spPr/>
    </dgm:pt>
    <dgm:pt modelId="{6907BFCB-BD4B-4CCD-BE0D-D5D6487AB8BB}" type="pres">
      <dgm:prSet presAssocID="{1AFFAF7E-D4B5-4E28-BC38-201F61A31978}" presName="chevron1" presStyleLbl="sibTrans2D1" presStyleIdx="0" presStyleCnt="2"/>
      <dgm:spPr/>
    </dgm:pt>
    <dgm:pt modelId="{B832C7F3-BE97-4C7B-B54F-F757447481D1}" type="pres">
      <dgm:prSet presAssocID="{1AFFAF7E-D4B5-4E28-BC38-201F61A31978}" presName="spChevron1" presStyleCnt="0"/>
      <dgm:spPr/>
    </dgm:pt>
    <dgm:pt modelId="{1856203E-2A5D-48AA-AB9D-A6868D356D08}" type="pres">
      <dgm:prSet presAssocID="{1AFFAF7E-D4B5-4E28-BC38-201F61A31978}" presName="overlap" presStyleCnt="0"/>
      <dgm:spPr/>
    </dgm:pt>
    <dgm:pt modelId="{955D6332-CD96-4B43-A75C-5E0A8ADFD65E}" type="pres">
      <dgm:prSet presAssocID="{1AFFAF7E-D4B5-4E28-BC38-201F61A31978}" presName="chevronComposite2" presStyleCnt="0"/>
      <dgm:spPr/>
    </dgm:pt>
    <dgm:pt modelId="{1B6FFC0E-53B1-46CD-9462-9695B408F5D1}" type="pres">
      <dgm:prSet presAssocID="{1AFFAF7E-D4B5-4E28-BC38-201F61A31978}" presName="chevron2" presStyleLbl="sibTrans2D1" presStyleIdx="1" presStyleCnt="2"/>
      <dgm:spPr/>
    </dgm:pt>
    <dgm:pt modelId="{BDA973C0-151B-47BB-94FF-F94AEEBBCCA3}" type="pres">
      <dgm:prSet presAssocID="{1AFFAF7E-D4B5-4E28-BC38-201F61A31978}" presName="spChevron2" presStyleCnt="0"/>
      <dgm:spPr/>
    </dgm:pt>
    <dgm:pt modelId="{51296137-EB47-488D-90A1-136403034A04}" type="pres">
      <dgm:prSet presAssocID="{6506DD55-E10F-4DD9-B7EA-9FAC6AA83365}" presName="last" presStyleCnt="0"/>
      <dgm:spPr/>
    </dgm:pt>
    <dgm:pt modelId="{4F83AFD3-31BD-4B34-A610-B84330DE6A98}" type="pres">
      <dgm:prSet presAssocID="{6506DD55-E10F-4DD9-B7EA-9FAC6AA83365}" presName="circleTx" presStyleLbl="node1" presStyleIdx="18" presStyleCnt="19"/>
      <dgm:spPr/>
    </dgm:pt>
    <dgm:pt modelId="{E7EB1147-9191-457A-B1A3-9132F330B729}" type="pres">
      <dgm:prSet presAssocID="{6506DD55-E10F-4DD9-B7EA-9FAC6AA83365}" presName="spN" presStyleCnt="0"/>
      <dgm:spPr/>
    </dgm:pt>
  </dgm:ptLst>
  <dgm:cxnLst>
    <dgm:cxn modelId="{F0034352-53C8-4D31-9D1F-AC3436697D06}" type="presOf" srcId="{6506DD55-E10F-4DD9-B7EA-9FAC6AA83365}" destId="{4F83AFD3-31BD-4B34-A610-B84330DE6A98}" srcOrd="0" destOrd="0" presId="urn:microsoft.com/office/officeart/2009/3/layout/RandomtoResultProcess"/>
    <dgm:cxn modelId="{452C3B64-9240-4533-B703-9E805929B7FF}" srcId="{2A4E5B35-72D1-4C0C-B0E5-784E5731D2AD}" destId="{6506DD55-E10F-4DD9-B7EA-9FAC6AA83365}" srcOrd="1" destOrd="0" parTransId="{83938363-A7F3-4DDE-8998-870B72A9723C}" sibTransId="{4691DA91-60FC-4E5E-B2A4-2F7AF6EB46FD}"/>
    <dgm:cxn modelId="{02B4C974-0528-4B22-9762-D1BD219D0F5E}" srcId="{2A4E5B35-72D1-4C0C-B0E5-784E5731D2AD}" destId="{4404FA83-90E9-45DE-9140-BC6965384476}" srcOrd="0" destOrd="0" parTransId="{38E98F9A-6DBB-45D3-AAE0-74EAE78ABE67}" sibTransId="{1AFFAF7E-D4B5-4E28-BC38-201F61A31978}"/>
    <dgm:cxn modelId="{5D6395F7-BBCE-4AB5-A38D-564FAFC1A6BB}" type="presOf" srcId="{4404FA83-90E9-45DE-9140-BC6965384476}" destId="{D270F3A4-9862-47F1-ADE6-152BD74D5E0A}" srcOrd="0" destOrd="0" presId="urn:microsoft.com/office/officeart/2009/3/layout/RandomtoResultProcess"/>
    <dgm:cxn modelId="{D7135F88-53F4-4951-8278-D5D5BEFE21D0}" type="presOf" srcId="{2A4E5B35-72D1-4C0C-B0E5-784E5731D2AD}" destId="{BDA06D18-EB88-415C-9FE9-2DF5A4E3DAD0}" srcOrd="0" destOrd="0" presId="urn:microsoft.com/office/officeart/2009/3/layout/RandomtoResultProcess"/>
    <dgm:cxn modelId="{BD0FB76C-7403-47BB-8AA9-4ED5F87CCF97}" type="presParOf" srcId="{BDA06D18-EB88-415C-9FE9-2DF5A4E3DAD0}" destId="{3A7BA1FD-C645-4739-A63C-CF293160A953}" srcOrd="0" destOrd="0" presId="urn:microsoft.com/office/officeart/2009/3/layout/RandomtoResultProcess"/>
    <dgm:cxn modelId="{D6B91CD1-7720-42FB-AB1E-384F86AA4A33}" type="presParOf" srcId="{3A7BA1FD-C645-4739-A63C-CF293160A953}" destId="{D270F3A4-9862-47F1-ADE6-152BD74D5E0A}" srcOrd="0" destOrd="0" presId="urn:microsoft.com/office/officeart/2009/3/layout/RandomtoResultProcess"/>
    <dgm:cxn modelId="{17BA8E34-4C23-495F-ACF4-6951A306210A}" type="presParOf" srcId="{3A7BA1FD-C645-4739-A63C-CF293160A953}" destId="{30FEB630-0293-4714-BFBF-2D3E425CC51A}" srcOrd="1" destOrd="0" presId="urn:microsoft.com/office/officeart/2009/3/layout/RandomtoResultProcess"/>
    <dgm:cxn modelId="{DD5E5999-0EE3-4349-8BFA-03FC73A5CD64}" type="presParOf" srcId="{3A7BA1FD-C645-4739-A63C-CF293160A953}" destId="{A7A2A8A6-BD3F-4687-A273-5C3BA7AD8D59}" srcOrd="2" destOrd="0" presId="urn:microsoft.com/office/officeart/2009/3/layout/RandomtoResultProcess"/>
    <dgm:cxn modelId="{8AE8DD24-4CF8-4948-84FF-0970137A0A0B}" type="presParOf" srcId="{3A7BA1FD-C645-4739-A63C-CF293160A953}" destId="{305DB42A-AC6F-40E4-BA26-9C16C9AE22A7}" srcOrd="3" destOrd="0" presId="urn:microsoft.com/office/officeart/2009/3/layout/RandomtoResultProcess"/>
    <dgm:cxn modelId="{638E7301-ED7D-4F99-91FF-1CB614B0F94C}" type="presParOf" srcId="{3A7BA1FD-C645-4739-A63C-CF293160A953}" destId="{FA859999-60A0-4C1F-AA39-5D8ACEA5A32D}" srcOrd="4" destOrd="0" presId="urn:microsoft.com/office/officeart/2009/3/layout/RandomtoResultProcess"/>
    <dgm:cxn modelId="{1BC187B9-52BD-450C-8C54-065A6388C6D1}" type="presParOf" srcId="{3A7BA1FD-C645-4739-A63C-CF293160A953}" destId="{3F1845CB-0F0D-45AC-A6AB-0ADF1A279CB3}" srcOrd="5" destOrd="0" presId="urn:microsoft.com/office/officeart/2009/3/layout/RandomtoResultProcess"/>
    <dgm:cxn modelId="{F9049966-C6C4-45AD-99EF-9C6E6C7264C3}" type="presParOf" srcId="{3A7BA1FD-C645-4739-A63C-CF293160A953}" destId="{62F644D0-9294-4BE2-BDCF-50CAF492CCCC}" srcOrd="6" destOrd="0" presId="urn:microsoft.com/office/officeart/2009/3/layout/RandomtoResultProcess"/>
    <dgm:cxn modelId="{1653F896-FA01-4934-A5F3-1F605BFAD40E}" type="presParOf" srcId="{3A7BA1FD-C645-4739-A63C-CF293160A953}" destId="{C73B4F96-0045-42EE-B619-9037BCD49113}" srcOrd="7" destOrd="0" presId="urn:microsoft.com/office/officeart/2009/3/layout/RandomtoResultProcess"/>
    <dgm:cxn modelId="{A693304C-5A04-42C1-9096-E2BF07666CDD}" type="presParOf" srcId="{3A7BA1FD-C645-4739-A63C-CF293160A953}" destId="{A5E2AA6E-5475-4591-BD8E-EE118DE3C85B}" srcOrd="8" destOrd="0" presId="urn:microsoft.com/office/officeart/2009/3/layout/RandomtoResultProcess"/>
    <dgm:cxn modelId="{C4619582-F597-4A1B-9873-9F41E59CBA9D}" type="presParOf" srcId="{3A7BA1FD-C645-4739-A63C-CF293160A953}" destId="{D3D8A1DF-EF6C-4721-840C-04E6B3D825C3}" srcOrd="9" destOrd="0" presId="urn:microsoft.com/office/officeart/2009/3/layout/RandomtoResultProcess"/>
    <dgm:cxn modelId="{A9C413DA-C63A-4313-8134-B161D855AF38}" type="presParOf" srcId="{3A7BA1FD-C645-4739-A63C-CF293160A953}" destId="{6A13E297-8499-4612-8F8A-13C8D06C48B6}" srcOrd="10" destOrd="0" presId="urn:microsoft.com/office/officeart/2009/3/layout/RandomtoResultProcess"/>
    <dgm:cxn modelId="{28F1FD00-3966-493E-8D1C-BCE23791981F}" type="presParOf" srcId="{3A7BA1FD-C645-4739-A63C-CF293160A953}" destId="{CDE72AC9-629D-475A-8631-529EC3C9F615}" srcOrd="11" destOrd="0" presId="urn:microsoft.com/office/officeart/2009/3/layout/RandomtoResultProcess"/>
    <dgm:cxn modelId="{F1194419-43A8-40A0-988A-173B806B30A6}" type="presParOf" srcId="{3A7BA1FD-C645-4739-A63C-CF293160A953}" destId="{5977FBC9-BD44-4FC2-AE89-3BE9EE1A67CE}" srcOrd="12" destOrd="0" presId="urn:microsoft.com/office/officeart/2009/3/layout/RandomtoResultProcess"/>
    <dgm:cxn modelId="{10B0F92E-6C3C-4553-909F-A55D5A261156}" type="presParOf" srcId="{3A7BA1FD-C645-4739-A63C-CF293160A953}" destId="{24D42D23-974B-440E-B31A-870DCD22E656}" srcOrd="13" destOrd="0" presId="urn:microsoft.com/office/officeart/2009/3/layout/RandomtoResultProcess"/>
    <dgm:cxn modelId="{F9C02BC1-8095-4168-94DB-CF526C01CD33}" type="presParOf" srcId="{3A7BA1FD-C645-4739-A63C-CF293160A953}" destId="{FBA8A89E-DFDE-4E0E-A61A-C010481CF187}" srcOrd="14" destOrd="0" presId="urn:microsoft.com/office/officeart/2009/3/layout/RandomtoResultProcess"/>
    <dgm:cxn modelId="{E4757155-772D-4BEF-AE8F-8372E5CF5DB9}" type="presParOf" srcId="{3A7BA1FD-C645-4739-A63C-CF293160A953}" destId="{6EB7FB8C-5ECB-4810-938E-1B4ADE1747F3}" srcOrd="15" destOrd="0" presId="urn:microsoft.com/office/officeart/2009/3/layout/RandomtoResultProcess"/>
    <dgm:cxn modelId="{6A204382-7942-4113-BBDA-6C4C69475422}" type="presParOf" srcId="{3A7BA1FD-C645-4739-A63C-CF293160A953}" destId="{36ADAF09-88A5-48B2-89C8-2C941F6BD205}" srcOrd="16" destOrd="0" presId="urn:microsoft.com/office/officeart/2009/3/layout/RandomtoResultProcess"/>
    <dgm:cxn modelId="{D6B001CC-3135-4896-BB91-DD0813C5E1AA}" type="presParOf" srcId="{3A7BA1FD-C645-4739-A63C-CF293160A953}" destId="{D62EE257-4ABC-430D-87DD-2A3043B3F12C}" srcOrd="17" destOrd="0" presId="urn:microsoft.com/office/officeart/2009/3/layout/RandomtoResultProcess"/>
    <dgm:cxn modelId="{CA53BFE6-0F79-4CA4-A3B0-B97FB8CC0B6E}" type="presParOf" srcId="{3A7BA1FD-C645-4739-A63C-CF293160A953}" destId="{300504E8-2026-4643-BDC1-46B864731DC3}" srcOrd="18" destOrd="0" presId="urn:microsoft.com/office/officeart/2009/3/layout/RandomtoResultProcess"/>
    <dgm:cxn modelId="{CEAAEC82-D24D-4C4E-B1E3-69DF1A3B3F3D}" type="presParOf" srcId="{BDA06D18-EB88-415C-9FE9-2DF5A4E3DAD0}" destId="{76AE6D80-8BA9-4024-96D3-C99274903BDB}" srcOrd="1" destOrd="0" presId="urn:microsoft.com/office/officeart/2009/3/layout/RandomtoResultProcess"/>
    <dgm:cxn modelId="{17B044B9-9261-4022-9698-A9D26E4C3BF5}" type="presParOf" srcId="{76AE6D80-8BA9-4024-96D3-C99274903BDB}" destId="{6907BFCB-BD4B-4CCD-BE0D-D5D6487AB8BB}" srcOrd="0" destOrd="0" presId="urn:microsoft.com/office/officeart/2009/3/layout/RandomtoResultProcess"/>
    <dgm:cxn modelId="{A7AD29B2-3DB1-41EB-88A3-4FBB2F1CA4C6}" type="presParOf" srcId="{76AE6D80-8BA9-4024-96D3-C99274903BDB}" destId="{B832C7F3-BE97-4C7B-B54F-F757447481D1}" srcOrd="1" destOrd="0" presId="urn:microsoft.com/office/officeart/2009/3/layout/RandomtoResultProcess"/>
    <dgm:cxn modelId="{B69F274B-D58A-4866-AC8C-BD5088D7B820}" type="presParOf" srcId="{BDA06D18-EB88-415C-9FE9-2DF5A4E3DAD0}" destId="{1856203E-2A5D-48AA-AB9D-A6868D356D08}" srcOrd="2" destOrd="0" presId="urn:microsoft.com/office/officeart/2009/3/layout/RandomtoResultProcess"/>
    <dgm:cxn modelId="{BCC6E839-A50F-4F8A-AAA3-72AEBC1EB56C}" type="presParOf" srcId="{BDA06D18-EB88-415C-9FE9-2DF5A4E3DAD0}" destId="{955D6332-CD96-4B43-A75C-5E0A8ADFD65E}" srcOrd="3" destOrd="0" presId="urn:microsoft.com/office/officeart/2009/3/layout/RandomtoResultProcess"/>
    <dgm:cxn modelId="{B956D7D9-4031-4E76-BCB1-DA9C07E83339}" type="presParOf" srcId="{955D6332-CD96-4B43-A75C-5E0A8ADFD65E}" destId="{1B6FFC0E-53B1-46CD-9462-9695B408F5D1}" srcOrd="0" destOrd="0" presId="urn:microsoft.com/office/officeart/2009/3/layout/RandomtoResultProcess"/>
    <dgm:cxn modelId="{CD5BB0DA-0072-4022-A9E9-0E278B4DF84F}" type="presParOf" srcId="{955D6332-CD96-4B43-A75C-5E0A8ADFD65E}" destId="{BDA973C0-151B-47BB-94FF-F94AEEBBCCA3}" srcOrd="1" destOrd="0" presId="urn:microsoft.com/office/officeart/2009/3/layout/RandomtoResultProcess"/>
    <dgm:cxn modelId="{D808B353-1837-4D4B-9E7D-BA8FD1B19384}" type="presParOf" srcId="{BDA06D18-EB88-415C-9FE9-2DF5A4E3DAD0}" destId="{51296137-EB47-488D-90A1-136403034A04}" srcOrd="4" destOrd="0" presId="urn:microsoft.com/office/officeart/2009/3/layout/RandomtoResultProcess"/>
    <dgm:cxn modelId="{40FBAD43-C63C-4A50-A29D-833EC3BCF596}" type="presParOf" srcId="{51296137-EB47-488D-90A1-136403034A04}" destId="{4F83AFD3-31BD-4B34-A610-B84330DE6A98}" srcOrd="0" destOrd="0" presId="urn:microsoft.com/office/officeart/2009/3/layout/RandomtoResultProcess"/>
    <dgm:cxn modelId="{D71371FA-162B-41C8-94C1-8394E9B14B4D}" type="presParOf" srcId="{51296137-EB47-488D-90A1-136403034A04}" destId="{E7EB1147-9191-457A-B1A3-9132F330B729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248D68-B3ED-4EE8-B1B0-51FA357ACB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CA53C-3BB8-44C4-9207-20F053C4C905}">
      <dgm:prSet phldrT="[Text]"/>
      <dgm:spPr/>
      <dgm:t>
        <a:bodyPr/>
        <a:lstStyle/>
        <a:p>
          <a:r>
            <a:rPr lang="id-ID" dirty="0" smtClean="0"/>
            <a:t>D3 – S1</a:t>
          </a:r>
          <a:endParaRPr lang="en-US" dirty="0"/>
        </a:p>
      </dgm:t>
    </dgm:pt>
    <dgm:pt modelId="{FAF5541D-1F34-4AD5-836F-AB087D047FEB}" type="parTrans" cxnId="{99C45636-8A79-4F6B-A7B0-2B5BB8C46CE2}">
      <dgm:prSet/>
      <dgm:spPr/>
      <dgm:t>
        <a:bodyPr/>
        <a:lstStyle/>
        <a:p>
          <a:endParaRPr lang="en-US"/>
        </a:p>
      </dgm:t>
    </dgm:pt>
    <dgm:pt modelId="{F33A54C6-D9CA-4256-A4C7-02C0AEBF30A7}" type="sibTrans" cxnId="{99C45636-8A79-4F6B-A7B0-2B5BB8C46CE2}">
      <dgm:prSet/>
      <dgm:spPr/>
      <dgm:t>
        <a:bodyPr/>
        <a:lstStyle/>
        <a:p>
          <a:endParaRPr lang="en-US"/>
        </a:p>
      </dgm:t>
    </dgm:pt>
    <dgm:pt modelId="{0C5DC583-8558-4FF5-BC0B-6CC5AEC6A13A}">
      <dgm:prSet phldrT="[Text]"/>
      <dgm:spPr/>
      <dgm:t>
        <a:bodyPr/>
        <a:lstStyle/>
        <a:p>
          <a:r>
            <a:rPr lang="id-ID" dirty="0" smtClean="0"/>
            <a:t>International Hospital</a:t>
          </a:r>
          <a:endParaRPr lang="en-US" dirty="0"/>
        </a:p>
      </dgm:t>
    </dgm:pt>
    <dgm:pt modelId="{1AEAB24A-E26B-48FC-807B-4CD073CECF35}" type="parTrans" cxnId="{FD088C40-8000-46AD-BA54-130E71AE0A21}">
      <dgm:prSet/>
      <dgm:spPr/>
      <dgm:t>
        <a:bodyPr/>
        <a:lstStyle/>
        <a:p>
          <a:endParaRPr lang="en-US"/>
        </a:p>
      </dgm:t>
    </dgm:pt>
    <dgm:pt modelId="{DDD1570E-4F73-4219-8737-CFDF6CC9E7A4}" type="sibTrans" cxnId="{FD088C40-8000-46AD-BA54-130E71AE0A21}">
      <dgm:prSet/>
      <dgm:spPr/>
      <dgm:t>
        <a:bodyPr/>
        <a:lstStyle/>
        <a:p>
          <a:endParaRPr lang="en-US"/>
        </a:p>
      </dgm:t>
    </dgm:pt>
    <dgm:pt modelId="{D06A47D7-42BF-44A2-886A-AC8B56A16E61}">
      <dgm:prSet phldrT="[Text]"/>
      <dgm:spPr/>
      <dgm:t>
        <a:bodyPr/>
        <a:lstStyle/>
        <a:p>
          <a:r>
            <a:rPr lang="id-ID" dirty="0" smtClean="0"/>
            <a:t>Work and Professional Devt</a:t>
          </a:r>
          <a:endParaRPr lang="en-US" dirty="0"/>
        </a:p>
      </dgm:t>
    </dgm:pt>
    <dgm:pt modelId="{132A4A23-6424-4170-AECB-832C94E7980A}" type="parTrans" cxnId="{0AB673FA-E05A-4B93-9F83-1475ACAF6E85}">
      <dgm:prSet/>
      <dgm:spPr/>
      <dgm:t>
        <a:bodyPr/>
        <a:lstStyle/>
        <a:p>
          <a:endParaRPr lang="en-US"/>
        </a:p>
      </dgm:t>
    </dgm:pt>
    <dgm:pt modelId="{4EA03023-402B-493E-8C4E-C1F0AA2AF0D4}" type="sibTrans" cxnId="{0AB673FA-E05A-4B93-9F83-1475ACAF6E85}">
      <dgm:prSet/>
      <dgm:spPr/>
      <dgm:t>
        <a:bodyPr/>
        <a:lstStyle/>
        <a:p>
          <a:endParaRPr lang="en-US"/>
        </a:p>
      </dgm:t>
    </dgm:pt>
    <dgm:pt modelId="{AE6A5765-C0A9-4B48-9DF7-5AC29BE777F7}" type="pres">
      <dgm:prSet presAssocID="{FB248D68-B3ED-4EE8-B1B0-51FA357ACB4C}" presName="vert0" presStyleCnt="0">
        <dgm:presLayoutVars>
          <dgm:dir/>
          <dgm:animOne val="branch"/>
          <dgm:animLvl val="lvl"/>
        </dgm:presLayoutVars>
      </dgm:prSet>
      <dgm:spPr/>
    </dgm:pt>
    <dgm:pt modelId="{3B2DCDB4-D4F1-41ED-BEEA-AFB8BE35C459}" type="pres">
      <dgm:prSet presAssocID="{1E1CA53C-3BB8-44C4-9207-20F053C4C905}" presName="thickLine" presStyleLbl="alignNode1" presStyleIdx="0" presStyleCnt="3"/>
      <dgm:spPr/>
    </dgm:pt>
    <dgm:pt modelId="{CBE55505-B42F-4F4E-AB6C-9AEAA2768032}" type="pres">
      <dgm:prSet presAssocID="{1E1CA53C-3BB8-44C4-9207-20F053C4C905}" presName="horz1" presStyleCnt="0"/>
      <dgm:spPr/>
    </dgm:pt>
    <dgm:pt modelId="{8D0CAA3C-E7A3-40F1-BE25-9398533F6564}" type="pres">
      <dgm:prSet presAssocID="{1E1CA53C-3BB8-44C4-9207-20F053C4C905}" presName="tx1" presStyleLbl="revTx" presStyleIdx="0" presStyleCnt="3"/>
      <dgm:spPr/>
    </dgm:pt>
    <dgm:pt modelId="{634CE6D9-0DC5-489C-86CA-676E0219CDDD}" type="pres">
      <dgm:prSet presAssocID="{1E1CA53C-3BB8-44C4-9207-20F053C4C905}" presName="vert1" presStyleCnt="0"/>
      <dgm:spPr/>
    </dgm:pt>
    <dgm:pt modelId="{387142E5-EA79-4A04-8DB1-8F5721555898}" type="pres">
      <dgm:prSet presAssocID="{0C5DC583-8558-4FF5-BC0B-6CC5AEC6A13A}" presName="thickLine" presStyleLbl="alignNode1" presStyleIdx="1" presStyleCnt="3"/>
      <dgm:spPr/>
    </dgm:pt>
    <dgm:pt modelId="{1BDCBA4A-0C3C-4DB5-8C61-45C22E29926A}" type="pres">
      <dgm:prSet presAssocID="{0C5DC583-8558-4FF5-BC0B-6CC5AEC6A13A}" presName="horz1" presStyleCnt="0"/>
      <dgm:spPr/>
    </dgm:pt>
    <dgm:pt modelId="{17D8C28C-D95C-42B9-A76F-B583EC2CC1A6}" type="pres">
      <dgm:prSet presAssocID="{0C5DC583-8558-4FF5-BC0B-6CC5AEC6A13A}" presName="tx1" presStyleLbl="revTx" presStyleIdx="1" presStyleCnt="3"/>
      <dgm:spPr/>
    </dgm:pt>
    <dgm:pt modelId="{ADD21680-1E8A-422C-9852-EC7B933A7043}" type="pres">
      <dgm:prSet presAssocID="{0C5DC583-8558-4FF5-BC0B-6CC5AEC6A13A}" presName="vert1" presStyleCnt="0"/>
      <dgm:spPr/>
    </dgm:pt>
    <dgm:pt modelId="{B74D6446-08DA-4B25-946F-D099C9B4BB8D}" type="pres">
      <dgm:prSet presAssocID="{D06A47D7-42BF-44A2-886A-AC8B56A16E61}" presName="thickLine" presStyleLbl="alignNode1" presStyleIdx="2" presStyleCnt="3"/>
      <dgm:spPr/>
    </dgm:pt>
    <dgm:pt modelId="{8D973511-047A-4FB6-9F8D-B1A613CF9BDB}" type="pres">
      <dgm:prSet presAssocID="{D06A47D7-42BF-44A2-886A-AC8B56A16E61}" presName="horz1" presStyleCnt="0"/>
      <dgm:spPr/>
    </dgm:pt>
    <dgm:pt modelId="{95D51507-510A-4066-87BB-48F4C450B8C3}" type="pres">
      <dgm:prSet presAssocID="{D06A47D7-42BF-44A2-886A-AC8B56A16E61}" presName="tx1" presStyleLbl="revTx" presStyleIdx="2" presStyleCnt="3"/>
      <dgm:spPr/>
    </dgm:pt>
    <dgm:pt modelId="{802DA268-3BBE-464B-822D-728689D6B459}" type="pres">
      <dgm:prSet presAssocID="{D06A47D7-42BF-44A2-886A-AC8B56A16E61}" presName="vert1" presStyleCnt="0"/>
      <dgm:spPr/>
    </dgm:pt>
  </dgm:ptLst>
  <dgm:cxnLst>
    <dgm:cxn modelId="{B59CCCB7-D8EB-45E1-ABC3-7BAD69D23B17}" type="presOf" srcId="{D06A47D7-42BF-44A2-886A-AC8B56A16E61}" destId="{95D51507-510A-4066-87BB-48F4C450B8C3}" srcOrd="0" destOrd="0" presId="urn:microsoft.com/office/officeart/2008/layout/LinedList"/>
    <dgm:cxn modelId="{EAF1B80F-6217-4B18-900A-1476D18112E5}" type="presOf" srcId="{0C5DC583-8558-4FF5-BC0B-6CC5AEC6A13A}" destId="{17D8C28C-D95C-42B9-A76F-B583EC2CC1A6}" srcOrd="0" destOrd="0" presId="urn:microsoft.com/office/officeart/2008/layout/LinedList"/>
    <dgm:cxn modelId="{360D5C4D-4146-44F8-9B64-ABA207CCA7BC}" type="presOf" srcId="{1E1CA53C-3BB8-44C4-9207-20F053C4C905}" destId="{8D0CAA3C-E7A3-40F1-BE25-9398533F6564}" srcOrd="0" destOrd="0" presId="urn:microsoft.com/office/officeart/2008/layout/LinedList"/>
    <dgm:cxn modelId="{0AB673FA-E05A-4B93-9F83-1475ACAF6E85}" srcId="{FB248D68-B3ED-4EE8-B1B0-51FA357ACB4C}" destId="{D06A47D7-42BF-44A2-886A-AC8B56A16E61}" srcOrd="2" destOrd="0" parTransId="{132A4A23-6424-4170-AECB-832C94E7980A}" sibTransId="{4EA03023-402B-493E-8C4E-C1F0AA2AF0D4}"/>
    <dgm:cxn modelId="{8AAF33B0-2E57-40C8-A2DA-4053A50DCAF8}" type="presOf" srcId="{FB248D68-B3ED-4EE8-B1B0-51FA357ACB4C}" destId="{AE6A5765-C0A9-4B48-9DF7-5AC29BE777F7}" srcOrd="0" destOrd="0" presId="urn:microsoft.com/office/officeart/2008/layout/LinedList"/>
    <dgm:cxn modelId="{99C45636-8A79-4F6B-A7B0-2B5BB8C46CE2}" srcId="{FB248D68-B3ED-4EE8-B1B0-51FA357ACB4C}" destId="{1E1CA53C-3BB8-44C4-9207-20F053C4C905}" srcOrd="0" destOrd="0" parTransId="{FAF5541D-1F34-4AD5-836F-AB087D047FEB}" sibTransId="{F33A54C6-D9CA-4256-A4C7-02C0AEBF30A7}"/>
    <dgm:cxn modelId="{FD088C40-8000-46AD-BA54-130E71AE0A21}" srcId="{FB248D68-B3ED-4EE8-B1B0-51FA357ACB4C}" destId="{0C5DC583-8558-4FF5-BC0B-6CC5AEC6A13A}" srcOrd="1" destOrd="0" parTransId="{1AEAB24A-E26B-48FC-807B-4CD073CECF35}" sibTransId="{DDD1570E-4F73-4219-8737-CFDF6CC9E7A4}"/>
    <dgm:cxn modelId="{B7370B4A-C937-48C6-A479-4C16E46D393A}" type="presParOf" srcId="{AE6A5765-C0A9-4B48-9DF7-5AC29BE777F7}" destId="{3B2DCDB4-D4F1-41ED-BEEA-AFB8BE35C459}" srcOrd="0" destOrd="0" presId="urn:microsoft.com/office/officeart/2008/layout/LinedList"/>
    <dgm:cxn modelId="{40E0525C-0F3E-4B51-ACB7-E1A7A4731B60}" type="presParOf" srcId="{AE6A5765-C0A9-4B48-9DF7-5AC29BE777F7}" destId="{CBE55505-B42F-4F4E-AB6C-9AEAA2768032}" srcOrd="1" destOrd="0" presId="urn:microsoft.com/office/officeart/2008/layout/LinedList"/>
    <dgm:cxn modelId="{818F5107-A83C-42B9-8196-3DBC4479C9E0}" type="presParOf" srcId="{CBE55505-B42F-4F4E-AB6C-9AEAA2768032}" destId="{8D0CAA3C-E7A3-40F1-BE25-9398533F6564}" srcOrd="0" destOrd="0" presId="urn:microsoft.com/office/officeart/2008/layout/LinedList"/>
    <dgm:cxn modelId="{5820F0F2-B771-4308-A623-68F9D9A54EA8}" type="presParOf" srcId="{CBE55505-B42F-4F4E-AB6C-9AEAA2768032}" destId="{634CE6D9-0DC5-489C-86CA-676E0219CDDD}" srcOrd="1" destOrd="0" presId="urn:microsoft.com/office/officeart/2008/layout/LinedList"/>
    <dgm:cxn modelId="{6F9453DF-FDDD-4B01-A452-3616AB6D616C}" type="presParOf" srcId="{AE6A5765-C0A9-4B48-9DF7-5AC29BE777F7}" destId="{387142E5-EA79-4A04-8DB1-8F5721555898}" srcOrd="2" destOrd="0" presId="urn:microsoft.com/office/officeart/2008/layout/LinedList"/>
    <dgm:cxn modelId="{8C8484A7-E74A-454B-AB23-375C4E85797B}" type="presParOf" srcId="{AE6A5765-C0A9-4B48-9DF7-5AC29BE777F7}" destId="{1BDCBA4A-0C3C-4DB5-8C61-45C22E29926A}" srcOrd="3" destOrd="0" presId="urn:microsoft.com/office/officeart/2008/layout/LinedList"/>
    <dgm:cxn modelId="{10823724-5A65-4D7B-B159-363D05C345D5}" type="presParOf" srcId="{1BDCBA4A-0C3C-4DB5-8C61-45C22E29926A}" destId="{17D8C28C-D95C-42B9-A76F-B583EC2CC1A6}" srcOrd="0" destOrd="0" presId="urn:microsoft.com/office/officeart/2008/layout/LinedList"/>
    <dgm:cxn modelId="{CF54BBD7-EC70-4F5D-9199-57EF83074D3F}" type="presParOf" srcId="{1BDCBA4A-0C3C-4DB5-8C61-45C22E29926A}" destId="{ADD21680-1E8A-422C-9852-EC7B933A7043}" srcOrd="1" destOrd="0" presId="urn:microsoft.com/office/officeart/2008/layout/LinedList"/>
    <dgm:cxn modelId="{DECD78F7-AAE0-46CB-8A5A-C7871419B8CA}" type="presParOf" srcId="{AE6A5765-C0A9-4B48-9DF7-5AC29BE777F7}" destId="{B74D6446-08DA-4B25-946F-D099C9B4BB8D}" srcOrd="4" destOrd="0" presId="urn:microsoft.com/office/officeart/2008/layout/LinedList"/>
    <dgm:cxn modelId="{7AAB7864-D91E-4F72-97EF-1BD9BD7C6F8A}" type="presParOf" srcId="{AE6A5765-C0A9-4B48-9DF7-5AC29BE777F7}" destId="{8D973511-047A-4FB6-9F8D-B1A613CF9BDB}" srcOrd="5" destOrd="0" presId="urn:microsoft.com/office/officeart/2008/layout/LinedList"/>
    <dgm:cxn modelId="{C485DD52-A34C-4551-8A32-2E6E55EA15B7}" type="presParOf" srcId="{8D973511-047A-4FB6-9F8D-B1A613CF9BDB}" destId="{95D51507-510A-4066-87BB-48F4C450B8C3}" srcOrd="0" destOrd="0" presId="urn:microsoft.com/office/officeart/2008/layout/LinedList"/>
    <dgm:cxn modelId="{A4763E8A-1A7C-4AAA-BC5E-F315129B9AD5}" type="presParOf" srcId="{8D973511-047A-4FB6-9F8D-B1A613CF9BDB}" destId="{802DA268-3BBE-464B-822D-728689D6B4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C7F12-2C3A-4BE1-AD0B-BF3B6623F0CF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5" csCatId="colorful" phldr="1"/>
      <dgm:spPr/>
    </dgm:pt>
    <dgm:pt modelId="{1107D363-310B-4B39-AED4-22D8C897EFC5}">
      <dgm:prSet phldrT="[Text]"/>
      <dgm:spPr/>
      <dgm:t>
        <a:bodyPr/>
        <a:lstStyle/>
        <a:p>
          <a:r>
            <a:rPr lang="id-ID" smtClean="0"/>
            <a:t>Technology</a:t>
          </a:r>
          <a:endParaRPr lang="en-US"/>
        </a:p>
      </dgm:t>
    </dgm:pt>
    <dgm:pt modelId="{F65656DC-0726-48F6-A6F5-A571EE5C7299}" type="parTrans" cxnId="{A393EA1F-7377-41A3-8492-73A8DAE93304}">
      <dgm:prSet/>
      <dgm:spPr/>
      <dgm:t>
        <a:bodyPr/>
        <a:lstStyle/>
        <a:p>
          <a:endParaRPr lang="en-US"/>
        </a:p>
      </dgm:t>
    </dgm:pt>
    <dgm:pt modelId="{21AF5488-4BF8-4071-A67D-4FCF49560B5D}" type="sibTrans" cxnId="{A393EA1F-7377-41A3-8492-73A8DAE93304}">
      <dgm:prSet/>
      <dgm:spPr/>
      <dgm:t>
        <a:bodyPr/>
        <a:lstStyle/>
        <a:p>
          <a:endParaRPr lang="en-US"/>
        </a:p>
      </dgm:t>
    </dgm:pt>
    <dgm:pt modelId="{BC573361-2142-4539-AAC2-990F075EFF29}">
      <dgm:prSet phldrT="[Text]"/>
      <dgm:spPr/>
      <dgm:t>
        <a:bodyPr/>
        <a:lstStyle/>
        <a:p>
          <a:r>
            <a:rPr lang="id-ID" dirty="0" smtClean="0"/>
            <a:t>Nursing Education</a:t>
          </a:r>
          <a:endParaRPr lang="en-US" dirty="0"/>
        </a:p>
      </dgm:t>
    </dgm:pt>
    <dgm:pt modelId="{8835CBA7-976F-4BA2-AB27-1C7755212E16}" type="parTrans" cxnId="{4BAB6A6D-CBFD-459C-9AFC-F7D48F119968}">
      <dgm:prSet/>
      <dgm:spPr/>
      <dgm:t>
        <a:bodyPr/>
        <a:lstStyle/>
        <a:p>
          <a:endParaRPr lang="en-US"/>
        </a:p>
      </dgm:t>
    </dgm:pt>
    <dgm:pt modelId="{ED1F0AD0-232A-461C-AC82-321A95BC590F}" type="sibTrans" cxnId="{4BAB6A6D-CBFD-459C-9AFC-F7D48F119968}">
      <dgm:prSet/>
      <dgm:spPr/>
      <dgm:t>
        <a:bodyPr/>
        <a:lstStyle/>
        <a:p>
          <a:endParaRPr lang="en-US"/>
        </a:p>
      </dgm:t>
    </dgm:pt>
    <dgm:pt modelId="{0DD6514B-FE9D-482C-80F9-97A4A2927EED}">
      <dgm:prSet phldrT="[Text]"/>
      <dgm:spPr/>
      <dgm:t>
        <a:bodyPr/>
        <a:lstStyle/>
        <a:p>
          <a:r>
            <a:rPr lang="id-ID" smtClean="0"/>
            <a:t>Blended Learning</a:t>
          </a:r>
          <a:endParaRPr lang="en-US"/>
        </a:p>
      </dgm:t>
    </dgm:pt>
    <dgm:pt modelId="{5EFEEE11-789F-4CA7-B152-8C78B8FA424A}" type="parTrans" cxnId="{79CFE0B9-0D31-4BAF-884D-8B1DFF47383D}">
      <dgm:prSet/>
      <dgm:spPr/>
      <dgm:t>
        <a:bodyPr/>
        <a:lstStyle/>
        <a:p>
          <a:endParaRPr lang="en-US"/>
        </a:p>
      </dgm:t>
    </dgm:pt>
    <dgm:pt modelId="{7D674DDB-7D57-4B3F-972D-CBE8036F8C47}" type="sibTrans" cxnId="{79CFE0B9-0D31-4BAF-884D-8B1DFF47383D}">
      <dgm:prSet/>
      <dgm:spPr/>
      <dgm:t>
        <a:bodyPr/>
        <a:lstStyle/>
        <a:p>
          <a:endParaRPr lang="en-US"/>
        </a:p>
      </dgm:t>
    </dgm:pt>
    <dgm:pt modelId="{8D367981-41E5-4BC9-8D10-9EE50BF78FD1}" type="pres">
      <dgm:prSet presAssocID="{7CEC7F12-2C3A-4BE1-AD0B-BF3B6623F0CF}" presName="linearFlow" presStyleCnt="0">
        <dgm:presLayoutVars>
          <dgm:dir/>
          <dgm:resizeHandles val="exact"/>
        </dgm:presLayoutVars>
      </dgm:prSet>
      <dgm:spPr/>
    </dgm:pt>
    <dgm:pt modelId="{C8DC6DDB-F2C1-4BDF-95B5-385719CA4284}" type="pres">
      <dgm:prSet presAssocID="{1107D363-310B-4B39-AED4-22D8C897EF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51520-4A8E-4225-90B4-19DFC58E770F}" type="pres">
      <dgm:prSet presAssocID="{21AF5488-4BF8-4071-A67D-4FCF49560B5D}" presName="spacerL" presStyleCnt="0"/>
      <dgm:spPr/>
    </dgm:pt>
    <dgm:pt modelId="{3757C4FB-E57A-4728-92BD-4252594F08F4}" type="pres">
      <dgm:prSet presAssocID="{21AF5488-4BF8-4071-A67D-4FCF49560B5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0ABFC08-3AE5-484E-B502-D0C22643F24C}" type="pres">
      <dgm:prSet presAssocID="{21AF5488-4BF8-4071-A67D-4FCF49560B5D}" presName="spacerR" presStyleCnt="0"/>
      <dgm:spPr/>
    </dgm:pt>
    <dgm:pt modelId="{F485AFAD-F34F-4CF6-875D-6FFF1DD0D222}" type="pres">
      <dgm:prSet presAssocID="{BC573361-2142-4539-AAC2-990F075EFF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30ED7-296B-4EE3-96CF-D5E5191DFBB0}" type="pres">
      <dgm:prSet presAssocID="{ED1F0AD0-232A-461C-AC82-321A95BC590F}" presName="spacerL" presStyleCnt="0"/>
      <dgm:spPr/>
    </dgm:pt>
    <dgm:pt modelId="{E8EC4C23-A5D3-4051-BBA3-1BFBD8EF0599}" type="pres">
      <dgm:prSet presAssocID="{ED1F0AD0-232A-461C-AC82-321A95BC590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796A6A8-E733-498E-A938-8385AE2E0F44}" type="pres">
      <dgm:prSet presAssocID="{ED1F0AD0-232A-461C-AC82-321A95BC590F}" presName="spacerR" presStyleCnt="0"/>
      <dgm:spPr/>
    </dgm:pt>
    <dgm:pt modelId="{3B6455FD-F9CE-4D29-B4DD-51FD8F8FE576}" type="pres">
      <dgm:prSet presAssocID="{0DD6514B-FE9D-482C-80F9-97A4A2927E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EFE92F-F1D9-4493-A8AC-5F9B4CAACBF8}" type="presOf" srcId="{7CEC7F12-2C3A-4BE1-AD0B-BF3B6623F0CF}" destId="{8D367981-41E5-4BC9-8D10-9EE50BF78FD1}" srcOrd="0" destOrd="0" presId="urn:microsoft.com/office/officeart/2005/8/layout/equation1"/>
    <dgm:cxn modelId="{7A5719FB-EC58-438B-8AD1-D92CB88441BB}" type="presOf" srcId="{21AF5488-4BF8-4071-A67D-4FCF49560B5D}" destId="{3757C4FB-E57A-4728-92BD-4252594F08F4}" srcOrd="0" destOrd="0" presId="urn:microsoft.com/office/officeart/2005/8/layout/equation1"/>
    <dgm:cxn modelId="{A393EA1F-7377-41A3-8492-73A8DAE93304}" srcId="{7CEC7F12-2C3A-4BE1-AD0B-BF3B6623F0CF}" destId="{1107D363-310B-4B39-AED4-22D8C897EFC5}" srcOrd="0" destOrd="0" parTransId="{F65656DC-0726-48F6-A6F5-A571EE5C7299}" sibTransId="{21AF5488-4BF8-4071-A67D-4FCF49560B5D}"/>
    <dgm:cxn modelId="{11209187-D05F-4A22-BE1B-0784282E5414}" type="presOf" srcId="{0DD6514B-FE9D-482C-80F9-97A4A2927EED}" destId="{3B6455FD-F9CE-4D29-B4DD-51FD8F8FE576}" srcOrd="0" destOrd="0" presId="urn:microsoft.com/office/officeart/2005/8/layout/equation1"/>
    <dgm:cxn modelId="{4BAB6A6D-CBFD-459C-9AFC-F7D48F119968}" srcId="{7CEC7F12-2C3A-4BE1-AD0B-BF3B6623F0CF}" destId="{BC573361-2142-4539-AAC2-990F075EFF29}" srcOrd="1" destOrd="0" parTransId="{8835CBA7-976F-4BA2-AB27-1C7755212E16}" sibTransId="{ED1F0AD0-232A-461C-AC82-321A95BC590F}"/>
    <dgm:cxn modelId="{79CFE0B9-0D31-4BAF-884D-8B1DFF47383D}" srcId="{7CEC7F12-2C3A-4BE1-AD0B-BF3B6623F0CF}" destId="{0DD6514B-FE9D-482C-80F9-97A4A2927EED}" srcOrd="2" destOrd="0" parTransId="{5EFEEE11-789F-4CA7-B152-8C78B8FA424A}" sibTransId="{7D674DDB-7D57-4B3F-972D-CBE8036F8C47}"/>
    <dgm:cxn modelId="{898EF38E-AF68-4661-93D9-05D3B5BFCC91}" type="presOf" srcId="{1107D363-310B-4B39-AED4-22D8C897EFC5}" destId="{C8DC6DDB-F2C1-4BDF-95B5-385719CA4284}" srcOrd="0" destOrd="0" presId="urn:microsoft.com/office/officeart/2005/8/layout/equation1"/>
    <dgm:cxn modelId="{AECECA90-6A0B-4F92-B809-31682B33D263}" type="presOf" srcId="{BC573361-2142-4539-AAC2-990F075EFF29}" destId="{F485AFAD-F34F-4CF6-875D-6FFF1DD0D222}" srcOrd="0" destOrd="0" presId="urn:microsoft.com/office/officeart/2005/8/layout/equation1"/>
    <dgm:cxn modelId="{7DB7AE8C-09EB-4766-BCCE-B13C257F2DDD}" type="presOf" srcId="{ED1F0AD0-232A-461C-AC82-321A95BC590F}" destId="{E8EC4C23-A5D3-4051-BBA3-1BFBD8EF0599}" srcOrd="0" destOrd="0" presId="urn:microsoft.com/office/officeart/2005/8/layout/equation1"/>
    <dgm:cxn modelId="{C282BF5B-DD15-4A13-AC4D-F9CF80426422}" type="presParOf" srcId="{8D367981-41E5-4BC9-8D10-9EE50BF78FD1}" destId="{C8DC6DDB-F2C1-4BDF-95B5-385719CA4284}" srcOrd="0" destOrd="0" presId="urn:microsoft.com/office/officeart/2005/8/layout/equation1"/>
    <dgm:cxn modelId="{B70B74C0-829D-478E-BC66-E05ED596724F}" type="presParOf" srcId="{8D367981-41E5-4BC9-8D10-9EE50BF78FD1}" destId="{5EC51520-4A8E-4225-90B4-19DFC58E770F}" srcOrd="1" destOrd="0" presId="urn:microsoft.com/office/officeart/2005/8/layout/equation1"/>
    <dgm:cxn modelId="{CBB528A1-B072-4E95-B91C-63CE1779EF32}" type="presParOf" srcId="{8D367981-41E5-4BC9-8D10-9EE50BF78FD1}" destId="{3757C4FB-E57A-4728-92BD-4252594F08F4}" srcOrd="2" destOrd="0" presId="urn:microsoft.com/office/officeart/2005/8/layout/equation1"/>
    <dgm:cxn modelId="{BB67BB5B-6070-42FD-8A3D-AE1C94C12B15}" type="presParOf" srcId="{8D367981-41E5-4BC9-8D10-9EE50BF78FD1}" destId="{B0ABFC08-3AE5-484E-B502-D0C22643F24C}" srcOrd="3" destOrd="0" presId="urn:microsoft.com/office/officeart/2005/8/layout/equation1"/>
    <dgm:cxn modelId="{352ABBF7-F8FD-494E-BD91-B8E086D62EA3}" type="presParOf" srcId="{8D367981-41E5-4BC9-8D10-9EE50BF78FD1}" destId="{F485AFAD-F34F-4CF6-875D-6FFF1DD0D222}" srcOrd="4" destOrd="0" presId="urn:microsoft.com/office/officeart/2005/8/layout/equation1"/>
    <dgm:cxn modelId="{8D55CB05-352E-4290-A774-C7117A9F3743}" type="presParOf" srcId="{8D367981-41E5-4BC9-8D10-9EE50BF78FD1}" destId="{95130ED7-296B-4EE3-96CF-D5E5191DFBB0}" srcOrd="5" destOrd="0" presId="urn:microsoft.com/office/officeart/2005/8/layout/equation1"/>
    <dgm:cxn modelId="{3F46A487-56B4-40DD-B944-70F8C4D0FFE9}" type="presParOf" srcId="{8D367981-41E5-4BC9-8D10-9EE50BF78FD1}" destId="{E8EC4C23-A5D3-4051-BBA3-1BFBD8EF0599}" srcOrd="6" destOrd="0" presId="urn:microsoft.com/office/officeart/2005/8/layout/equation1"/>
    <dgm:cxn modelId="{8CC46D5B-E405-4AD6-8328-26EA3B853567}" type="presParOf" srcId="{8D367981-41E5-4BC9-8D10-9EE50BF78FD1}" destId="{8796A6A8-E733-498E-A938-8385AE2E0F44}" srcOrd="7" destOrd="0" presId="urn:microsoft.com/office/officeart/2005/8/layout/equation1"/>
    <dgm:cxn modelId="{7A8ABCF6-29F5-4349-B042-3FA028DE041C}" type="presParOf" srcId="{8D367981-41E5-4BC9-8D10-9EE50BF78FD1}" destId="{3B6455FD-F9CE-4D29-B4DD-51FD8F8FE57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A44AF-7B47-421B-AFAD-8EEB14A71A32}" type="doc">
      <dgm:prSet loTypeId="urn:microsoft.com/office/officeart/2005/8/layout/equation1" loCatId="relationship" qsTypeId="urn:microsoft.com/office/officeart/2005/8/quickstyle/simple1" qsCatId="simple" csTypeId="urn:microsoft.com/office/officeart/2005/8/colors/accent0_1" csCatId="mainScheme" phldr="1"/>
      <dgm:spPr/>
    </dgm:pt>
    <dgm:pt modelId="{7E3EB879-9E2C-4A43-8CDA-CD3D92F28A26}">
      <dgm:prSet phldrT="[Text]"/>
      <dgm:spPr/>
      <dgm:t>
        <a:bodyPr/>
        <a:lstStyle/>
        <a:p>
          <a:r>
            <a:rPr lang="id-ID" dirty="0" smtClean="0"/>
            <a:t>ID Model:</a:t>
          </a:r>
        </a:p>
        <a:p>
          <a:r>
            <a:rPr lang="id-ID" dirty="0" smtClean="0"/>
            <a:t>ADDIE</a:t>
          </a:r>
          <a:endParaRPr lang="en-US" dirty="0"/>
        </a:p>
      </dgm:t>
    </dgm:pt>
    <dgm:pt modelId="{B610C317-0E5F-422A-815E-16F743942F01}" type="parTrans" cxnId="{27C3D7D7-515D-47F4-9A46-C64DB5C899F0}">
      <dgm:prSet/>
      <dgm:spPr/>
      <dgm:t>
        <a:bodyPr/>
        <a:lstStyle/>
        <a:p>
          <a:endParaRPr lang="en-US"/>
        </a:p>
      </dgm:t>
    </dgm:pt>
    <dgm:pt modelId="{1B7C0E1A-6F14-42F3-AE72-C7C1404FEFC7}" type="sibTrans" cxnId="{27C3D7D7-515D-47F4-9A46-C64DB5C899F0}">
      <dgm:prSet/>
      <dgm:spPr/>
      <dgm:t>
        <a:bodyPr/>
        <a:lstStyle/>
        <a:p>
          <a:endParaRPr lang="en-US"/>
        </a:p>
      </dgm:t>
    </dgm:pt>
    <dgm:pt modelId="{E9EE2AEB-5CC6-48FD-95F3-A4FF57591882}">
      <dgm:prSet phldrT="[Text]"/>
      <dgm:spPr/>
      <dgm:t>
        <a:bodyPr/>
        <a:lstStyle/>
        <a:p>
          <a:r>
            <a:rPr lang="id-ID" dirty="0" smtClean="0"/>
            <a:t>ID Principles</a:t>
          </a:r>
          <a:endParaRPr lang="en-US" dirty="0"/>
        </a:p>
      </dgm:t>
    </dgm:pt>
    <dgm:pt modelId="{880F5E9C-6516-4658-BD72-043035419DBD}" type="parTrans" cxnId="{9F1C76E7-1115-4DB6-938E-81682EE53897}">
      <dgm:prSet/>
      <dgm:spPr/>
      <dgm:t>
        <a:bodyPr/>
        <a:lstStyle/>
        <a:p>
          <a:endParaRPr lang="en-US"/>
        </a:p>
      </dgm:t>
    </dgm:pt>
    <dgm:pt modelId="{25506946-79A3-4924-9C1E-E0B394FE9477}" type="sibTrans" cxnId="{9F1C76E7-1115-4DB6-938E-81682EE53897}">
      <dgm:prSet/>
      <dgm:spPr/>
      <dgm:t>
        <a:bodyPr/>
        <a:lstStyle/>
        <a:p>
          <a:endParaRPr lang="en-US"/>
        </a:p>
      </dgm:t>
    </dgm:pt>
    <dgm:pt modelId="{B722CCF7-D768-4B61-932B-F217F6A83C1A}">
      <dgm:prSet phldrT="[Text]"/>
      <dgm:spPr/>
      <dgm:t>
        <a:bodyPr/>
        <a:lstStyle/>
        <a:p>
          <a:r>
            <a:rPr lang="id-ID" dirty="0" smtClean="0"/>
            <a:t>Roadmap</a:t>
          </a:r>
        </a:p>
        <a:p>
          <a:r>
            <a:rPr lang="id-ID" dirty="0" smtClean="0"/>
            <a:t>Decisions</a:t>
          </a:r>
          <a:endParaRPr lang="en-US" dirty="0"/>
        </a:p>
      </dgm:t>
    </dgm:pt>
    <dgm:pt modelId="{DBD5B065-04F6-45E6-BBEB-1FFDE6E9BBBB}" type="parTrans" cxnId="{5BCD4E0F-6C37-4DD9-A53F-BCB03382DE1F}">
      <dgm:prSet/>
      <dgm:spPr/>
      <dgm:t>
        <a:bodyPr/>
        <a:lstStyle/>
        <a:p>
          <a:endParaRPr lang="en-US"/>
        </a:p>
      </dgm:t>
    </dgm:pt>
    <dgm:pt modelId="{5F1B7147-8FB9-4CB9-B22B-FF529F9A038A}" type="sibTrans" cxnId="{5BCD4E0F-6C37-4DD9-A53F-BCB03382DE1F}">
      <dgm:prSet/>
      <dgm:spPr/>
      <dgm:t>
        <a:bodyPr/>
        <a:lstStyle/>
        <a:p>
          <a:endParaRPr lang="en-US"/>
        </a:p>
      </dgm:t>
    </dgm:pt>
    <dgm:pt modelId="{DC769ED4-3424-4B4F-9773-7FD3AC2727A4}" type="pres">
      <dgm:prSet presAssocID="{B93A44AF-7B47-421B-AFAD-8EEB14A71A32}" presName="linearFlow" presStyleCnt="0">
        <dgm:presLayoutVars>
          <dgm:dir/>
          <dgm:resizeHandles val="exact"/>
        </dgm:presLayoutVars>
      </dgm:prSet>
      <dgm:spPr/>
    </dgm:pt>
    <dgm:pt modelId="{F0709117-D420-49CB-ACD5-6375F59D711F}" type="pres">
      <dgm:prSet presAssocID="{7E3EB879-9E2C-4A43-8CDA-CD3D92F28A26}" presName="node" presStyleLbl="node1" presStyleIdx="0" presStyleCnt="3">
        <dgm:presLayoutVars>
          <dgm:bulletEnabled val="1"/>
        </dgm:presLayoutVars>
      </dgm:prSet>
      <dgm:spPr/>
    </dgm:pt>
    <dgm:pt modelId="{1AD74B17-7BD9-43BE-AE46-CAF7904E5043}" type="pres">
      <dgm:prSet presAssocID="{1B7C0E1A-6F14-42F3-AE72-C7C1404FEFC7}" presName="spacerL" presStyleCnt="0"/>
      <dgm:spPr/>
    </dgm:pt>
    <dgm:pt modelId="{0DFC229A-9D59-48F1-80A5-1C0786A171A2}" type="pres">
      <dgm:prSet presAssocID="{1B7C0E1A-6F14-42F3-AE72-C7C1404FEFC7}" presName="sibTrans" presStyleLbl="sibTrans2D1" presStyleIdx="0" presStyleCnt="2"/>
      <dgm:spPr/>
    </dgm:pt>
    <dgm:pt modelId="{4269FEE7-A2B2-4F8F-AFC0-7C2E35201A4A}" type="pres">
      <dgm:prSet presAssocID="{1B7C0E1A-6F14-42F3-AE72-C7C1404FEFC7}" presName="spacerR" presStyleCnt="0"/>
      <dgm:spPr/>
    </dgm:pt>
    <dgm:pt modelId="{E986C6EC-B280-4625-88C3-95A59AAD5A8C}" type="pres">
      <dgm:prSet presAssocID="{E9EE2AEB-5CC6-48FD-95F3-A4FF57591882}" presName="node" presStyleLbl="node1" presStyleIdx="1" presStyleCnt="3">
        <dgm:presLayoutVars>
          <dgm:bulletEnabled val="1"/>
        </dgm:presLayoutVars>
      </dgm:prSet>
      <dgm:spPr/>
    </dgm:pt>
    <dgm:pt modelId="{A3440B6D-D27F-4F56-93D6-B1331EB571D0}" type="pres">
      <dgm:prSet presAssocID="{25506946-79A3-4924-9C1E-E0B394FE9477}" presName="spacerL" presStyleCnt="0"/>
      <dgm:spPr/>
    </dgm:pt>
    <dgm:pt modelId="{A25B8CDC-9FFE-45D5-AD23-6EC111BEB4DC}" type="pres">
      <dgm:prSet presAssocID="{25506946-79A3-4924-9C1E-E0B394FE9477}" presName="sibTrans" presStyleLbl="sibTrans2D1" presStyleIdx="1" presStyleCnt="2"/>
      <dgm:spPr/>
    </dgm:pt>
    <dgm:pt modelId="{A55C2D02-BFA0-4E9C-A2EE-0483E04DB16E}" type="pres">
      <dgm:prSet presAssocID="{25506946-79A3-4924-9C1E-E0B394FE9477}" presName="spacerR" presStyleCnt="0"/>
      <dgm:spPr/>
    </dgm:pt>
    <dgm:pt modelId="{0CE4430D-4824-4C9A-AF68-037304E3AA28}" type="pres">
      <dgm:prSet presAssocID="{B722CCF7-D768-4B61-932B-F217F6A83C1A}" presName="node" presStyleLbl="node1" presStyleIdx="2" presStyleCnt="3">
        <dgm:presLayoutVars>
          <dgm:bulletEnabled val="1"/>
        </dgm:presLayoutVars>
      </dgm:prSet>
      <dgm:spPr/>
    </dgm:pt>
  </dgm:ptLst>
  <dgm:cxnLst>
    <dgm:cxn modelId="{4DA9ACC9-F85D-447D-99C8-29BA36F84E4A}" type="presOf" srcId="{B722CCF7-D768-4B61-932B-F217F6A83C1A}" destId="{0CE4430D-4824-4C9A-AF68-037304E3AA28}" srcOrd="0" destOrd="0" presId="urn:microsoft.com/office/officeart/2005/8/layout/equation1"/>
    <dgm:cxn modelId="{F72BBCB3-4778-4753-A5BE-3E5D80F2D652}" type="presOf" srcId="{1B7C0E1A-6F14-42F3-AE72-C7C1404FEFC7}" destId="{0DFC229A-9D59-48F1-80A5-1C0786A171A2}" srcOrd="0" destOrd="0" presId="urn:microsoft.com/office/officeart/2005/8/layout/equation1"/>
    <dgm:cxn modelId="{27C3D7D7-515D-47F4-9A46-C64DB5C899F0}" srcId="{B93A44AF-7B47-421B-AFAD-8EEB14A71A32}" destId="{7E3EB879-9E2C-4A43-8CDA-CD3D92F28A26}" srcOrd="0" destOrd="0" parTransId="{B610C317-0E5F-422A-815E-16F743942F01}" sibTransId="{1B7C0E1A-6F14-42F3-AE72-C7C1404FEFC7}"/>
    <dgm:cxn modelId="{725DDB43-C0F2-4E20-B792-B60651DDCE8D}" type="presOf" srcId="{7E3EB879-9E2C-4A43-8CDA-CD3D92F28A26}" destId="{F0709117-D420-49CB-ACD5-6375F59D711F}" srcOrd="0" destOrd="0" presId="urn:microsoft.com/office/officeart/2005/8/layout/equation1"/>
    <dgm:cxn modelId="{9F1C76E7-1115-4DB6-938E-81682EE53897}" srcId="{B93A44AF-7B47-421B-AFAD-8EEB14A71A32}" destId="{E9EE2AEB-5CC6-48FD-95F3-A4FF57591882}" srcOrd="1" destOrd="0" parTransId="{880F5E9C-6516-4658-BD72-043035419DBD}" sibTransId="{25506946-79A3-4924-9C1E-E0B394FE9477}"/>
    <dgm:cxn modelId="{989982ED-A277-4801-B18B-662A72545704}" type="presOf" srcId="{B93A44AF-7B47-421B-AFAD-8EEB14A71A32}" destId="{DC769ED4-3424-4B4F-9773-7FD3AC2727A4}" srcOrd="0" destOrd="0" presId="urn:microsoft.com/office/officeart/2005/8/layout/equation1"/>
    <dgm:cxn modelId="{48E82E6D-2E23-4379-B687-6A442B46F236}" type="presOf" srcId="{E9EE2AEB-5CC6-48FD-95F3-A4FF57591882}" destId="{E986C6EC-B280-4625-88C3-95A59AAD5A8C}" srcOrd="0" destOrd="0" presId="urn:microsoft.com/office/officeart/2005/8/layout/equation1"/>
    <dgm:cxn modelId="{5BCD4E0F-6C37-4DD9-A53F-BCB03382DE1F}" srcId="{B93A44AF-7B47-421B-AFAD-8EEB14A71A32}" destId="{B722CCF7-D768-4B61-932B-F217F6A83C1A}" srcOrd="2" destOrd="0" parTransId="{DBD5B065-04F6-45E6-BBEB-1FFDE6E9BBBB}" sibTransId="{5F1B7147-8FB9-4CB9-B22B-FF529F9A038A}"/>
    <dgm:cxn modelId="{F9A15933-C2BA-46FE-A9EE-330C65EEE209}" type="presOf" srcId="{25506946-79A3-4924-9C1E-E0B394FE9477}" destId="{A25B8CDC-9FFE-45D5-AD23-6EC111BEB4DC}" srcOrd="0" destOrd="0" presId="urn:microsoft.com/office/officeart/2005/8/layout/equation1"/>
    <dgm:cxn modelId="{F22D039A-0F76-412C-8A0C-8C7783C6D555}" type="presParOf" srcId="{DC769ED4-3424-4B4F-9773-7FD3AC2727A4}" destId="{F0709117-D420-49CB-ACD5-6375F59D711F}" srcOrd="0" destOrd="0" presId="urn:microsoft.com/office/officeart/2005/8/layout/equation1"/>
    <dgm:cxn modelId="{6A5B9B66-3607-4A4C-A6E6-7A5A0B8C478F}" type="presParOf" srcId="{DC769ED4-3424-4B4F-9773-7FD3AC2727A4}" destId="{1AD74B17-7BD9-43BE-AE46-CAF7904E5043}" srcOrd="1" destOrd="0" presId="urn:microsoft.com/office/officeart/2005/8/layout/equation1"/>
    <dgm:cxn modelId="{74CBA645-9677-49B5-A3CA-6E6A66F2EF43}" type="presParOf" srcId="{DC769ED4-3424-4B4F-9773-7FD3AC2727A4}" destId="{0DFC229A-9D59-48F1-80A5-1C0786A171A2}" srcOrd="2" destOrd="0" presId="urn:microsoft.com/office/officeart/2005/8/layout/equation1"/>
    <dgm:cxn modelId="{6575C954-0A2F-42B1-B0C0-E2EC593AD96E}" type="presParOf" srcId="{DC769ED4-3424-4B4F-9773-7FD3AC2727A4}" destId="{4269FEE7-A2B2-4F8F-AFC0-7C2E35201A4A}" srcOrd="3" destOrd="0" presId="urn:microsoft.com/office/officeart/2005/8/layout/equation1"/>
    <dgm:cxn modelId="{1D4D83BF-2A76-4849-84C4-29CC43EB2FCA}" type="presParOf" srcId="{DC769ED4-3424-4B4F-9773-7FD3AC2727A4}" destId="{E986C6EC-B280-4625-88C3-95A59AAD5A8C}" srcOrd="4" destOrd="0" presId="urn:microsoft.com/office/officeart/2005/8/layout/equation1"/>
    <dgm:cxn modelId="{70C46314-1E86-4C30-B754-137C3449454D}" type="presParOf" srcId="{DC769ED4-3424-4B4F-9773-7FD3AC2727A4}" destId="{A3440B6D-D27F-4F56-93D6-B1331EB571D0}" srcOrd="5" destOrd="0" presId="urn:microsoft.com/office/officeart/2005/8/layout/equation1"/>
    <dgm:cxn modelId="{A449EE24-D9A1-4D4E-832B-F183B3C02367}" type="presParOf" srcId="{DC769ED4-3424-4B4F-9773-7FD3AC2727A4}" destId="{A25B8CDC-9FFE-45D5-AD23-6EC111BEB4DC}" srcOrd="6" destOrd="0" presId="urn:microsoft.com/office/officeart/2005/8/layout/equation1"/>
    <dgm:cxn modelId="{941A7F73-29B3-40E7-9C17-A066B77CF2A4}" type="presParOf" srcId="{DC769ED4-3424-4B4F-9773-7FD3AC2727A4}" destId="{A55C2D02-BFA0-4E9C-A2EE-0483E04DB16E}" srcOrd="7" destOrd="0" presId="urn:microsoft.com/office/officeart/2005/8/layout/equation1"/>
    <dgm:cxn modelId="{D44D13EB-0FD1-4F29-802A-7DD880A6CF06}" type="presParOf" srcId="{DC769ED4-3424-4B4F-9773-7FD3AC2727A4}" destId="{0CE4430D-4824-4C9A-AF68-037304E3AA2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ACDC13-A5F7-460E-AC6C-FBA7EB39D63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13FA98-3366-4E69-AE07-97266C5B8275}">
      <dgm:prSet phldrT="[Text]"/>
      <dgm:spPr/>
      <dgm:t>
        <a:bodyPr/>
        <a:lstStyle/>
        <a:p>
          <a:r>
            <a:rPr lang="id-ID" dirty="0" smtClean="0"/>
            <a:t>People</a:t>
          </a:r>
          <a:endParaRPr lang="en-US" dirty="0"/>
        </a:p>
      </dgm:t>
    </dgm:pt>
    <dgm:pt modelId="{27C3DEAD-F68F-40BD-9C65-E0D5A82B7607}" type="parTrans" cxnId="{56FC4907-5C5A-448F-93EC-8A9E5CB83E75}">
      <dgm:prSet/>
      <dgm:spPr/>
      <dgm:t>
        <a:bodyPr/>
        <a:lstStyle/>
        <a:p>
          <a:endParaRPr lang="en-US"/>
        </a:p>
      </dgm:t>
    </dgm:pt>
    <dgm:pt modelId="{E58AA771-7C5B-4B7D-936E-6EA1E8770E6D}" type="sibTrans" cxnId="{56FC4907-5C5A-448F-93EC-8A9E5CB83E75}">
      <dgm:prSet/>
      <dgm:spPr/>
      <dgm:t>
        <a:bodyPr/>
        <a:lstStyle/>
        <a:p>
          <a:endParaRPr lang="en-US"/>
        </a:p>
      </dgm:t>
    </dgm:pt>
    <dgm:pt modelId="{97F2FD1A-CF8C-4DEE-9DE6-089B09FFCBD1}">
      <dgm:prSet phldrT="[Text]"/>
      <dgm:spPr/>
      <dgm:t>
        <a:bodyPr/>
        <a:lstStyle/>
        <a:p>
          <a:r>
            <a:rPr lang="id-ID" dirty="0" smtClean="0"/>
            <a:t>Students</a:t>
          </a:r>
          <a:endParaRPr lang="en-US" dirty="0"/>
        </a:p>
      </dgm:t>
    </dgm:pt>
    <dgm:pt modelId="{A507A76B-D8AD-4CAB-8F2C-0D7616BF91C1}" type="parTrans" cxnId="{D69C530B-0CA5-44EF-9C7D-CF570A3CFD7B}">
      <dgm:prSet/>
      <dgm:spPr/>
      <dgm:t>
        <a:bodyPr/>
        <a:lstStyle/>
        <a:p>
          <a:endParaRPr lang="en-US"/>
        </a:p>
      </dgm:t>
    </dgm:pt>
    <dgm:pt modelId="{A5998E9B-664F-4BBA-8B2D-57C1A8049C10}" type="sibTrans" cxnId="{D69C530B-0CA5-44EF-9C7D-CF570A3CFD7B}">
      <dgm:prSet/>
      <dgm:spPr/>
      <dgm:t>
        <a:bodyPr/>
        <a:lstStyle/>
        <a:p>
          <a:endParaRPr lang="en-US"/>
        </a:p>
      </dgm:t>
    </dgm:pt>
    <dgm:pt modelId="{52DFF11C-8DC9-4749-A382-BD830404C114}">
      <dgm:prSet phldrT="[Text]"/>
      <dgm:spPr/>
      <dgm:t>
        <a:bodyPr/>
        <a:lstStyle/>
        <a:p>
          <a:r>
            <a:rPr lang="id-ID" dirty="0" smtClean="0"/>
            <a:t>Lecturers</a:t>
          </a:r>
          <a:endParaRPr lang="en-US" dirty="0"/>
        </a:p>
      </dgm:t>
    </dgm:pt>
    <dgm:pt modelId="{6EB960A0-879B-452E-8132-8168B61420E2}" type="parTrans" cxnId="{CA8D4FA0-B980-4877-B3E2-1D043DD3694F}">
      <dgm:prSet/>
      <dgm:spPr/>
      <dgm:t>
        <a:bodyPr/>
        <a:lstStyle/>
        <a:p>
          <a:endParaRPr lang="en-US"/>
        </a:p>
      </dgm:t>
    </dgm:pt>
    <dgm:pt modelId="{3E022000-1B47-434D-9B49-6D982FD705C5}" type="sibTrans" cxnId="{CA8D4FA0-B980-4877-B3E2-1D043DD3694F}">
      <dgm:prSet/>
      <dgm:spPr/>
      <dgm:t>
        <a:bodyPr/>
        <a:lstStyle/>
        <a:p>
          <a:endParaRPr lang="en-US"/>
        </a:p>
      </dgm:t>
    </dgm:pt>
    <dgm:pt modelId="{1DD92B12-DCE8-43BF-A767-E34352C25FC2}">
      <dgm:prSet phldrT="[Text]"/>
      <dgm:spPr/>
      <dgm:t>
        <a:bodyPr/>
        <a:lstStyle/>
        <a:p>
          <a:r>
            <a:rPr lang="id-ID" dirty="0" smtClean="0"/>
            <a:t>Content</a:t>
          </a:r>
          <a:endParaRPr lang="en-US" dirty="0"/>
        </a:p>
      </dgm:t>
    </dgm:pt>
    <dgm:pt modelId="{CB1EBC70-01B9-42DA-8A30-35A9075065E6}" type="parTrans" cxnId="{22ACED28-A1CC-45B5-80CE-7C7319F4FDAD}">
      <dgm:prSet/>
      <dgm:spPr/>
      <dgm:t>
        <a:bodyPr/>
        <a:lstStyle/>
        <a:p>
          <a:endParaRPr lang="en-US"/>
        </a:p>
      </dgm:t>
    </dgm:pt>
    <dgm:pt modelId="{F03207E9-C220-48FB-B4E3-F1EB16206D38}" type="sibTrans" cxnId="{22ACED28-A1CC-45B5-80CE-7C7319F4FDAD}">
      <dgm:prSet/>
      <dgm:spPr/>
      <dgm:t>
        <a:bodyPr/>
        <a:lstStyle/>
        <a:p>
          <a:endParaRPr lang="en-US"/>
        </a:p>
      </dgm:t>
    </dgm:pt>
    <dgm:pt modelId="{D1D80F13-FAC2-402B-8610-E2D52D310E8B}">
      <dgm:prSet phldrT="[Text]"/>
      <dgm:spPr/>
      <dgm:t>
        <a:bodyPr/>
        <a:lstStyle/>
        <a:p>
          <a:r>
            <a:rPr lang="id-ID" dirty="0" smtClean="0"/>
            <a:t>Volume</a:t>
          </a:r>
          <a:endParaRPr lang="en-US" dirty="0"/>
        </a:p>
      </dgm:t>
    </dgm:pt>
    <dgm:pt modelId="{2E685B00-925D-4647-B478-1B4A9E8B335E}" type="parTrans" cxnId="{730A1A3F-2E48-4ED1-BC56-CB5C6B230037}">
      <dgm:prSet/>
      <dgm:spPr/>
      <dgm:t>
        <a:bodyPr/>
        <a:lstStyle/>
        <a:p>
          <a:endParaRPr lang="en-US"/>
        </a:p>
      </dgm:t>
    </dgm:pt>
    <dgm:pt modelId="{4B662A1D-040F-4D73-9ED4-D2F44E868E6F}" type="sibTrans" cxnId="{730A1A3F-2E48-4ED1-BC56-CB5C6B230037}">
      <dgm:prSet/>
      <dgm:spPr/>
      <dgm:t>
        <a:bodyPr/>
        <a:lstStyle/>
        <a:p>
          <a:endParaRPr lang="en-US"/>
        </a:p>
      </dgm:t>
    </dgm:pt>
    <dgm:pt modelId="{A7A4C16D-3470-4CB9-884E-BD3B60AAED69}">
      <dgm:prSet phldrT="[Text]"/>
      <dgm:spPr/>
      <dgm:t>
        <a:bodyPr/>
        <a:lstStyle/>
        <a:p>
          <a:r>
            <a:rPr lang="id-ID" dirty="0" smtClean="0"/>
            <a:t>Size</a:t>
          </a:r>
          <a:endParaRPr lang="en-US" dirty="0"/>
        </a:p>
      </dgm:t>
    </dgm:pt>
    <dgm:pt modelId="{DF73FC98-2BCC-4A9C-8885-EA23CCF4F464}" type="parTrans" cxnId="{453A1EBB-0C35-4C22-BC2C-9E71C9A0ABB5}">
      <dgm:prSet/>
      <dgm:spPr/>
      <dgm:t>
        <a:bodyPr/>
        <a:lstStyle/>
        <a:p>
          <a:endParaRPr lang="en-US"/>
        </a:p>
      </dgm:t>
    </dgm:pt>
    <dgm:pt modelId="{D6D90B65-070F-4162-B066-88546E4C5A53}" type="sibTrans" cxnId="{453A1EBB-0C35-4C22-BC2C-9E71C9A0ABB5}">
      <dgm:prSet/>
      <dgm:spPr/>
      <dgm:t>
        <a:bodyPr/>
        <a:lstStyle/>
        <a:p>
          <a:endParaRPr lang="en-US"/>
        </a:p>
      </dgm:t>
    </dgm:pt>
    <dgm:pt modelId="{4F34BB75-9EC2-4068-8F2F-3D8746D1C484}">
      <dgm:prSet phldrT="[Text]"/>
      <dgm:spPr/>
      <dgm:t>
        <a:bodyPr/>
        <a:lstStyle/>
        <a:p>
          <a:r>
            <a:rPr lang="id-ID" dirty="0" smtClean="0"/>
            <a:t>Process</a:t>
          </a:r>
          <a:endParaRPr lang="en-US" dirty="0"/>
        </a:p>
      </dgm:t>
    </dgm:pt>
    <dgm:pt modelId="{DF2B2134-AE7C-4DD9-A6FF-6EC89777B5C9}" type="parTrans" cxnId="{66AFF7EA-6B19-483B-A9D8-5CF69DC2CE1A}">
      <dgm:prSet/>
      <dgm:spPr/>
      <dgm:t>
        <a:bodyPr/>
        <a:lstStyle/>
        <a:p>
          <a:endParaRPr lang="en-US"/>
        </a:p>
      </dgm:t>
    </dgm:pt>
    <dgm:pt modelId="{1AFE0B50-6C9E-46F9-A913-FF7A0344EF92}" type="sibTrans" cxnId="{66AFF7EA-6B19-483B-A9D8-5CF69DC2CE1A}">
      <dgm:prSet/>
      <dgm:spPr/>
      <dgm:t>
        <a:bodyPr/>
        <a:lstStyle/>
        <a:p>
          <a:endParaRPr lang="en-US"/>
        </a:p>
      </dgm:t>
    </dgm:pt>
    <dgm:pt modelId="{2B0DECB8-DF11-4BBB-A331-53895FE56F3F}">
      <dgm:prSet phldrT="[Text]"/>
      <dgm:spPr/>
      <dgm:t>
        <a:bodyPr/>
        <a:lstStyle/>
        <a:p>
          <a:r>
            <a:rPr lang="id-ID" dirty="0" smtClean="0"/>
            <a:t>Missed Deadlines</a:t>
          </a:r>
          <a:endParaRPr lang="en-US" dirty="0"/>
        </a:p>
      </dgm:t>
    </dgm:pt>
    <dgm:pt modelId="{D06FD6B0-53CA-4A2E-9A08-30C711CE446A}" type="parTrans" cxnId="{E1A6161E-32A4-4046-A87A-C29D8B377CE4}">
      <dgm:prSet/>
      <dgm:spPr/>
      <dgm:t>
        <a:bodyPr/>
        <a:lstStyle/>
        <a:p>
          <a:endParaRPr lang="en-US"/>
        </a:p>
      </dgm:t>
    </dgm:pt>
    <dgm:pt modelId="{9084F8B5-B017-49D7-9721-3B36F03D1571}" type="sibTrans" cxnId="{E1A6161E-32A4-4046-A87A-C29D8B377CE4}">
      <dgm:prSet/>
      <dgm:spPr/>
      <dgm:t>
        <a:bodyPr/>
        <a:lstStyle/>
        <a:p>
          <a:endParaRPr lang="en-US"/>
        </a:p>
      </dgm:t>
    </dgm:pt>
    <dgm:pt modelId="{C4DD51C4-4578-4302-B0D6-169B414D259E}">
      <dgm:prSet phldrT="[Text]"/>
      <dgm:spPr/>
      <dgm:t>
        <a:bodyPr/>
        <a:lstStyle/>
        <a:p>
          <a:r>
            <a:rPr lang="id-ID" dirty="0" smtClean="0"/>
            <a:t>Technology</a:t>
          </a:r>
          <a:endParaRPr lang="en-US" dirty="0"/>
        </a:p>
      </dgm:t>
    </dgm:pt>
    <dgm:pt modelId="{AF4FBB0E-C653-4924-9933-135522C828D4}" type="parTrans" cxnId="{EF993958-8519-4181-A38A-3B2A2A52E9B7}">
      <dgm:prSet/>
      <dgm:spPr/>
      <dgm:t>
        <a:bodyPr/>
        <a:lstStyle/>
        <a:p>
          <a:endParaRPr lang="en-US"/>
        </a:p>
      </dgm:t>
    </dgm:pt>
    <dgm:pt modelId="{3AE05284-F68D-4647-B0B1-F82D9DB50C69}" type="sibTrans" cxnId="{EF993958-8519-4181-A38A-3B2A2A52E9B7}">
      <dgm:prSet/>
      <dgm:spPr/>
      <dgm:t>
        <a:bodyPr/>
        <a:lstStyle/>
        <a:p>
          <a:endParaRPr lang="en-US"/>
        </a:p>
      </dgm:t>
    </dgm:pt>
    <dgm:pt modelId="{1C7FE370-3B20-4A15-9401-C18DD05061BD}">
      <dgm:prSet phldrT="[Text]"/>
      <dgm:spPr/>
      <dgm:t>
        <a:bodyPr/>
        <a:lstStyle/>
        <a:p>
          <a:r>
            <a:rPr lang="id-ID" dirty="0" smtClean="0"/>
            <a:t>Decision makers</a:t>
          </a:r>
          <a:endParaRPr lang="en-US" dirty="0"/>
        </a:p>
      </dgm:t>
    </dgm:pt>
    <dgm:pt modelId="{A92D85DF-761A-4B6F-A456-DE757728A46E}" type="parTrans" cxnId="{AE5BAE31-12A4-4E01-B7FC-DD4405BA10D9}">
      <dgm:prSet/>
      <dgm:spPr/>
      <dgm:t>
        <a:bodyPr/>
        <a:lstStyle/>
        <a:p>
          <a:endParaRPr lang="en-US"/>
        </a:p>
      </dgm:t>
    </dgm:pt>
    <dgm:pt modelId="{1F084DA4-51CF-4415-92E5-0A5B5C9A1C01}" type="sibTrans" cxnId="{AE5BAE31-12A4-4E01-B7FC-DD4405BA10D9}">
      <dgm:prSet/>
      <dgm:spPr/>
      <dgm:t>
        <a:bodyPr/>
        <a:lstStyle/>
        <a:p>
          <a:endParaRPr lang="en-US"/>
        </a:p>
      </dgm:t>
    </dgm:pt>
    <dgm:pt modelId="{FF0BC868-CBA5-499D-9B41-73D6393855E6}">
      <dgm:prSet phldrT="[Text]"/>
      <dgm:spPr/>
      <dgm:t>
        <a:bodyPr/>
        <a:lstStyle/>
        <a:p>
          <a:r>
            <a:rPr lang="id-ID" dirty="0" smtClean="0"/>
            <a:t>Type</a:t>
          </a:r>
          <a:endParaRPr lang="en-US" dirty="0"/>
        </a:p>
      </dgm:t>
    </dgm:pt>
    <dgm:pt modelId="{B043ED5F-6D50-4EDA-8E27-163CAD2AB90C}" type="parTrans" cxnId="{23C605A0-0D86-42AB-B71D-C3FF5AB3B90E}">
      <dgm:prSet/>
      <dgm:spPr/>
      <dgm:t>
        <a:bodyPr/>
        <a:lstStyle/>
        <a:p>
          <a:endParaRPr lang="en-US"/>
        </a:p>
      </dgm:t>
    </dgm:pt>
    <dgm:pt modelId="{EDF4D85F-F5A7-4599-8649-FA4C1DDA2C12}" type="sibTrans" cxnId="{23C605A0-0D86-42AB-B71D-C3FF5AB3B90E}">
      <dgm:prSet/>
      <dgm:spPr/>
      <dgm:t>
        <a:bodyPr/>
        <a:lstStyle/>
        <a:p>
          <a:endParaRPr lang="en-US"/>
        </a:p>
      </dgm:t>
    </dgm:pt>
    <dgm:pt modelId="{2101ED50-EDF9-4B78-B6F4-5F4AA5636931}">
      <dgm:prSet phldrT="[Text]"/>
      <dgm:spPr/>
      <dgm:t>
        <a:bodyPr/>
        <a:lstStyle/>
        <a:p>
          <a:r>
            <a:rPr lang="id-ID" dirty="0" smtClean="0"/>
            <a:t>Delivery</a:t>
          </a:r>
          <a:endParaRPr lang="en-US" dirty="0"/>
        </a:p>
      </dgm:t>
    </dgm:pt>
    <dgm:pt modelId="{AC91D39F-2B4C-4408-BF0D-F08A32F25417}" type="parTrans" cxnId="{589D7EBE-A0CE-4804-B405-1BBB1AF25EBC}">
      <dgm:prSet/>
      <dgm:spPr/>
      <dgm:t>
        <a:bodyPr/>
        <a:lstStyle/>
        <a:p>
          <a:endParaRPr lang="en-US"/>
        </a:p>
      </dgm:t>
    </dgm:pt>
    <dgm:pt modelId="{8937ABF4-9D78-4687-BE1B-6972FFF43D25}" type="sibTrans" cxnId="{589D7EBE-A0CE-4804-B405-1BBB1AF25EBC}">
      <dgm:prSet/>
      <dgm:spPr/>
      <dgm:t>
        <a:bodyPr/>
        <a:lstStyle/>
        <a:p>
          <a:endParaRPr lang="en-US"/>
        </a:p>
      </dgm:t>
    </dgm:pt>
    <dgm:pt modelId="{3EAD3D43-F67E-4E2C-966E-C131ADA221E1}">
      <dgm:prSet phldrT="[Text]"/>
      <dgm:spPr/>
      <dgm:t>
        <a:bodyPr/>
        <a:lstStyle/>
        <a:p>
          <a:r>
            <a:rPr lang="id-ID" dirty="0" smtClean="0"/>
            <a:t>Clashed schedules</a:t>
          </a:r>
          <a:endParaRPr lang="en-US" dirty="0"/>
        </a:p>
      </dgm:t>
    </dgm:pt>
    <dgm:pt modelId="{A2F41425-44E8-420D-87B6-2C2C90ACAE87}" type="parTrans" cxnId="{73E6E215-AF2C-4327-9C28-FAB209FC8704}">
      <dgm:prSet/>
      <dgm:spPr/>
      <dgm:t>
        <a:bodyPr/>
        <a:lstStyle/>
        <a:p>
          <a:endParaRPr lang="en-US"/>
        </a:p>
      </dgm:t>
    </dgm:pt>
    <dgm:pt modelId="{502335EA-E30F-4427-849E-71C0870B7035}" type="sibTrans" cxnId="{73E6E215-AF2C-4327-9C28-FAB209FC8704}">
      <dgm:prSet/>
      <dgm:spPr/>
      <dgm:t>
        <a:bodyPr/>
        <a:lstStyle/>
        <a:p>
          <a:endParaRPr lang="en-US"/>
        </a:p>
      </dgm:t>
    </dgm:pt>
    <dgm:pt modelId="{75FCC019-5E9A-4F06-8BC2-CA66C6BD3355}">
      <dgm:prSet phldrT="[Text]"/>
      <dgm:spPr/>
      <dgm:t>
        <a:bodyPr/>
        <a:lstStyle/>
        <a:p>
          <a:r>
            <a:rPr lang="id-ID" dirty="0" smtClean="0"/>
            <a:t>Connection</a:t>
          </a:r>
          <a:endParaRPr lang="en-US" dirty="0"/>
        </a:p>
      </dgm:t>
    </dgm:pt>
    <dgm:pt modelId="{1A29A0F1-792C-453C-8E16-04DE74EA4F3B}" type="parTrans" cxnId="{05F7C90F-8718-493F-B632-44274E80EE41}">
      <dgm:prSet/>
      <dgm:spPr/>
      <dgm:t>
        <a:bodyPr/>
        <a:lstStyle/>
        <a:p>
          <a:endParaRPr lang="en-US"/>
        </a:p>
      </dgm:t>
    </dgm:pt>
    <dgm:pt modelId="{C8B464AD-E765-4D4C-B010-7BD0C8927C3C}" type="sibTrans" cxnId="{05F7C90F-8718-493F-B632-44274E80EE41}">
      <dgm:prSet/>
      <dgm:spPr/>
      <dgm:t>
        <a:bodyPr/>
        <a:lstStyle/>
        <a:p>
          <a:endParaRPr lang="en-US"/>
        </a:p>
      </dgm:t>
    </dgm:pt>
    <dgm:pt modelId="{DF09DFF1-1359-4539-8AC2-027AB0248356}">
      <dgm:prSet phldrT="[Text]"/>
      <dgm:spPr/>
      <dgm:t>
        <a:bodyPr/>
        <a:lstStyle/>
        <a:p>
          <a:r>
            <a:rPr lang="id-ID" dirty="0" smtClean="0"/>
            <a:t>Device</a:t>
          </a:r>
          <a:endParaRPr lang="en-US" dirty="0"/>
        </a:p>
      </dgm:t>
    </dgm:pt>
    <dgm:pt modelId="{E485AD1E-B2C6-466E-B756-1A2DC696AFC9}" type="parTrans" cxnId="{8382472D-44BA-46F2-93A0-518BAE699113}">
      <dgm:prSet/>
      <dgm:spPr/>
      <dgm:t>
        <a:bodyPr/>
        <a:lstStyle/>
        <a:p>
          <a:endParaRPr lang="en-US"/>
        </a:p>
      </dgm:t>
    </dgm:pt>
    <dgm:pt modelId="{F45A2097-369F-4A4D-BF83-94EAA4057E3B}" type="sibTrans" cxnId="{8382472D-44BA-46F2-93A0-518BAE699113}">
      <dgm:prSet/>
      <dgm:spPr/>
      <dgm:t>
        <a:bodyPr/>
        <a:lstStyle/>
        <a:p>
          <a:endParaRPr lang="en-US"/>
        </a:p>
      </dgm:t>
    </dgm:pt>
    <dgm:pt modelId="{63DBF8C7-7D3E-4E16-87EC-56F561BF0625}" type="pres">
      <dgm:prSet presAssocID="{B1ACDC13-A5F7-460E-AC6C-FBA7EB39D635}" presName="Name0" presStyleCnt="0">
        <dgm:presLayoutVars>
          <dgm:dir/>
          <dgm:animLvl val="lvl"/>
          <dgm:resizeHandles val="exact"/>
        </dgm:presLayoutVars>
      </dgm:prSet>
      <dgm:spPr/>
    </dgm:pt>
    <dgm:pt modelId="{AB81A20E-676B-4D0B-BB52-B372218E746E}" type="pres">
      <dgm:prSet presAssocID="{A113FA98-3366-4E69-AE07-97266C5B8275}" presName="composite" presStyleCnt="0"/>
      <dgm:spPr/>
    </dgm:pt>
    <dgm:pt modelId="{53D801F7-65F4-438A-98FD-94C9CA284296}" type="pres">
      <dgm:prSet presAssocID="{A113FA98-3366-4E69-AE07-97266C5B827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2B861D5-F18D-4989-9C81-3329C2142CA6}" type="pres">
      <dgm:prSet presAssocID="{A113FA98-3366-4E69-AE07-97266C5B8275}" presName="desTx" presStyleLbl="alignAccFollowNode1" presStyleIdx="0" presStyleCnt="4">
        <dgm:presLayoutVars>
          <dgm:bulletEnabled val="1"/>
        </dgm:presLayoutVars>
      </dgm:prSet>
      <dgm:spPr/>
    </dgm:pt>
    <dgm:pt modelId="{3FCF7C3A-C9DE-4047-89E9-7C9E231953FA}" type="pres">
      <dgm:prSet presAssocID="{E58AA771-7C5B-4B7D-936E-6EA1E8770E6D}" presName="space" presStyleCnt="0"/>
      <dgm:spPr/>
    </dgm:pt>
    <dgm:pt modelId="{19821995-30F7-4A9A-BE72-19C395925C34}" type="pres">
      <dgm:prSet presAssocID="{1DD92B12-DCE8-43BF-A767-E34352C25FC2}" presName="composite" presStyleCnt="0"/>
      <dgm:spPr/>
    </dgm:pt>
    <dgm:pt modelId="{B7CF03AA-67B7-468F-AF6F-36563CDBB828}" type="pres">
      <dgm:prSet presAssocID="{1DD92B12-DCE8-43BF-A767-E34352C25FC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95A05BC-24B2-4567-81EE-F74976D87933}" type="pres">
      <dgm:prSet presAssocID="{1DD92B12-DCE8-43BF-A767-E34352C25FC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3DF36-87D1-4729-B2A9-1D58C53BCA8A}" type="pres">
      <dgm:prSet presAssocID="{F03207E9-C220-48FB-B4E3-F1EB16206D38}" presName="space" presStyleCnt="0"/>
      <dgm:spPr/>
    </dgm:pt>
    <dgm:pt modelId="{05371210-4BD4-4ECA-B56F-F1CD5E4971AB}" type="pres">
      <dgm:prSet presAssocID="{4F34BB75-9EC2-4068-8F2F-3D8746D1C484}" presName="composite" presStyleCnt="0"/>
      <dgm:spPr/>
    </dgm:pt>
    <dgm:pt modelId="{E8802929-CE35-497F-BCB6-A27B0AD05975}" type="pres">
      <dgm:prSet presAssocID="{4F34BB75-9EC2-4068-8F2F-3D8746D1C48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746ECC3-9A65-4F4A-A680-419265EB5E84}" type="pres">
      <dgm:prSet presAssocID="{4F34BB75-9EC2-4068-8F2F-3D8746D1C484}" presName="desTx" presStyleLbl="alignAccFollowNode1" presStyleIdx="2" presStyleCnt="4" custLinFactNeighborX="1803" custLinFactNeighborY="-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C5EA6-881A-4610-9284-A5F1A4D7E36C}" type="pres">
      <dgm:prSet presAssocID="{1AFE0B50-6C9E-46F9-A913-FF7A0344EF92}" presName="space" presStyleCnt="0"/>
      <dgm:spPr/>
    </dgm:pt>
    <dgm:pt modelId="{80784336-B2D8-4840-93F4-CF5F1BE7D98A}" type="pres">
      <dgm:prSet presAssocID="{C4DD51C4-4578-4302-B0D6-169B414D259E}" presName="composite" presStyleCnt="0"/>
      <dgm:spPr/>
    </dgm:pt>
    <dgm:pt modelId="{C5024FDD-D255-4815-8531-8B5DC4D56C7D}" type="pres">
      <dgm:prSet presAssocID="{C4DD51C4-4578-4302-B0D6-169B414D259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CB36B3B-4132-45B9-AD67-F288DD53C480}" type="pres">
      <dgm:prSet presAssocID="{C4DD51C4-4578-4302-B0D6-169B414D259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30A1A3F-2E48-4ED1-BC56-CB5C6B230037}" srcId="{1DD92B12-DCE8-43BF-A767-E34352C25FC2}" destId="{D1D80F13-FAC2-402B-8610-E2D52D310E8B}" srcOrd="0" destOrd="0" parTransId="{2E685B00-925D-4647-B478-1B4A9E8B335E}" sibTransId="{4B662A1D-040F-4D73-9ED4-D2F44E868E6F}"/>
    <dgm:cxn modelId="{C4BD2499-F6AD-40D2-8421-BD76055B8C51}" type="presOf" srcId="{1DD92B12-DCE8-43BF-A767-E34352C25FC2}" destId="{B7CF03AA-67B7-468F-AF6F-36563CDBB828}" srcOrd="0" destOrd="0" presId="urn:microsoft.com/office/officeart/2005/8/layout/hList1"/>
    <dgm:cxn modelId="{AE5BAE31-12A4-4E01-B7FC-DD4405BA10D9}" srcId="{A113FA98-3366-4E69-AE07-97266C5B8275}" destId="{1C7FE370-3B20-4A15-9401-C18DD05061BD}" srcOrd="2" destOrd="0" parTransId="{A92D85DF-761A-4B6F-A456-DE757728A46E}" sibTransId="{1F084DA4-51CF-4415-92E5-0A5B5C9A1C01}"/>
    <dgm:cxn modelId="{BE663B81-1CCF-4927-847F-C70EFF7F2590}" type="presOf" srcId="{C4DD51C4-4578-4302-B0D6-169B414D259E}" destId="{C5024FDD-D255-4815-8531-8B5DC4D56C7D}" srcOrd="0" destOrd="0" presId="urn:microsoft.com/office/officeart/2005/8/layout/hList1"/>
    <dgm:cxn modelId="{CA8D4FA0-B980-4877-B3E2-1D043DD3694F}" srcId="{A113FA98-3366-4E69-AE07-97266C5B8275}" destId="{52DFF11C-8DC9-4749-A382-BD830404C114}" srcOrd="1" destOrd="0" parTransId="{6EB960A0-879B-452E-8132-8168B61420E2}" sibTransId="{3E022000-1B47-434D-9B49-6D982FD705C5}"/>
    <dgm:cxn modelId="{22ACED28-A1CC-45B5-80CE-7C7319F4FDAD}" srcId="{B1ACDC13-A5F7-460E-AC6C-FBA7EB39D635}" destId="{1DD92B12-DCE8-43BF-A767-E34352C25FC2}" srcOrd="1" destOrd="0" parTransId="{CB1EBC70-01B9-42DA-8A30-35A9075065E6}" sibTransId="{F03207E9-C220-48FB-B4E3-F1EB16206D38}"/>
    <dgm:cxn modelId="{8382472D-44BA-46F2-93A0-518BAE699113}" srcId="{C4DD51C4-4578-4302-B0D6-169B414D259E}" destId="{DF09DFF1-1359-4539-8AC2-027AB0248356}" srcOrd="1" destOrd="0" parTransId="{E485AD1E-B2C6-466E-B756-1A2DC696AFC9}" sibTransId="{F45A2097-369F-4A4D-BF83-94EAA4057E3B}"/>
    <dgm:cxn modelId="{AAA8507B-0404-4031-BC88-8515AD969D83}" type="presOf" srcId="{75FCC019-5E9A-4F06-8BC2-CA66C6BD3355}" destId="{0CB36B3B-4132-45B9-AD67-F288DD53C480}" srcOrd="0" destOrd="0" presId="urn:microsoft.com/office/officeart/2005/8/layout/hList1"/>
    <dgm:cxn modelId="{B0F5443E-8F6E-4C44-AF65-9BE417331C37}" type="presOf" srcId="{FF0BC868-CBA5-499D-9B41-73D6393855E6}" destId="{595A05BC-24B2-4567-81EE-F74976D87933}" srcOrd="0" destOrd="2" presId="urn:microsoft.com/office/officeart/2005/8/layout/hList1"/>
    <dgm:cxn modelId="{6663DCAE-4D90-49B0-84DB-DECC351FF311}" type="presOf" srcId="{3EAD3D43-F67E-4E2C-966E-C131ADA221E1}" destId="{E746ECC3-9A65-4F4A-A680-419265EB5E84}" srcOrd="0" destOrd="1" presId="urn:microsoft.com/office/officeart/2005/8/layout/hList1"/>
    <dgm:cxn modelId="{56FC4907-5C5A-448F-93EC-8A9E5CB83E75}" srcId="{B1ACDC13-A5F7-460E-AC6C-FBA7EB39D635}" destId="{A113FA98-3366-4E69-AE07-97266C5B8275}" srcOrd="0" destOrd="0" parTransId="{27C3DEAD-F68F-40BD-9C65-E0D5A82B7607}" sibTransId="{E58AA771-7C5B-4B7D-936E-6EA1E8770E6D}"/>
    <dgm:cxn modelId="{5B6C5BE4-BC2E-407F-A927-00F3E5B09B51}" type="presOf" srcId="{1C7FE370-3B20-4A15-9401-C18DD05061BD}" destId="{32B861D5-F18D-4989-9C81-3329C2142CA6}" srcOrd="0" destOrd="2" presId="urn:microsoft.com/office/officeart/2005/8/layout/hList1"/>
    <dgm:cxn modelId="{23C605A0-0D86-42AB-B71D-C3FF5AB3B90E}" srcId="{1DD92B12-DCE8-43BF-A767-E34352C25FC2}" destId="{FF0BC868-CBA5-499D-9B41-73D6393855E6}" srcOrd="2" destOrd="0" parTransId="{B043ED5F-6D50-4EDA-8E27-163CAD2AB90C}" sibTransId="{EDF4D85F-F5A7-4599-8649-FA4C1DDA2C12}"/>
    <dgm:cxn modelId="{7DCC2320-0FC1-4251-B8BB-F63745032AF2}" type="presOf" srcId="{A113FA98-3366-4E69-AE07-97266C5B8275}" destId="{53D801F7-65F4-438A-98FD-94C9CA284296}" srcOrd="0" destOrd="0" presId="urn:microsoft.com/office/officeart/2005/8/layout/hList1"/>
    <dgm:cxn modelId="{05F7C90F-8718-493F-B632-44274E80EE41}" srcId="{C4DD51C4-4578-4302-B0D6-169B414D259E}" destId="{75FCC019-5E9A-4F06-8BC2-CA66C6BD3355}" srcOrd="0" destOrd="0" parTransId="{1A29A0F1-792C-453C-8E16-04DE74EA4F3B}" sibTransId="{C8B464AD-E765-4D4C-B010-7BD0C8927C3C}"/>
    <dgm:cxn modelId="{EF993958-8519-4181-A38A-3B2A2A52E9B7}" srcId="{B1ACDC13-A5F7-460E-AC6C-FBA7EB39D635}" destId="{C4DD51C4-4578-4302-B0D6-169B414D259E}" srcOrd="3" destOrd="0" parTransId="{AF4FBB0E-C653-4924-9933-135522C828D4}" sibTransId="{3AE05284-F68D-4647-B0B1-F82D9DB50C69}"/>
    <dgm:cxn modelId="{201F549B-5B7E-409D-BBD5-7DBAB1B5AD19}" type="presOf" srcId="{B1ACDC13-A5F7-460E-AC6C-FBA7EB39D635}" destId="{63DBF8C7-7D3E-4E16-87EC-56F561BF0625}" srcOrd="0" destOrd="0" presId="urn:microsoft.com/office/officeart/2005/8/layout/hList1"/>
    <dgm:cxn modelId="{EA1B4A1C-0239-4A9C-BD13-3AD4E03D2927}" type="presOf" srcId="{DF09DFF1-1359-4539-8AC2-027AB0248356}" destId="{0CB36B3B-4132-45B9-AD67-F288DD53C480}" srcOrd="0" destOrd="1" presId="urn:microsoft.com/office/officeart/2005/8/layout/hList1"/>
    <dgm:cxn modelId="{589D7EBE-A0CE-4804-B405-1BBB1AF25EBC}" srcId="{1DD92B12-DCE8-43BF-A767-E34352C25FC2}" destId="{2101ED50-EDF9-4B78-B6F4-5F4AA5636931}" srcOrd="3" destOrd="0" parTransId="{AC91D39F-2B4C-4408-BF0D-F08A32F25417}" sibTransId="{8937ABF4-9D78-4687-BE1B-6972FFF43D25}"/>
    <dgm:cxn modelId="{E1A6161E-32A4-4046-A87A-C29D8B377CE4}" srcId="{4F34BB75-9EC2-4068-8F2F-3D8746D1C484}" destId="{2B0DECB8-DF11-4BBB-A331-53895FE56F3F}" srcOrd="0" destOrd="0" parTransId="{D06FD6B0-53CA-4A2E-9A08-30C711CE446A}" sibTransId="{9084F8B5-B017-49D7-9721-3B36F03D1571}"/>
    <dgm:cxn modelId="{33DFC173-355B-4EE8-ADCC-AB6C530E2E95}" type="presOf" srcId="{52DFF11C-8DC9-4749-A382-BD830404C114}" destId="{32B861D5-F18D-4989-9C81-3329C2142CA6}" srcOrd="0" destOrd="1" presId="urn:microsoft.com/office/officeart/2005/8/layout/hList1"/>
    <dgm:cxn modelId="{66AFF7EA-6B19-483B-A9D8-5CF69DC2CE1A}" srcId="{B1ACDC13-A5F7-460E-AC6C-FBA7EB39D635}" destId="{4F34BB75-9EC2-4068-8F2F-3D8746D1C484}" srcOrd="2" destOrd="0" parTransId="{DF2B2134-AE7C-4DD9-A6FF-6EC89777B5C9}" sibTransId="{1AFE0B50-6C9E-46F9-A913-FF7A0344EF92}"/>
    <dgm:cxn modelId="{453A1EBB-0C35-4C22-BC2C-9E71C9A0ABB5}" srcId="{1DD92B12-DCE8-43BF-A767-E34352C25FC2}" destId="{A7A4C16D-3470-4CB9-884E-BD3B60AAED69}" srcOrd="1" destOrd="0" parTransId="{DF73FC98-2BCC-4A9C-8885-EA23CCF4F464}" sibTransId="{D6D90B65-070F-4162-B066-88546E4C5A53}"/>
    <dgm:cxn modelId="{F1E919C7-E1AF-4CD9-B3E9-BEC0B00F919E}" type="presOf" srcId="{4F34BB75-9EC2-4068-8F2F-3D8746D1C484}" destId="{E8802929-CE35-497F-BCB6-A27B0AD05975}" srcOrd="0" destOrd="0" presId="urn:microsoft.com/office/officeart/2005/8/layout/hList1"/>
    <dgm:cxn modelId="{20AF3591-D59F-4A60-902E-EBA999367D97}" type="presOf" srcId="{D1D80F13-FAC2-402B-8610-E2D52D310E8B}" destId="{595A05BC-24B2-4567-81EE-F74976D87933}" srcOrd="0" destOrd="0" presId="urn:microsoft.com/office/officeart/2005/8/layout/hList1"/>
    <dgm:cxn modelId="{009428ED-206E-49B7-A974-A36C691502CE}" type="presOf" srcId="{97F2FD1A-CF8C-4DEE-9DE6-089B09FFCBD1}" destId="{32B861D5-F18D-4989-9C81-3329C2142CA6}" srcOrd="0" destOrd="0" presId="urn:microsoft.com/office/officeart/2005/8/layout/hList1"/>
    <dgm:cxn modelId="{19725D13-992A-44E0-91E5-45D6F4C6D4B3}" type="presOf" srcId="{2B0DECB8-DF11-4BBB-A331-53895FE56F3F}" destId="{E746ECC3-9A65-4F4A-A680-419265EB5E84}" srcOrd="0" destOrd="0" presId="urn:microsoft.com/office/officeart/2005/8/layout/hList1"/>
    <dgm:cxn modelId="{73E6E215-AF2C-4327-9C28-FAB209FC8704}" srcId="{4F34BB75-9EC2-4068-8F2F-3D8746D1C484}" destId="{3EAD3D43-F67E-4E2C-966E-C131ADA221E1}" srcOrd="1" destOrd="0" parTransId="{A2F41425-44E8-420D-87B6-2C2C90ACAE87}" sibTransId="{502335EA-E30F-4427-849E-71C0870B7035}"/>
    <dgm:cxn modelId="{924B71D2-08BF-4148-BBF1-235D65540E73}" type="presOf" srcId="{2101ED50-EDF9-4B78-B6F4-5F4AA5636931}" destId="{595A05BC-24B2-4567-81EE-F74976D87933}" srcOrd="0" destOrd="3" presId="urn:microsoft.com/office/officeart/2005/8/layout/hList1"/>
    <dgm:cxn modelId="{D69C530B-0CA5-44EF-9C7D-CF570A3CFD7B}" srcId="{A113FA98-3366-4E69-AE07-97266C5B8275}" destId="{97F2FD1A-CF8C-4DEE-9DE6-089B09FFCBD1}" srcOrd="0" destOrd="0" parTransId="{A507A76B-D8AD-4CAB-8F2C-0D7616BF91C1}" sibTransId="{A5998E9B-664F-4BBA-8B2D-57C1A8049C10}"/>
    <dgm:cxn modelId="{4562464D-C172-4DD6-A053-C5C973B05BF8}" type="presOf" srcId="{A7A4C16D-3470-4CB9-884E-BD3B60AAED69}" destId="{595A05BC-24B2-4567-81EE-F74976D87933}" srcOrd="0" destOrd="1" presId="urn:microsoft.com/office/officeart/2005/8/layout/hList1"/>
    <dgm:cxn modelId="{5C5A568C-7A86-42FB-A8EC-2B59101BA416}" type="presParOf" srcId="{63DBF8C7-7D3E-4E16-87EC-56F561BF0625}" destId="{AB81A20E-676B-4D0B-BB52-B372218E746E}" srcOrd="0" destOrd="0" presId="urn:microsoft.com/office/officeart/2005/8/layout/hList1"/>
    <dgm:cxn modelId="{65FF5F32-B293-4DCE-8FED-1A145384A5E4}" type="presParOf" srcId="{AB81A20E-676B-4D0B-BB52-B372218E746E}" destId="{53D801F7-65F4-438A-98FD-94C9CA284296}" srcOrd="0" destOrd="0" presId="urn:microsoft.com/office/officeart/2005/8/layout/hList1"/>
    <dgm:cxn modelId="{5E99158C-A515-4AD6-987D-948B3E2E7115}" type="presParOf" srcId="{AB81A20E-676B-4D0B-BB52-B372218E746E}" destId="{32B861D5-F18D-4989-9C81-3329C2142CA6}" srcOrd="1" destOrd="0" presId="urn:microsoft.com/office/officeart/2005/8/layout/hList1"/>
    <dgm:cxn modelId="{F602634A-7F31-4239-8E53-8B26A13FD2B4}" type="presParOf" srcId="{63DBF8C7-7D3E-4E16-87EC-56F561BF0625}" destId="{3FCF7C3A-C9DE-4047-89E9-7C9E231953FA}" srcOrd="1" destOrd="0" presId="urn:microsoft.com/office/officeart/2005/8/layout/hList1"/>
    <dgm:cxn modelId="{8B4EAA52-7DA8-4CC7-8BCE-059B1644A2B6}" type="presParOf" srcId="{63DBF8C7-7D3E-4E16-87EC-56F561BF0625}" destId="{19821995-30F7-4A9A-BE72-19C395925C34}" srcOrd="2" destOrd="0" presId="urn:microsoft.com/office/officeart/2005/8/layout/hList1"/>
    <dgm:cxn modelId="{BF4E0A44-630A-4467-983B-B85780D78B82}" type="presParOf" srcId="{19821995-30F7-4A9A-BE72-19C395925C34}" destId="{B7CF03AA-67B7-468F-AF6F-36563CDBB828}" srcOrd="0" destOrd="0" presId="urn:microsoft.com/office/officeart/2005/8/layout/hList1"/>
    <dgm:cxn modelId="{251EF93A-C310-42E4-95D5-3AA811316481}" type="presParOf" srcId="{19821995-30F7-4A9A-BE72-19C395925C34}" destId="{595A05BC-24B2-4567-81EE-F74976D87933}" srcOrd="1" destOrd="0" presId="urn:microsoft.com/office/officeart/2005/8/layout/hList1"/>
    <dgm:cxn modelId="{8731CCD1-A6F6-4CDF-9A7E-39FB269DE967}" type="presParOf" srcId="{63DBF8C7-7D3E-4E16-87EC-56F561BF0625}" destId="{DA23DF36-87D1-4729-B2A9-1D58C53BCA8A}" srcOrd="3" destOrd="0" presId="urn:microsoft.com/office/officeart/2005/8/layout/hList1"/>
    <dgm:cxn modelId="{A872932C-166A-44F2-B69C-05EAD950ECF5}" type="presParOf" srcId="{63DBF8C7-7D3E-4E16-87EC-56F561BF0625}" destId="{05371210-4BD4-4ECA-B56F-F1CD5E4971AB}" srcOrd="4" destOrd="0" presId="urn:microsoft.com/office/officeart/2005/8/layout/hList1"/>
    <dgm:cxn modelId="{D8576156-977F-4BF3-BA63-3AA2320025C8}" type="presParOf" srcId="{05371210-4BD4-4ECA-B56F-F1CD5E4971AB}" destId="{E8802929-CE35-497F-BCB6-A27B0AD05975}" srcOrd="0" destOrd="0" presId="urn:microsoft.com/office/officeart/2005/8/layout/hList1"/>
    <dgm:cxn modelId="{DE92917F-C33C-4ABA-B138-9F0EF4DBB485}" type="presParOf" srcId="{05371210-4BD4-4ECA-B56F-F1CD5E4971AB}" destId="{E746ECC3-9A65-4F4A-A680-419265EB5E84}" srcOrd="1" destOrd="0" presId="urn:microsoft.com/office/officeart/2005/8/layout/hList1"/>
    <dgm:cxn modelId="{3E000073-F1D4-43E3-9964-2A64F8ED8EA3}" type="presParOf" srcId="{63DBF8C7-7D3E-4E16-87EC-56F561BF0625}" destId="{6A8C5EA6-881A-4610-9284-A5F1A4D7E36C}" srcOrd="5" destOrd="0" presId="urn:microsoft.com/office/officeart/2005/8/layout/hList1"/>
    <dgm:cxn modelId="{D683C9A7-7568-4A4E-8996-0510E9F94125}" type="presParOf" srcId="{63DBF8C7-7D3E-4E16-87EC-56F561BF0625}" destId="{80784336-B2D8-4840-93F4-CF5F1BE7D98A}" srcOrd="6" destOrd="0" presId="urn:microsoft.com/office/officeart/2005/8/layout/hList1"/>
    <dgm:cxn modelId="{6204069F-73E2-4999-A7C3-174BCCE03A24}" type="presParOf" srcId="{80784336-B2D8-4840-93F4-CF5F1BE7D98A}" destId="{C5024FDD-D255-4815-8531-8B5DC4D56C7D}" srcOrd="0" destOrd="0" presId="urn:microsoft.com/office/officeart/2005/8/layout/hList1"/>
    <dgm:cxn modelId="{73BE8796-DF5F-4223-903C-1438B873EAAA}" type="presParOf" srcId="{80784336-B2D8-4840-93F4-CF5F1BE7D98A}" destId="{0CB36B3B-4132-45B9-AD67-F288DD53C4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BB5966-891E-4F18-9789-04F279C51CA5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437A5F6F-04A0-4A3C-BE2E-EDEF011FA78C}">
      <dgm:prSet phldrT="[Text]"/>
      <dgm:spPr/>
      <dgm:t>
        <a:bodyPr/>
        <a:lstStyle/>
        <a:p>
          <a:r>
            <a:rPr lang="id-ID" dirty="0" smtClean="0"/>
            <a:t>Knowledge</a:t>
          </a:r>
          <a:endParaRPr lang="en-US" dirty="0"/>
        </a:p>
      </dgm:t>
    </dgm:pt>
    <dgm:pt modelId="{1A8DF0D3-5623-437C-A1B2-0A8B7715A5D4}" type="parTrans" cxnId="{80ABE4E1-4277-4344-B50B-705B1D27C2B7}">
      <dgm:prSet/>
      <dgm:spPr/>
      <dgm:t>
        <a:bodyPr/>
        <a:lstStyle/>
        <a:p>
          <a:endParaRPr lang="en-US"/>
        </a:p>
      </dgm:t>
    </dgm:pt>
    <dgm:pt modelId="{7F0C911D-B8B4-4813-B946-97A40F4D2AC7}" type="sibTrans" cxnId="{80ABE4E1-4277-4344-B50B-705B1D27C2B7}">
      <dgm:prSet/>
      <dgm:spPr/>
      <dgm:t>
        <a:bodyPr/>
        <a:lstStyle/>
        <a:p>
          <a:endParaRPr lang="en-US"/>
        </a:p>
      </dgm:t>
    </dgm:pt>
    <dgm:pt modelId="{A5BE92F8-306C-4077-B603-0C4714508722}">
      <dgm:prSet phldrT="[Text]"/>
      <dgm:spPr/>
      <dgm:t>
        <a:bodyPr/>
        <a:lstStyle/>
        <a:p>
          <a:r>
            <a:rPr lang="id-ID" dirty="0" smtClean="0"/>
            <a:t>Skills</a:t>
          </a:r>
          <a:endParaRPr lang="en-US" dirty="0"/>
        </a:p>
      </dgm:t>
    </dgm:pt>
    <dgm:pt modelId="{1E6F388A-7044-4964-9EDE-2569C5C3DC91}" type="parTrans" cxnId="{8F74FBB1-6507-44A9-9CC4-98FE4141BB06}">
      <dgm:prSet/>
      <dgm:spPr/>
      <dgm:t>
        <a:bodyPr/>
        <a:lstStyle/>
        <a:p>
          <a:endParaRPr lang="en-US"/>
        </a:p>
      </dgm:t>
    </dgm:pt>
    <dgm:pt modelId="{78D0E88B-721D-4B77-9810-FE294D8E552C}" type="sibTrans" cxnId="{8F74FBB1-6507-44A9-9CC4-98FE4141BB06}">
      <dgm:prSet/>
      <dgm:spPr/>
      <dgm:t>
        <a:bodyPr/>
        <a:lstStyle/>
        <a:p>
          <a:endParaRPr lang="en-US"/>
        </a:p>
      </dgm:t>
    </dgm:pt>
    <dgm:pt modelId="{0E00F268-F2CE-47C8-9B96-BC4EFD0319A0}">
      <dgm:prSet phldrT="[Text]"/>
      <dgm:spPr/>
      <dgm:t>
        <a:bodyPr/>
        <a:lstStyle/>
        <a:p>
          <a:r>
            <a:rPr lang="id-ID" dirty="0" smtClean="0">
              <a:solidFill>
                <a:srgbClr val="FF0000"/>
              </a:solidFill>
            </a:rPr>
            <a:t>CHARACTER</a:t>
          </a:r>
          <a:endParaRPr lang="en-US" dirty="0">
            <a:solidFill>
              <a:srgbClr val="FF0000"/>
            </a:solidFill>
          </a:endParaRPr>
        </a:p>
      </dgm:t>
    </dgm:pt>
    <dgm:pt modelId="{72927B41-F57D-4B0A-A9BF-9126412FAB33}" type="parTrans" cxnId="{084DB799-3E20-47B7-9466-918F13130B1E}">
      <dgm:prSet/>
      <dgm:spPr/>
      <dgm:t>
        <a:bodyPr/>
        <a:lstStyle/>
        <a:p>
          <a:endParaRPr lang="en-US"/>
        </a:p>
      </dgm:t>
    </dgm:pt>
    <dgm:pt modelId="{F7FDF0B3-7AD7-44A0-A084-533C82A85EDC}" type="sibTrans" cxnId="{084DB799-3E20-47B7-9466-918F13130B1E}">
      <dgm:prSet/>
      <dgm:spPr/>
      <dgm:t>
        <a:bodyPr/>
        <a:lstStyle/>
        <a:p>
          <a:endParaRPr lang="en-US"/>
        </a:p>
      </dgm:t>
    </dgm:pt>
    <dgm:pt modelId="{60C07B1A-D5E1-4DCC-A241-DD8EAB44C237}" type="pres">
      <dgm:prSet presAssocID="{87BB5966-891E-4F18-9789-04F279C51CA5}" presName="Name0" presStyleCnt="0">
        <dgm:presLayoutVars>
          <dgm:dir/>
          <dgm:resizeHandles val="exact"/>
        </dgm:presLayoutVars>
      </dgm:prSet>
      <dgm:spPr/>
    </dgm:pt>
    <dgm:pt modelId="{9ABD1A30-2F6E-4316-B092-7C61F5A0E00E}" type="pres">
      <dgm:prSet presAssocID="{437A5F6F-04A0-4A3C-BE2E-EDEF011FA7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4A4AF-97D3-4DF8-B782-7F1F944702F7}" type="pres">
      <dgm:prSet presAssocID="{7F0C911D-B8B4-4813-B946-97A40F4D2AC7}" presName="sibTrans" presStyleLbl="sibTrans2D1" presStyleIdx="0" presStyleCnt="2"/>
      <dgm:spPr/>
    </dgm:pt>
    <dgm:pt modelId="{A2527D9B-06E5-4D4C-BB5F-A2C063A8D593}" type="pres">
      <dgm:prSet presAssocID="{7F0C911D-B8B4-4813-B946-97A40F4D2AC7}" presName="connectorText" presStyleLbl="sibTrans2D1" presStyleIdx="0" presStyleCnt="2"/>
      <dgm:spPr/>
    </dgm:pt>
    <dgm:pt modelId="{110CF5B7-A431-4AC5-9CDE-7C31DC35DDBD}" type="pres">
      <dgm:prSet presAssocID="{A5BE92F8-306C-4077-B603-0C4714508722}" presName="node" presStyleLbl="node1" presStyleIdx="1" presStyleCnt="3">
        <dgm:presLayoutVars>
          <dgm:bulletEnabled val="1"/>
        </dgm:presLayoutVars>
      </dgm:prSet>
      <dgm:spPr/>
    </dgm:pt>
    <dgm:pt modelId="{2EF81EFD-B046-46FC-9F3E-82ABE8B6C552}" type="pres">
      <dgm:prSet presAssocID="{78D0E88B-721D-4B77-9810-FE294D8E552C}" presName="sibTrans" presStyleLbl="sibTrans2D1" presStyleIdx="1" presStyleCnt="2"/>
      <dgm:spPr/>
    </dgm:pt>
    <dgm:pt modelId="{6652F854-885D-4E7E-921D-EB1A450D8DFE}" type="pres">
      <dgm:prSet presAssocID="{78D0E88B-721D-4B77-9810-FE294D8E552C}" presName="connectorText" presStyleLbl="sibTrans2D1" presStyleIdx="1" presStyleCnt="2"/>
      <dgm:spPr/>
    </dgm:pt>
    <dgm:pt modelId="{D0FF6698-E894-4F0B-AE99-D47B53C02606}" type="pres">
      <dgm:prSet presAssocID="{0E00F268-F2CE-47C8-9B96-BC4EFD0319A0}" presName="node" presStyleLbl="node1" presStyleIdx="2" presStyleCnt="3">
        <dgm:presLayoutVars>
          <dgm:bulletEnabled val="1"/>
        </dgm:presLayoutVars>
      </dgm:prSet>
      <dgm:spPr/>
    </dgm:pt>
  </dgm:ptLst>
  <dgm:cxnLst>
    <dgm:cxn modelId="{3811AAB2-09BC-461B-A99C-81554F06E958}" type="presOf" srcId="{7F0C911D-B8B4-4813-B946-97A40F4D2AC7}" destId="{6B44A4AF-97D3-4DF8-B782-7F1F944702F7}" srcOrd="0" destOrd="0" presId="urn:microsoft.com/office/officeart/2005/8/layout/process1"/>
    <dgm:cxn modelId="{80ABE4E1-4277-4344-B50B-705B1D27C2B7}" srcId="{87BB5966-891E-4F18-9789-04F279C51CA5}" destId="{437A5F6F-04A0-4A3C-BE2E-EDEF011FA78C}" srcOrd="0" destOrd="0" parTransId="{1A8DF0D3-5623-437C-A1B2-0A8B7715A5D4}" sibTransId="{7F0C911D-B8B4-4813-B946-97A40F4D2AC7}"/>
    <dgm:cxn modelId="{C0AC6F87-A40F-445E-BD95-AD26F930EFFC}" type="presOf" srcId="{A5BE92F8-306C-4077-B603-0C4714508722}" destId="{110CF5B7-A431-4AC5-9CDE-7C31DC35DDBD}" srcOrd="0" destOrd="0" presId="urn:microsoft.com/office/officeart/2005/8/layout/process1"/>
    <dgm:cxn modelId="{CAD1A2FE-4C9F-4130-A880-2F5882E800E0}" type="presOf" srcId="{78D0E88B-721D-4B77-9810-FE294D8E552C}" destId="{2EF81EFD-B046-46FC-9F3E-82ABE8B6C552}" srcOrd="0" destOrd="0" presId="urn:microsoft.com/office/officeart/2005/8/layout/process1"/>
    <dgm:cxn modelId="{E0C5DC90-47AB-4E0B-93C7-A88434D2E880}" type="presOf" srcId="{87BB5966-891E-4F18-9789-04F279C51CA5}" destId="{60C07B1A-D5E1-4DCC-A241-DD8EAB44C237}" srcOrd="0" destOrd="0" presId="urn:microsoft.com/office/officeart/2005/8/layout/process1"/>
    <dgm:cxn modelId="{8F74FBB1-6507-44A9-9CC4-98FE4141BB06}" srcId="{87BB5966-891E-4F18-9789-04F279C51CA5}" destId="{A5BE92F8-306C-4077-B603-0C4714508722}" srcOrd="1" destOrd="0" parTransId="{1E6F388A-7044-4964-9EDE-2569C5C3DC91}" sibTransId="{78D0E88B-721D-4B77-9810-FE294D8E552C}"/>
    <dgm:cxn modelId="{572D9011-CEB3-4E16-B0B5-16317394E665}" type="presOf" srcId="{7F0C911D-B8B4-4813-B946-97A40F4D2AC7}" destId="{A2527D9B-06E5-4D4C-BB5F-A2C063A8D593}" srcOrd="1" destOrd="0" presId="urn:microsoft.com/office/officeart/2005/8/layout/process1"/>
    <dgm:cxn modelId="{084DB799-3E20-47B7-9466-918F13130B1E}" srcId="{87BB5966-891E-4F18-9789-04F279C51CA5}" destId="{0E00F268-F2CE-47C8-9B96-BC4EFD0319A0}" srcOrd="2" destOrd="0" parTransId="{72927B41-F57D-4B0A-A9BF-9126412FAB33}" sibTransId="{F7FDF0B3-7AD7-44A0-A084-533C82A85EDC}"/>
    <dgm:cxn modelId="{301E1426-72ED-4A09-B111-3AA214CDF129}" type="presOf" srcId="{78D0E88B-721D-4B77-9810-FE294D8E552C}" destId="{6652F854-885D-4E7E-921D-EB1A450D8DFE}" srcOrd="1" destOrd="0" presId="urn:microsoft.com/office/officeart/2005/8/layout/process1"/>
    <dgm:cxn modelId="{51AA0992-CE01-4C2B-9069-7365AA750635}" type="presOf" srcId="{437A5F6F-04A0-4A3C-BE2E-EDEF011FA78C}" destId="{9ABD1A30-2F6E-4316-B092-7C61F5A0E00E}" srcOrd="0" destOrd="0" presId="urn:microsoft.com/office/officeart/2005/8/layout/process1"/>
    <dgm:cxn modelId="{AD5E4995-88BB-48C7-9005-466EDE945623}" type="presOf" srcId="{0E00F268-F2CE-47C8-9B96-BC4EFD0319A0}" destId="{D0FF6698-E894-4F0B-AE99-D47B53C02606}" srcOrd="0" destOrd="0" presId="urn:microsoft.com/office/officeart/2005/8/layout/process1"/>
    <dgm:cxn modelId="{B238E79E-CBA0-458F-9DAF-1371D73E7F58}" type="presParOf" srcId="{60C07B1A-D5E1-4DCC-A241-DD8EAB44C237}" destId="{9ABD1A30-2F6E-4316-B092-7C61F5A0E00E}" srcOrd="0" destOrd="0" presId="urn:microsoft.com/office/officeart/2005/8/layout/process1"/>
    <dgm:cxn modelId="{FCE2692A-1573-4B6D-B91B-2F1E0912F312}" type="presParOf" srcId="{60C07B1A-D5E1-4DCC-A241-DD8EAB44C237}" destId="{6B44A4AF-97D3-4DF8-B782-7F1F944702F7}" srcOrd="1" destOrd="0" presId="urn:microsoft.com/office/officeart/2005/8/layout/process1"/>
    <dgm:cxn modelId="{7B0F53B3-0B78-46BB-96B4-0E68DD18309C}" type="presParOf" srcId="{6B44A4AF-97D3-4DF8-B782-7F1F944702F7}" destId="{A2527D9B-06E5-4D4C-BB5F-A2C063A8D593}" srcOrd="0" destOrd="0" presId="urn:microsoft.com/office/officeart/2005/8/layout/process1"/>
    <dgm:cxn modelId="{DE3DD056-201A-4D9E-9901-2289A87F1404}" type="presParOf" srcId="{60C07B1A-D5E1-4DCC-A241-DD8EAB44C237}" destId="{110CF5B7-A431-4AC5-9CDE-7C31DC35DDBD}" srcOrd="2" destOrd="0" presId="urn:microsoft.com/office/officeart/2005/8/layout/process1"/>
    <dgm:cxn modelId="{C760AD14-E0C8-4AF2-9105-56CC5BB48797}" type="presParOf" srcId="{60C07B1A-D5E1-4DCC-A241-DD8EAB44C237}" destId="{2EF81EFD-B046-46FC-9F3E-82ABE8B6C552}" srcOrd="3" destOrd="0" presId="urn:microsoft.com/office/officeart/2005/8/layout/process1"/>
    <dgm:cxn modelId="{08084B3A-D27E-4698-AC63-31D1C7914369}" type="presParOf" srcId="{2EF81EFD-B046-46FC-9F3E-82ABE8B6C552}" destId="{6652F854-885D-4E7E-921D-EB1A450D8DFE}" srcOrd="0" destOrd="0" presId="urn:microsoft.com/office/officeart/2005/8/layout/process1"/>
    <dgm:cxn modelId="{D47E024C-3AB2-4D76-9C65-D0568E9AB7B9}" type="presParOf" srcId="{60C07B1A-D5E1-4DCC-A241-DD8EAB44C237}" destId="{D0FF6698-E894-4F0B-AE99-D47B53C0260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5BD20A-0B48-4D94-A358-21857542E7B8}" type="doc">
      <dgm:prSet loTypeId="urn:microsoft.com/office/officeart/2011/layout/ConvergingText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BBD084-26E8-4B6F-B6C0-6E6D748A85EF}">
      <dgm:prSet phldrT="[Text]" custT="1"/>
      <dgm:spPr/>
      <dgm:t>
        <a:bodyPr/>
        <a:lstStyle/>
        <a:p>
          <a:r>
            <a:rPr lang="id-ID" sz="2800" b="1" dirty="0" smtClean="0"/>
            <a:t>Opportunities</a:t>
          </a:r>
          <a:endParaRPr lang="en-US" sz="2000" b="1" dirty="0"/>
        </a:p>
      </dgm:t>
    </dgm:pt>
    <dgm:pt modelId="{2C4DA39A-6216-454A-A24E-74E8FFCE829D}" type="parTrans" cxnId="{20AF9E83-746E-4D74-B4A1-F42664F6D723}">
      <dgm:prSet/>
      <dgm:spPr/>
      <dgm:t>
        <a:bodyPr/>
        <a:lstStyle/>
        <a:p>
          <a:endParaRPr lang="en-US"/>
        </a:p>
      </dgm:t>
    </dgm:pt>
    <dgm:pt modelId="{48FBD41D-080C-4751-BB15-957507C165CF}" type="sibTrans" cxnId="{20AF9E83-746E-4D74-B4A1-F42664F6D723}">
      <dgm:prSet/>
      <dgm:spPr/>
      <dgm:t>
        <a:bodyPr/>
        <a:lstStyle/>
        <a:p>
          <a:endParaRPr lang="en-US"/>
        </a:p>
      </dgm:t>
    </dgm:pt>
    <dgm:pt modelId="{20620798-BF29-4AA9-9FF7-7E4687BF8293}">
      <dgm:prSet phldrT="[Text]" custT="1"/>
      <dgm:spPr/>
      <dgm:t>
        <a:bodyPr/>
        <a:lstStyle/>
        <a:p>
          <a:r>
            <a:rPr lang="id-ID" sz="2400" dirty="0" smtClean="0"/>
            <a:t>Beyond classroom walls</a:t>
          </a:r>
          <a:endParaRPr lang="en-US" sz="2400" dirty="0"/>
        </a:p>
      </dgm:t>
    </dgm:pt>
    <dgm:pt modelId="{17CD81AB-AC2F-4387-8921-8507BBB13B66}" type="parTrans" cxnId="{A81AA608-7FF0-4A80-A75A-C7EC98C6AFD7}">
      <dgm:prSet/>
      <dgm:spPr/>
      <dgm:t>
        <a:bodyPr/>
        <a:lstStyle/>
        <a:p>
          <a:endParaRPr lang="en-US"/>
        </a:p>
      </dgm:t>
    </dgm:pt>
    <dgm:pt modelId="{57285730-00D1-43E3-9769-FEDE330CB7F1}" type="sibTrans" cxnId="{A81AA608-7FF0-4A80-A75A-C7EC98C6AFD7}">
      <dgm:prSet/>
      <dgm:spPr/>
      <dgm:t>
        <a:bodyPr/>
        <a:lstStyle/>
        <a:p>
          <a:endParaRPr lang="en-US"/>
        </a:p>
      </dgm:t>
    </dgm:pt>
    <dgm:pt modelId="{BD488D81-A803-4330-B9B8-DAA3E433430F}">
      <dgm:prSet phldrT="[Text]" custT="1"/>
      <dgm:spPr/>
      <dgm:t>
        <a:bodyPr/>
        <a:lstStyle/>
        <a:p>
          <a:r>
            <a:rPr lang="id-ID" sz="2400" dirty="0" smtClean="0"/>
            <a:t>Beyond technology</a:t>
          </a:r>
          <a:endParaRPr lang="en-US" sz="2400" dirty="0"/>
        </a:p>
      </dgm:t>
    </dgm:pt>
    <dgm:pt modelId="{133191C9-92B1-4C07-992F-62CBE28DA428}" type="parTrans" cxnId="{F7D7EC36-0703-427A-84ED-2D09FF6E81D0}">
      <dgm:prSet/>
      <dgm:spPr/>
      <dgm:t>
        <a:bodyPr/>
        <a:lstStyle/>
        <a:p>
          <a:endParaRPr lang="en-US"/>
        </a:p>
      </dgm:t>
    </dgm:pt>
    <dgm:pt modelId="{168A72FA-A0CE-40CD-93B9-1E6945F4EF63}" type="sibTrans" cxnId="{F7D7EC36-0703-427A-84ED-2D09FF6E81D0}">
      <dgm:prSet/>
      <dgm:spPr/>
      <dgm:t>
        <a:bodyPr/>
        <a:lstStyle/>
        <a:p>
          <a:endParaRPr lang="en-US"/>
        </a:p>
      </dgm:t>
    </dgm:pt>
    <dgm:pt modelId="{6F1D16DF-B421-46AA-8FC1-5C0A6E7E9D84}">
      <dgm:prSet phldrT="[Text]" custT="1"/>
      <dgm:spPr/>
      <dgm:t>
        <a:bodyPr/>
        <a:lstStyle/>
        <a:p>
          <a:r>
            <a:rPr lang="id-ID" sz="2400" dirty="0" smtClean="0"/>
            <a:t>Beyond learning</a:t>
          </a:r>
          <a:endParaRPr lang="en-US" sz="2400" dirty="0"/>
        </a:p>
      </dgm:t>
    </dgm:pt>
    <dgm:pt modelId="{71FA1647-51F2-49EC-9497-3149A2AE67D9}" type="parTrans" cxnId="{0C849CC6-FA8B-4E53-9264-57CE1B2D1B59}">
      <dgm:prSet/>
      <dgm:spPr/>
      <dgm:t>
        <a:bodyPr/>
        <a:lstStyle/>
        <a:p>
          <a:endParaRPr lang="en-US"/>
        </a:p>
      </dgm:t>
    </dgm:pt>
    <dgm:pt modelId="{B9F3D070-0432-48F0-8347-49720E3D1337}" type="sibTrans" cxnId="{0C849CC6-FA8B-4E53-9264-57CE1B2D1B59}">
      <dgm:prSet/>
      <dgm:spPr/>
      <dgm:t>
        <a:bodyPr/>
        <a:lstStyle/>
        <a:p>
          <a:endParaRPr lang="en-US"/>
        </a:p>
      </dgm:t>
    </dgm:pt>
    <dgm:pt modelId="{33DEBACB-89ED-4504-B6EC-75B4B9966038}" type="pres">
      <dgm:prSet presAssocID="{8C5BD20A-0B48-4D94-A358-21857542E7B8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F9154E85-2551-4B58-A9DF-1E8A87256AD0}" type="pres">
      <dgm:prSet presAssocID="{4CBBD084-26E8-4B6F-B6C0-6E6D748A85EF}" presName="composite" presStyleCnt="0"/>
      <dgm:spPr/>
    </dgm:pt>
    <dgm:pt modelId="{93339036-5A40-4846-933D-226F0B36C194}" type="pres">
      <dgm:prSet presAssocID="{4CBBD084-26E8-4B6F-B6C0-6E6D748A85EF}" presName="ParentAccent1" presStyleLbl="alignNode1" presStyleIdx="0" presStyleCnt="34"/>
      <dgm:spPr/>
    </dgm:pt>
    <dgm:pt modelId="{AB9ECB6F-D4EF-4DE6-BAB2-947F9B268562}" type="pres">
      <dgm:prSet presAssocID="{4CBBD084-26E8-4B6F-B6C0-6E6D748A85EF}" presName="ParentAccent2" presStyleLbl="alignNode1" presStyleIdx="1" presStyleCnt="34"/>
      <dgm:spPr/>
    </dgm:pt>
    <dgm:pt modelId="{E867E224-391F-4D84-84ED-DDC98DED1FF8}" type="pres">
      <dgm:prSet presAssocID="{4CBBD084-26E8-4B6F-B6C0-6E6D748A85EF}" presName="ParentAccent3" presStyleLbl="alignNode1" presStyleIdx="2" presStyleCnt="34"/>
      <dgm:spPr/>
    </dgm:pt>
    <dgm:pt modelId="{F6EAB845-03C6-463C-8CB2-6D9C1FF56F14}" type="pres">
      <dgm:prSet presAssocID="{4CBBD084-26E8-4B6F-B6C0-6E6D748A85EF}" presName="ParentAccent4" presStyleLbl="alignNode1" presStyleIdx="3" presStyleCnt="34"/>
      <dgm:spPr/>
    </dgm:pt>
    <dgm:pt modelId="{61C24686-6D0D-403C-9EE4-CF4CC477D906}" type="pres">
      <dgm:prSet presAssocID="{4CBBD084-26E8-4B6F-B6C0-6E6D748A85EF}" presName="ParentAccent5" presStyleLbl="alignNode1" presStyleIdx="4" presStyleCnt="34"/>
      <dgm:spPr/>
    </dgm:pt>
    <dgm:pt modelId="{A65A3BD8-5850-4ABF-8184-978680A83FD0}" type="pres">
      <dgm:prSet presAssocID="{4CBBD084-26E8-4B6F-B6C0-6E6D748A85EF}" presName="ParentAccent6" presStyleLbl="alignNode1" presStyleIdx="5" presStyleCnt="34"/>
      <dgm:spPr/>
    </dgm:pt>
    <dgm:pt modelId="{C34C3063-BC54-48A7-9C95-7A395D266F5D}" type="pres">
      <dgm:prSet presAssocID="{4CBBD084-26E8-4B6F-B6C0-6E6D748A85EF}" presName="ParentAccent7" presStyleLbl="alignNode1" presStyleIdx="6" presStyleCnt="34"/>
      <dgm:spPr/>
    </dgm:pt>
    <dgm:pt modelId="{9DC16D0C-360F-4058-900C-F48A0098AB38}" type="pres">
      <dgm:prSet presAssocID="{4CBBD084-26E8-4B6F-B6C0-6E6D748A85EF}" presName="ParentAccent8" presStyleLbl="alignNode1" presStyleIdx="7" presStyleCnt="34"/>
      <dgm:spPr/>
    </dgm:pt>
    <dgm:pt modelId="{F523770A-E68C-4B8E-881A-D2E470DA3B65}" type="pres">
      <dgm:prSet presAssocID="{4CBBD084-26E8-4B6F-B6C0-6E6D748A85EF}" presName="ParentAccent9" presStyleLbl="alignNode1" presStyleIdx="8" presStyleCnt="34"/>
      <dgm:spPr/>
    </dgm:pt>
    <dgm:pt modelId="{0DAF08BC-5019-4B73-BCDE-34940A0D4D7E}" type="pres">
      <dgm:prSet presAssocID="{4CBBD084-26E8-4B6F-B6C0-6E6D748A85EF}" presName="ParentAccent10" presStyleLbl="alignNode1" presStyleIdx="9" presStyleCnt="34"/>
      <dgm:spPr/>
    </dgm:pt>
    <dgm:pt modelId="{407F920D-23A8-474C-8920-7BA9F0D1222C}" type="pres">
      <dgm:prSet presAssocID="{4CBBD084-26E8-4B6F-B6C0-6E6D748A85EF}" presName="Parent" presStyleLbl="alignNode1" presStyleIdx="10" presStyleCnt="34" custScaleX="108458" custScaleY="101871">
        <dgm:presLayoutVars>
          <dgm:chMax val="5"/>
          <dgm:chPref val="3"/>
          <dgm:bulletEnabled val="1"/>
        </dgm:presLayoutVars>
      </dgm:prSet>
      <dgm:spPr/>
    </dgm:pt>
    <dgm:pt modelId="{881EDF94-BA67-45A6-919C-F4BB4B593B99}" type="pres">
      <dgm:prSet presAssocID="{20620798-BF29-4AA9-9FF7-7E4687BF8293}" presName="Child1Accent1" presStyleLbl="alignNode1" presStyleIdx="11" presStyleCnt="34"/>
      <dgm:spPr/>
    </dgm:pt>
    <dgm:pt modelId="{B64D3F37-960D-46C6-8526-4B36259D4FD7}" type="pres">
      <dgm:prSet presAssocID="{20620798-BF29-4AA9-9FF7-7E4687BF8293}" presName="Child1Accent2" presStyleLbl="alignNode1" presStyleIdx="12" presStyleCnt="34"/>
      <dgm:spPr/>
    </dgm:pt>
    <dgm:pt modelId="{B3417C12-5DDF-45F0-91B2-F99829818412}" type="pres">
      <dgm:prSet presAssocID="{20620798-BF29-4AA9-9FF7-7E4687BF8293}" presName="Child1Accent3" presStyleLbl="alignNode1" presStyleIdx="13" presStyleCnt="34"/>
      <dgm:spPr/>
    </dgm:pt>
    <dgm:pt modelId="{9A64E1EB-E839-46C4-A226-626DA686C2A0}" type="pres">
      <dgm:prSet presAssocID="{20620798-BF29-4AA9-9FF7-7E4687BF8293}" presName="Child1Accent4" presStyleLbl="alignNode1" presStyleIdx="14" presStyleCnt="34"/>
      <dgm:spPr/>
    </dgm:pt>
    <dgm:pt modelId="{89FA2103-0569-4A17-8E08-CC3A177687DD}" type="pres">
      <dgm:prSet presAssocID="{20620798-BF29-4AA9-9FF7-7E4687BF8293}" presName="Child1Accent5" presStyleLbl="alignNode1" presStyleIdx="15" presStyleCnt="34"/>
      <dgm:spPr/>
    </dgm:pt>
    <dgm:pt modelId="{452DEF56-D89D-4F7C-97EC-B4AEA0AE6349}" type="pres">
      <dgm:prSet presAssocID="{20620798-BF29-4AA9-9FF7-7E4687BF8293}" presName="Child1Accent6" presStyleLbl="alignNode1" presStyleIdx="16" presStyleCnt="34"/>
      <dgm:spPr/>
    </dgm:pt>
    <dgm:pt modelId="{06E44A6A-3748-473F-8EE7-BBADAD8CA2AE}" type="pres">
      <dgm:prSet presAssocID="{20620798-BF29-4AA9-9FF7-7E4687BF8293}" presName="Child1Accent7" presStyleLbl="alignNode1" presStyleIdx="17" presStyleCnt="34"/>
      <dgm:spPr/>
    </dgm:pt>
    <dgm:pt modelId="{E9D1969B-7516-419E-BC04-841B4A16533F}" type="pres">
      <dgm:prSet presAssocID="{20620798-BF29-4AA9-9FF7-7E4687BF8293}" presName="Child1Accent8" presStyleLbl="alignNode1" presStyleIdx="18" presStyleCnt="34"/>
      <dgm:spPr/>
    </dgm:pt>
    <dgm:pt modelId="{7E761F47-B8CD-404E-9193-35C2396CE2A5}" type="pres">
      <dgm:prSet presAssocID="{20620798-BF29-4AA9-9FF7-7E4687BF8293}" presName="Child1Accent9" presStyleLbl="alignNode1" presStyleIdx="19" presStyleCnt="34"/>
      <dgm:spPr/>
    </dgm:pt>
    <dgm:pt modelId="{EE4D5DA1-C642-40F4-BE3D-5F7F0D43B3CB}" type="pres">
      <dgm:prSet presAssocID="{20620798-BF29-4AA9-9FF7-7E4687BF8293}" presName="Child1" presStyleLbl="revTx" presStyleIdx="0" presStyleCnt="3" custScaleX="125993" custScaleY="125834" custLinFactNeighborX="12341" custLinFactNeighborY="-2822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5B465-4D94-4885-ABD6-643AC444B638}" type="pres">
      <dgm:prSet presAssocID="{BD488D81-A803-4330-B9B8-DAA3E433430F}" presName="Child2Accent1" presStyleLbl="alignNode1" presStyleIdx="20" presStyleCnt="34"/>
      <dgm:spPr/>
    </dgm:pt>
    <dgm:pt modelId="{6ADD2A20-9CA0-4A3B-8933-03700CF47E73}" type="pres">
      <dgm:prSet presAssocID="{BD488D81-A803-4330-B9B8-DAA3E433430F}" presName="Child2Accent2" presStyleLbl="alignNode1" presStyleIdx="21" presStyleCnt="34"/>
      <dgm:spPr/>
    </dgm:pt>
    <dgm:pt modelId="{12ED139F-24F7-415A-90D7-1FFC8ABBB1A1}" type="pres">
      <dgm:prSet presAssocID="{BD488D81-A803-4330-B9B8-DAA3E433430F}" presName="Child2Accent3" presStyleLbl="alignNode1" presStyleIdx="22" presStyleCnt="34"/>
      <dgm:spPr/>
    </dgm:pt>
    <dgm:pt modelId="{204E3878-7087-4046-8E9F-2936CA5405BF}" type="pres">
      <dgm:prSet presAssocID="{BD488D81-A803-4330-B9B8-DAA3E433430F}" presName="Child2Accent4" presStyleLbl="alignNode1" presStyleIdx="23" presStyleCnt="34"/>
      <dgm:spPr/>
    </dgm:pt>
    <dgm:pt modelId="{56C599A4-3008-4633-9D16-4438E5F22E7B}" type="pres">
      <dgm:prSet presAssocID="{BD488D81-A803-4330-B9B8-DAA3E433430F}" presName="Child2Accent5" presStyleLbl="alignNode1" presStyleIdx="24" presStyleCnt="34"/>
      <dgm:spPr/>
    </dgm:pt>
    <dgm:pt modelId="{366399BA-C681-4D81-84FF-71C02721933E}" type="pres">
      <dgm:prSet presAssocID="{BD488D81-A803-4330-B9B8-DAA3E433430F}" presName="Child2Accent6" presStyleLbl="alignNode1" presStyleIdx="25" presStyleCnt="34"/>
      <dgm:spPr/>
    </dgm:pt>
    <dgm:pt modelId="{E8C182E1-03DA-4136-AAD7-6F4E71FF3362}" type="pres">
      <dgm:prSet presAssocID="{BD488D81-A803-4330-B9B8-DAA3E433430F}" presName="Child2Accent7" presStyleLbl="alignNode1" presStyleIdx="26" presStyleCnt="34"/>
      <dgm:spPr/>
    </dgm:pt>
    <dgm:pt modelId="{95D1DAE9-493A-48C0-85E1-0A74DE163A2B}" type="pres">
      <dgm:prSet presAssocID="{BD488D81-A803-4330-B9B8-DAA3E433430F}" presName="Child2" presStyleLbl="revTx" presStyleIdx="1" presStyleCnt="3" custScaleX="141591" custLinFactNeighborX="20903" custLinFactNeighborY="-20561">
        <dgm:presLayoutVars>
          <dgm:chMax/>
          <dgm:chPref val="0"/>
          <dgm:bulletEnabled val="1"/>
        </dgm:presLayoutVars>
      </dgm:prSet>
      <dgm:spPr/>
    </dgm:pt>
    <dgm:pt modelId="{8FECFCDB-4C8C-4540-81D6-BDFEB708163E}" type="pres">
      <dgm:prSet presAssocID="{6F1D16DF-B421-46AA-8FC1-5C0A6E7E9D84}" presName="Child3Accent1" presStyleLbl="alignNode1" presStyleIdx="27" presStyleCnt="34"/>
      <dgm:spPr/>
    </dgm:pt>
    <dgm:pt modelId="{FA74AD9B-AAB6-49F6-A67C-53DDC5C01EED}" type="pres">
      <dgm:prSet presAssocID="{6F1D16DF-B421-46AA-8FC1-5C0A6E7E9D84}" presName="Child3Accent2" presStyleLbl="alignNode1" presStyleIdx="28" presStyleCnt="34"/>
      <dgm:spPr/>
    </dgm:pt>
    <dgm:pt modelId="{2FE4657A-F223-482D-B8B7-761A2C466B5A}" type="pres">
      <dgm:prSet presAssocID="{6F1D16DF-B421-46AA-8FC1-5C0A6E7E9D84}" presName="Child3Accent3" presStyleLbl="alignNode1" presStyleIdx="29" presStyleCnt="34"/>
      <dgm:spPr/>
    </dgm:pt>
    <dgm:pt modelId="{06420255-151C-42BE-A7BE-6DABD183C962}" type="pres">
      <dgm:prSet presAssocID="{6F1D16DF-B421-46AA-8FC1-5C0A6E7E9D84}" presName="Child3Accent4" presStyleLbl="alignNode1" presStyleIdx="30" presStyleCnt="34"/>
      <dgm:spPr/>
    </dgm:pt>
    <dgm:pt modelId="{6550CD34-7015-4984-B354-289F13A304A9}" type="pres">
      <dgm:prSet presAssocID="{6F1D16DF-B421-46AA-8FC1-5C0A6E7E9D84}" presName="Child3Accent5" presStyleLbl="alignNode1" presStyleIdx="31" presStyleCnt="34"/>
      <dgm:spPr/>
    </dgm:pt>
    <dgm:pt modelId="{6C4C6BA0-552E-49DB-99BF-FD80AFBD038F}" type="pres">
      <dgm:prSet presAssocID="{6F1D16DF-B421-46AA-8FC1-5C0A6E7E9D84}" presName="Child3Accent6" presStyleLbl="alignNode1" presStyleIdx="32" presStyleCnt="34"/>
      <dgm:spPr/>
    </dgm:pt>
    <dgm:pt modelId="{DE0DC39A-A689-46C2-8B93-70294E255DE6}" type="pres">
      <dgm:prSet presAssocID="{6F1D16DF-B421-46AA-8FC1-5C0A6E7E9D84}" presName="Child3Accent7" presStyleLbl="alignNode1" presStyleIdx="33" presStyleCnt="34"/>
      <dgm:spPr/>
    </dgm:pt>
    <dgm:pt modelId="{52E3DC38-ACFC-4CF9-87E6-92D1A86A7051}" type="pres">
      <dgm:prSet presAssocID="{6F1D16DF-B421-46AA-8FC1-5C0A6E7E9D84}" presName="Child3" presStyleLbl="revTx" presStyleIdx="2" presStyleCnt="3" custLinFactNeighborY="-10316">
        <dgm:presLayoutVars>
          <dgm:chMax/>
          <dgm:chPref val="0"/>
          <dgm:bulletEnabled val="1"/>
        </dgm:presLayoutVars>
      </dgm:prSet>
      <dgm:spPr/>
    </dgm:pt>
  </dgm:ptLst>
  <dgm:cxnLst>
    <dgm:cxn modelId="{20AF9E83-746E-4D74-B4A1-F42664F6D723}" srcId="{8C5BD20A-0B48-4D94-A358-21857542E7B8}" destId="{4CBBD084-26E8-4B6F-B6C0-6E6D748A85EF}" srcOrd="0" destOrd="0" parTransId="{2C4DA39A-6216-454A-A24E-74E8FFCE829D}" sibTransId="{48FBD41D-080C-4751-BB15-957507C165CF}"/>
    <dgm:cxn modelId="{BAEFE827-35C7-42EC-8911-12738154759E}" type="presOf" srcId="{20620798-BF29-4AA9-9FF7-7E4687BF8293}" destId="{EE4D5DA1-C642-40F4-BE3D-5F7F0D43B3CB}" srcOrd="0" destOrd="0" presId="urn:microsoft.com/office/officeart/2011/layout/ConvergingText"/>
    <dgm:cxn modelId="{87165C55-4E5F-4D02-A0D7-B84393FD6D88}" type="presOf" srcId="{6F1D16DF-B421-46AA-8FC1-5C0A6E7E9D84}" destId="{52E3DC38-ACFC-4CF9-87E6-92D1A86A7051}" srcOrd="0" destOrd="0" presId="urn:microsoft.com/office/officeart/2011/layout/ConvergingText"/>
    <dgm:cxn modelId="{A424FB77-AEB6-43AD-9B6F-4E34704A269B}" type="presOf" srcId="{4CBBD084-26E8-4B6F-B6C0-6E6D748A85EF}" destId="{407F920D-23A8-474C-8920-7BA9F0D1222C}" srcOrd="0" destOrd="0" presId="urn:microsoft.com/office/officeart/2011/layout/ConvergingText"/>
    <dgm:cxn modelId="{EFD3A014-DEC6-4296-BD4D-B0E453C3111D}" type="presOf" srcId="{8C5BD20A-0B48-4D94-A358-21857542E7B8}" destId="{33DEBACB-89ED-4504-B6EC-75B4B9966038}" srcOrd="0" destOrd="0" presId="urn:microsoft.com/office/officeart/2011/layout/ConvergingText"/>
    <dgm:cxn modelId="{F7D7EC36-0703-427A-84ED-2D09FF6E81D0}" srcId="{4CBBD084-26E8-4B6F-B6C0-6E6D748A85EF}" destId="{BD488D81-A803-4330-B9B8-DAA3E433430F}" srcOrd="1" destOrd="0" parTransId="{133191C9-92B1-4C07-992F-62CBE28DA428}" sibTransId="{168A72FA-A0CE-40CD-93B9-1E6945F4EF63}"/>
    <dgm:cxn modelId="{E05EF59E-BB82-4855-A76D-D9C5F6245C50}" type="presOf" srcId="{BD488D81-A803-4330-B9B8-DAA3E433430F}" destId="{95D1DAE9-493A-48C0-85E1-0A74DE163A2B}" srcOrd="0" destOrd="0" presId="urn:microsoft.com/office/officeart/2011/layout/ConvergingText"/>
    <dgm:cxn modelId="{0C849CC6-FA8B-4E53-9264-57CE1B2D1B59}" srcId="{4CBBD084-26E8-4B6F-B6C0-6E6D748A85EF}" destId="{6F1D16DF-B421-46AA-8FC1-5C0A6E7E9D84}" srcOrd="2" destOrd="0" parTransId="{71FA1647-51F2-49EC-9497-3149A2AE67D9}" sibTransId="{B9F3D070-0432-48F0-8347-49720E3D1337}"/>
    <dgm:cxn modelId="{A81AA608-7FF0-4A80-A75A-C7EC98C6AFD7}" srcId="{4CBBD084-26E8-4B6F-B6C0-6E6D748A85EF}" destId="{20620798-BF29-4AA9-9FF7-7E4687BF8293}" srcOrd="0" destOrd="0" parTransId="{17CD81AB-AC2F-4387-8921-8507BBB13B66}" sibTransId="{57285730-00D1-43E3-9769-FEDE330CB7F1}"/>
    <dgm:cxn modelId="{5A09C12D-296A-418C-B2A0-493AF5FA5C6C}" type="presParOf" srcId="{33DEBACB-89ED-4504-B6EC-75B4B9966038}" destId="{F9154E85-2551-4B58-A9DF-1E8A87256AD0}" srcOrd="0" destOrd="0" presId="urn:microsoft.com/office/officeart/2011/layout/ConvergingText"/>
    <dgm:cxn modelId="{39D20C72-8A45-4786-9045-B9F2542E310D}" type="presParOf" srcId="{F9154E85-2551-4B58-A9DF-1E8A87256AD0}" destId="{93339036-5A40-4846-933D-226F0B36C194}" srcOrd="0" destOrd="0" presId="urn:microsoft.com/office/officeart/2011/layout/ConvergingText"/>
    <dgm:cxn modelId="{24C40031-9484-46D8-88F7-3B49529E9839}" type="presParOf" srcId="{F9154E85-2551-4B58-A9DF-1E8A87256AD0}" destId="{AB9ECB6F-D4EF-4DE6-BAB2-947F9B268562}" srcOrd="1" destOrd="0" presId="urn:microsoft.com/office/officeart/2011/layout/ConvergingText"/>
    <dgm:cxn modelId="{10704809-4DAE-4C3F-9A02-458EA5248BDF}" type="presParOf" srcId="{F9154E85-2551-4B58-A9DF-1E8A87256AD0}" destId="{E867E224-391F-4D84-84ED-DDC98DED1FF8}" srcOrd="2" destOrd="0" presId="urn:microsoft.com/office/officeart/2011/layout/ConvergingText"/>
    <dgm:cxn modelId="{C1437EAE-CDD8-40D1-92E7-FA7CDDD4FF19}" type="presParOf" srcId="{F9154E85-2551-4B58-A9DF-1E8A87256AD0}" destId="{F6EAB845-03C6-463C-8CB2-6D9C1FF56F14}" srcOrd="3" destOrd="0" presId="urn:microsoft.com/office/officeart/2011/layout/ConvergingText"/>
    <dgm:cxn modelId="{7CC7CEED-A80B-4909-BFD5-201B40E58E91}" type="presParOf" srcId="{F9154E85-2551-4B58-A9DF-1E8A87256AD0}" destId="{61C24686-6D0D-403C-9EE4-CF4CC477D906}" srcOrd="4" destOrd="0" presId="urn:microsoft.com/office/officeart/2011/layout/ConvergingText"/>
    <dgm:cxn modelId="{46C79BF8-F179-4E06-8E85-FEFA8B3961C0}" type="presParOf" srcId="{F9154E85-2551-4B58-A9DF-1E8A87256AD0}" destId="{A65A3BD8-5850-4ABF-8184-978680A83FD0}" srcOrd="5" destOrd="0" presId="urn:microsoft.com/office/officeart/2011/layout/ConvergingText"/>
    <dgm:cxn modelId="{5FC0BB55-433E-4F4B-ACE1-683B44BE10D0}" type="presParOf" srcId="{F9154E85-2551-4B58-A9DF-1E8A87256AD0}" destId="{C34C3063-BC54-48A7-9C95-7A395D266F5D}" srcOrd="6" destOrd="0" presId="urn:microsoft.com/office/officeart/2011/layout/ConvergingText"/>
    <dgm:cxn modelId="{450FD4EF-3E4D-455A-AD04-8F2D520BC421}" type="presParOf" srcId="{F9154E85-2551-4B58-A9DF-1E8A87256AD0}" destId="{9DC16D0C-360F-4058-900C-F48A0098AB38}" srcOrd="7" destOrd="0" presId="urn:microsoft.com/office/officeart/2011/layout/ConvergingText"/>
    <dgm:cxn modelId="{98FDD133-C3DB-4143-9E94-7EF01D9DA8DE}" type="presParOf" srcId="{F9154E85-2551-4B58-A9DF-1E8A87256AD0}" destId="{F523770A-E68C-4B8E-881A-D2E470DA3B65}" srcOrd="8" destOrd="0" presId="urn:microsoft.com/office/officeart/2011/layout/ConvergingText"/>
    <dgm:cxn modelId="{11E71891-C1C3-4A87-BD06-AEB6177BDAAE}" type="presParOf" srcId="{F9154E85-2551-4B58-A9DF-1E8A87256AD0}" destId="{0DAF08BC-5019-4B73-BCDE-34940A0D4D7E}" srcOrd="9" destOrd="0" presId="urn:microsoft.com/office/officeart/2011/layout/ConvergingText"/>
    <dgm:cxn modelId="{581F28A1-38DC-49FF-9A09-FE463BA012DA}" type="presParOf" srcId="{F9154E85-2551-4B58-A9DF-1E8A87256AD0}" destId="{407F920D-23A8-474C-8920-7BA9F0D1222C}" srcOrd="10" destOrd="0" presId="urn:microsoft.com/office/officeart/2011/layout/ConvergingText"/>
    <dgm:cxn modelId="{A39EF8B0-CA61-4A5B-8930-7AD2BAA557A6}" type="presParOf" srcId="{F9154E85-2551-4B58-A9DF-1E8A87256AD0}" destId="{881EDF94-BA67-45A6-919C-F4BB4B593B99}" srcOrd="11" destOrd="0" presId="urn:microsoft.com/office/officeart/2011/layout/ConvergingText"/>
    <dgm:cxn modelId="{457C5B9A-24FB-4934-A1C1-3FFBFA0BF3AA}" type="presParOf" srcId="{F9154E85-2551-4B58-A9DF-1E8A87256AD0}" destId="{B64D3F37-960D-46C6-8526-4B36259D4FD7}" srcOrd="12" destOrd="0" presId="urn:microsoft.com/office/officeart/2011/layout/ConvergingText"/>
    <dgm:cxn modelId="{3CBFC750-872C-4DD5-B490-AB51268E51FF}" type="presParOf" srcId="{F9154E85-2551-4B58-A9DF-1E8A87256AD0}" destId="{B3417C12-5DDF-45F0-91B2-F99829818412}" srcOrd="13" destOrd="0" presId="urn:microsoft.com/office/officeart/2011/layout/ConvergingText"/>
    <dgm:cxn modelId="{86EE2DC6-1D4A-481E-8214-DF8D9919E13A}" type="presParOf" srcId="{F9154E85-2551-4B58-A9DF-1E8A87256AD0}" destId="{9A64E1EB-E839-46C4-A226-626DA686C2A0}" srcOrd="14" destOrd="0" presId="urn:microsoft.com/office/officeart/2011/layout/ConvergingText"/>
    <dgm:cxn modelId="{3798545E-1EBA-40C7-B3EA-8AC1240AFE10}" type="presParOf" srcId="{F9154E85-2551-4B58-A9DF-1E8A87256AD0}" destId="{89FA2103-0569-4A17-8E08-CC3A177687DD}" srcOrd="15" destOrd="0" presId="urn:microsoft.com/office/officeart/2011/layout/ConvergingText"/>
    <dgm:cxn modelId="{55746062-4249-47A9-80B8-4179FFC05AD6}" type="presParOf" srcId="{F9154E85-2551-4B58-A9DF-1E8A87256AD0}" destId="{452DEF56-D89D-4F7C-97EC-B4AEA0AE6349}" srcOrd="16" destOrd="0" presId="urn:microsoft.com/office/officeart/2011/layout/ConvergingText"/>
    <dgm:cxn modelId="{3B2A805F-A8E6-4965-B870-8949165FA8A8}" type="presParOf" srcId="{F9154E85-2551-4B58-A9DF-1E8A87256AD0}" destId="{06E44A6A-3748-473F-8EE7-BBADAD8CA2AE}" srcOrd="17" destOrd="0" presId="urn:microsoft.com/office/officeart/2011/layout/ConvergingText"/>
    <dgm:cxn modelId="{308E33E5-0FF0-4236-B8BF-634F9CA58247}" type="presParOf" srcId="{F9154E85-2551-4B58-A9DF-1E8A87256AD0}" destId="{E9D1969B-7516-419E-BC04-841B4A16533F}" srcOrd="18" destOrd="0" presId="urn:microsoft.com/office/officeart/2011/layout/ConvergingText"/>
    <dgm:cxn modelId="{71D79F1A-2E77-4CDB-93A8-5417B91CC760}" type="presParOf" srcId="{F9154E85-2551-4B58-A9DF-1E8A87256AD0}" destId="{7E761F47-B8CD-404E-9193-35C2396CE2A5}" srcOrd="19" destOrd="0" presId="urn:microsoft.com/office/officeart/2011/layout/ConvergingText"/>
    <dgm:cxn modelId="{2BC8FEFC-7C22-4628-9A38-2B53A0DDD397}" type="presParOf" srcId="{F9154E85-2551-4B58-A9DF-1E8A87256AD0}" destId="{EE4D5DA1-C642-40F4-BE3D-5F7F0D43B3CB}" srcOrd="20" destOrd="0" presId="urn:microsoft.com/office/officeart/2011/layout/ConvergingText"/>
    <dgm:cxn modelId="{5899566F-4859-4964-8E43-3B31EEC855F5}" type="presParOf" srcId="{F9154E85-2551-4B58-A9DF-1E8A87256AD0}" destId="{7955B465-4D94-4885-ABD6-643AC444B638}" srcOrd="21" destOrd="0" presId="urn:microsoft.com/office/officeart/2011/layout/ConvergingText"/>
    <dgm:cxn modelId="{E2E8741A-9E21-42C1-98DC-DA3DD26BD385}" type="presParOf" srcId="{F9154E85-2551-4B58-A9DF-1E8A87256AD0}" destId="{6ADD2A20-9CA0-4A3B-8933-03700CF47E73}" srcOrd="22" destOrd="0" presId="urn:microsoft.com/office/officeart/2011/layout/ConvergingText"/>
    <dgm:cxn modelId="{4C65EBEB-1CA9-42A3-8067-00CDC9B89752}" type="presParOf" srcId="{F9154E85-2551-4B58-A9DF-1E8A87256AD0}" destId="{12ED139F-24F7-415A-90D7-1FFC8ABBB1A1}" srcOrd="23" destOrd="0" presId="urn:microsoft.com/office/officeart/2011/layout/ConvergingText"/>
    <dgm:cxn modelId="{58845F74-C031-4B16-8961-52887EBB6645}" type="presParOf" srcId="{F9154E85-2551-4B58-A9DF-1E8A87256AD0}" destId="{204E3878-7087-4046-8E9F-2936CA5405BF}" srcOrd="24" destOrd="0" presId="urn:microsoft.com/office/officeart/2011/layout/ConvergingText"/>
    <dgm:cxn modelId="{28EFE7EA-890F-4F24-A2A6-E42F44EE227F}" type="presParOf" srcId="{F9154E85-2551-4B58-A9DF-1E8A87256AD0}" destId="{56C599A4-3008-4633-9D16-4438E5F22E7B}" srcOrd="25" destOrd="0" presId="urn:microsoft.com/office/officeart/2011/layout/ConvergingText"/>
    <dgm:cxn modelId="{FD7A1234-A442-48F1-8A55-626890681F2B}" type="presParOf" srcId="{F9154E85-2551-4B58-A9DF-1E8A87256AD0}" destId="{366399BA-C681-4D81-84FF-71C02721933E}" srcOrd="26" destOrd="0" presId="urn:microsoft.com/office/officeart/2011/layout/ConvergingText"/>
    <dgm:cxn modelId="{F14BC9FD-92D2-493D-B5EA-D925A9D59294}" type="presParOf" srcId="{F9154E85-2551-4B58-A9DF-1E8A87256AD0}" destId="{E8C182E1-03DA-4136-AAD7-6F4E71FF3362}" srcOrd="27" destOrd="0" presId="urn:microsoft.com/office/officeart/2011/layout/ConvergingText"/>
    <dgm:cxn modelId="{BC7CA2A9-F48D-496B-8D3F-CC6799C184A8}" type="presParOf" srcId="{F9154E85-2551-4B58-A9DF-1E8A87256AD0}" destId="{95D1DAE9-493A-48C0-85E1-0A74DE163A2B}" srcOrd="28" destOrd="0" presId="urn:microsoft.com/office/officeart/2011/layout/ConvergingText"/>
    <dgm:cxn modelId="{0593AA24-8AC8-41A0-9524-415A2B8EBB20}" type="presParOf" srcId="{F9154E85-2551-4B58-A9DF-1E8A87256AD0}" destId="{8FECFCDB-4C8C-4540-81D6-BDFEB708163E}" srcOrd="29" destOrd="0" presId="urn:microsoft.com/office/officeart/2011/layout/ConvergingText"/>
    <dgm:cxn modelId="{24151A75-5EFD-4F7D-87E7-0259E74E80BE}" type="presParOf" srcId="{F9154E85-2551-4B58-A9DF-1E8A87256AD0}" destId="{FA74AD9B-AAB6-49F6-A67C-53DDC5C01EED}" srcOrd="30" destOrd="0" presId="urn:microsoft.com/office/officeart/2011/layout/ConvergingText"/>
    <dgm:cxn modelId="{6FDC2E02-2234-4E7C-B737-286F2857A923}" type="presParOf" srcId="{F9154E85-2551-4B58-A9DF-1E8A87256AD0}" destId="{2FE4657A-F223-482D-B8B7-761A2C466B5A}" srcOrd="31" destOrd="0" presId="urn:microsoft.com/office/officeart/2011/layout/ConvergingText"/>
    <dgm:cxn modelId="{89C0BE61-2ACF-496C-A9AA-AD027DA82D5A}" type="presParOf" srcId="{F9154E85-2551-4B58-A9DF-1E8A87256AD0}" destId="{06420255-151C-42BE-A7BE-6DABD183C962}" srcOrd="32" destOrd="0" presId="urn:microsoft.com/office/officeart/2011/layout/ConvergingText"/>
    <dgm:cxn modelId="{D31AF22D-35B6-4EEC-9040-3126F8A0A6A7}" type="presParOf" srcId="{F9154E85-2551-4B58-A9DF-1E8A87256AD0}" destId="{6550CD34-7015-4984-B354-289F13A304A9}" srcOrd="33" destOrd="0" presId="urn:microsoft.com/office/officeart/2011/layout/ConvergingText"/>
    <dgm:cxn modelId="{1E8E5C97-D516-4A54-88C9-C81BAD5C08A1}" type="presParOf" srcId="{F9154E85-2551-4B58-A9DF-1E8A87256AD0}" destId="{6C4C6BA0-552E-49DB-99BF-FD80AFBD038F}" srcOrd="34" destOrd="0" presId="urn:microsoft.com/office/officeart/2011/layout/ConvergingText"/>
    <dgm:cxn modelId="{1CA4928D-4633-4498-8932-2BF1A320339F}" type="presParOf" srcId="{F9154E85-2551-4B58-A9DF-1E8A87256AD0}" destId="{DE0DC39A-A689-46C2-8B93-70294E255DE6}" srcOrd="35" destOrd="0" presId="urn:microsoft.com/office/officeart/2011/layout/ConvergingText"/>
    <dgm:cxn modelId="{EB7A338D-FE7C-4057-9454-633BC350C561}" type="presParOf" srcId="{F9154E85-2551-4B58-A9DF-1E8A87256AD0}" destId="{52E3DC38-ACFC-4CF9-87E6-92D1A86A7051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23EE6A-2B70-496B-B4BF-01217B35174F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38CD81-3BDD-42AD-A022-0CA31D139D2C}">
      <dgm:prSet phldrT="[Text]"/>
      <dgm:spPr/>
      <dgm:t>
        <a:bodyPr/>
        <a:lstStyle/>
        <a:p>
          <a:r>
            <a:rPr lang="id-ID" dirty="0" smtClean="0"/>
            <a:t>Recognize</a:t>
          </a:r>
          <a:endParaRPr lang="en-US" dirty="0"/>
        </a:p>
      </dgm:t>
    </dgm:pt>
    <dgm:pt modelId="{4EF4F870-E2AA-4DBE-8DBB-19A74F5BA773}" type="parTrans" cxnId="{520D5F5A-FE2B-418B-9CCB-E58345C4D320}">
      <dgm:prSet/>
      <dgm:spPr/>
      <dgm:t>
        <a:bodyPr/>
        <a:lstStyle/>
        <a:p>
          <a:endParaRPr lang="en-US"/>
        </a:p>
      </dgm:t>
    </dgm:pt>
    <dgm:pt modelId="{9563451C-CAB8-4AF2-956A-3114377532C7}" type="sibTrans" cxnId="{520D5F5A-FE2B-418B-9CCB-E58345C4D320}">
      <dgm:prSet/>
      <dgm:spPr/>
      <dgm:t>
        <a:bodyPr/>
        <a:lstStyle/>
        <a:p>
          <a:endParaRPr lang="en-US"/>
        </a:p>
      </dgm:t>
    </dgm:pt>
    <dgm:pt modelId="{D86B412D-D811-4DA6-BB46-CD42485030CC}">
      <dgm:prSet phldrT="[Text]"/>
      <dgm:spPr/>
      <dgm:t>
        <a:bodyPr/>
        <a:lstStyle/>
        <a:p>
          <a:r>
            <a:rPr lang="id-ID" dirty="0" smtClean="0"/>
            <a:t>Research</a:t>
          </a:r>
          <a:endParaRPr lang="en-US" dirty="0"/>
        </a:p>
      </dgm:t>
    </dgm:pt>
    <dgm:pt modelId="{97F34125-F83F-4D4D-B03B-9422CBDD163B}" type="sibTrans" cxnId="{0F92407B-D36E-4603-8772-728482A4644C}">
      <dgm:prSet/>
      <dgm:spPr/>
      <dgm:t>
        <a:bodyPr/>
        <a:lstStyle/>
        <a:p>
          <a:endParaRPr lang="en-US"/>
        </a:p>
      </dgm:t>
    </dgm:pt>
    <dgm:pt modelId="{57BED965-708C-4741-B1FC-B2689582C276}" type="parTrans" cxnId="{0F92407B-D36E-4603-8772-728482A4644C}">
      <dgm:prSet/>
      <dgm:spPr/>
      <dgm:t>
        <a:bodyPr/>
        <a:lstStyle/>
        <a:p>
          <a:endParaRPr lang="en-US"/>
        </a:p>
      </dgm:t>
    </dgm:pt>
    <dgm:pt modelId="{772E87E6-12EA-4910-9892-F143C26AC0B4}">
      <dgm:prSet phldrT="[Text]"/>
      <dgm:spPr/>
      <dgm:t>
        <a:bodyPr/>
        <a:lstStyle/>
        <a:p>
          <a:r>
            <a:rPr lang="id-ID" dirty="0" smtClean="0"/>
            <a:t>Reorganize</a:t>
          </a:r>
        </a:p>
      </dgm:t>
    </dgm:pt>
    <dgm:pt modelId="{6BB5F7FC-3462-409C-B6F6-083A7D97F449}" type="parTrans" cxnId="{5D5B5C00-3B3C-4454-96DE-55BB08AB8120}">
      <dgm:prSet/>
      <dgm:spPr/>
      <dgm:t>
        <a:bodyPr/>
        <a:lstStyle/>
        <a:p>
          <a:endParaRPr lang="en-US"/>
        </a:p>
      </dgm:t>
    </dgm:pt>
    <dgm:pt modelId="{EC7696B0-408F-4F97-9C22-D927C7A4C2EB}" type="sibTrans" cxnId="{5D5B5C00-3B3C-4454-96DE-55BB08AB8120}">
      <dgm:prSet/>
      <dgm:spPr/>
      <dgm:t>
        <a:bodyPr/>
        <a:lstStyle/>
        <a:p>
          <a:endParaRPr lang="en-US"/>
        </a:p>
      </dgm:t>
    </dgm:pt>
    <dgm:pt modelId="{00D8881B-D21C-4AFB-AE3A-374EFD17FB33}">
      <dgm:prSet phldrT="[Text]"/>
      <dgm:spPr/>
      <dgm:t>
        <a:bodyPr/>
        <a:lstStyle/>
        <a:p>
          <a:r>
            <a:rPr lang="id-ID" dirty="0" smtClean="0"/>
            <a:t>Resolve </a:t>
          </a:r>
        </a:p>
      </dgm:t>
    </dgm:pt>
    <dgm:pt modelId="{3D58833F-70F5-48F3-AD7F-E316D616B865}" type="parTrans" cxnId="{CB55C185-EDD4-4DB3-845B-EA6BBD557C4C}">
      <dgm:prSet/>
      <dgm:spPr/>
      <dgm:t>
        <a:bodyPr/>
        <a:lstStyle/>
        <a:p>
          <a:endParaRPr lang="en-US"/>
        </a:p>
      </dgm:t>
    </dgm:pt>
    <dgm:pt modelId="{231CD3F9-01F0-4D88-B6CA-87F29048F759}" type="sibTrans" cxnId="{CB55C185-EDD4-4DB3-845B-EA6BBD557C4C}">
      <dgm:prSet/>
      <dgm:spPr/>
      <dgm:t>
        <a:bodyPr/>
        <a:lstStyle/>
        <a:p>
          <a:endParaRPr lang="en-US"/>
        </a:p>
      </dgm:t>
    </dgm:pt>
    <dgm:pt modelId="{9E7C7100-2821-4AD6-8421-4801A41177D0}" type="pres">
      <dgm:prSet presAssocID="{AF23EE6A-2B70-496B-B4BF-01217B35174F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FDFAADF-86E1-42AB-92C8-B959AF341161}" type="pres">
      <dgm:prSet presAssocID="{FF38CD81-3BDD-42AD-A022-0CA31D139D2C}" presName="composite" presStyleCnt="0"/>
      <dgm:spPr/>
    </dgm:pt>
    <dgm:pt modelId="{E4AB3738-BEC7-442A-A3D7-71EC541E4532}" type="pres">
      <dgm:prSet presAssocID="{FF38CD81-3BDD-42AD-A022-0CA31D139D2C}" presName="Image" presStyleLbl="bgShp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9AE746B-84A5-43D4-BB8F-0CE53AA7350E}" type="pres">
      <dgm:prSet presAssocID="{FF38CD81-3BDD-42AD-A022-0CA31D139D2C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56E97-BAE7-4C72-A3CC-64299E17ECB9}" type="pres">
      <dgm:prSet presAssocID="{9563451C-CAB8-4AF2-956A-3114377532C7}" presName="sibTrans" presStyleCnt="0"/>
      <dgm:spPr/>
    </dgm:pt>
    <dgm:pt modelId="{BF62749D-97AD-43F9-90AD-C092B0F7F44C}" type="pres">
      <dgm:prSet presAssocID="{D86B412D-D811-4DA6-BB46-CD42485030CC}" presName="composite" presStyleCnt="0"/>
      <dgm:spPr/>
    </dgm:pt>
    <dgm:pt modelId="{A9A38675-9D5C-4246-A372-CA36635B299F}" type="pres">
      <dgm:prSet presAssocID="{D86B412D-D811-4DA6-BB46-CD42485030CC}" presName="Image" presStyleLbl="bgShp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15567C6-00E3-4CC2-A651-B1DA363AD637}" type="pres">
      <dgm:prSet presAssocID="{D86B412D-D811-4DA6-BB46-CD42485030CC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2CDA4-63BA-4259-BEC3-12BC7395CA9D}" type="pres">
      <dgm:prSet presAssocID="{97F34125-F83F-4D4D-B03B-9422CBDD163B}" presName="sibTrans" presStyleCnt="0"/>
      <dgm:spPr/>
    </dgm:pt>
    <dgm:pt modelId="{4AE4DFE7-E67C-4115-A6CD-990C340F454C}" type="pres">
      <dgm:prSet presAssocID="{772E87E6-12EA-4910-9892-F143C26AC0B4}" presName="composite" presStyleCnt="0"/>
      <dgm:spPr/>
    </dgm:pt>
    <dgm:pt modelId="{08768833-459A-4F3E-A966-5D0BD0E3B951}" type="pres">
      <dgm:prSet presAssocID="{772E87E6-12EA-4910-9892-F143C26AC0B4}" presName="Image" presStyleLbl="bgShp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33D78E9-EA16-4F26-AA01-7B068A6FB524}" type="pres">
      <dgm:prSet presAssocID="{772E87E6-12EA-4910-9892-F143C26AC0B4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9E998-103F-4B7A-9C25-BF743E728BC1}" type="pres">
      <dgm:prSet presAssocID="{EC7696B0-408F-4F97-9C22-D927C7A4C2EB}" presName="sibTrans" presStyleCnt="0"/>
      <dgm:spPr/>
    </dgm:pt>
    <dgm:pt modelId="{41CAD5D7-C037-4AED-A777-8CBD87C6CB09}" type="pres">
      <dgm:prSet presAssocID="{00D8881B-D21C-4AFB-AE3A-374EFD17FB33}" presName="composite" presStyleCnt="0"/>
      <dgm:spPr/>
    </dgm:pt>
    <dgm:pt modelId="{0921724C-D9DF-420B-9872-15DBAFACFFE7}" type="pres">
      <dgm:prSet presAssocID="{00D8881B-D21C-4AFB-AE3A-374EFD17FB33}" presName="Image" presStyleLbl="bgShp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281D72C-1534-45E3-A00C-6DBDF6FDA723}" type="pres">
      <dgm:prSet presAssocID="{00D8881B-D21C-4AFB-AE3A-374EFD17FB33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1EB3A8-A3DD-4E57-835C-FC582C615579}" type="presOf" srcId="{D86B412D-D811-4DA6-BB46-CD42485030CC}" destId="{B15567C6-00E3-4CC2-A651-B1DA363AD637}" srcOrd="0" destOrd="0" presId="urn:microsoft.com/office/officeart/2008/layout/BendingPictureCaption"/>
    <dgm:cxn modelId="{A095D830-E08D-47D6-82F1-45998FAA57BA}" type="presOf" srcId="{AF23EE6A-2B70-496B-B4BF-01217B35174F}" destId="{9E7C7100-2821-4AD6-8421-4801A41177D0}" srcOrd="0" destOrd="0" presId="urn:microsoft.com/office/officeart/2008/layout/BendingPictureCaption"/>
    <dgm:cxn modelId="{CB55C185-EDD4-4DB3-845B-EA6BBD557C4C}" srcId="{AF23EE6A-2B70-496B-B4BF-01217B35174F}" destId="{00D8881B-D21C-4AFB-AE3A-374EFD17FB33}" srcOrd="3" destOrd="0" parTransId="{3D58833F-70F5-48F3-AD7F-E316D616B865}" sibTransId="{231CD3F9-01F0-4D88-B6CA-87F29048F759}"/>
    <dgm:cxn modelId="{20B6C4EA-BDD7-4BB3-822C-D07C166F2D02}" type="presOf" srcId="{772E87E6-12EA-4910-9892-F143C26AC0B4}" destId="{F33D78E9-EA16-4F26-AA01-7B068A6FB524}" srcOrd="0" destOrd="0" presId="urn:microsoft.com/office/officeart/2008/layout/BendingPictureCaption"/>
    <dgm:cxn modelId="{520D5F5A-FE2B-418B-9CCB-E58345C4D320}" srcId="{AF23EE6A-2B70-496B-B4BF-01217B35174F}" destId="{FF38CD81-3BDD-42AD-A022-0CA31D139D2C}" srcOrd="0" destOrd="0" parTransId="{4EF4F870-E2AA-4DBE-8DBB-19A74F5BA773}" sibTransId="{9563451C-CAB8-4AF2-956A-3114377532C7}"/>
    <dgm:cxn modelId="{0F92407B-D36E-4603-8772-728482A4644C}" srcId="{AF23EE6A-2B70-496B-B4BF-01217B35174F}" destId="{D86B412D-D811-4DA6-BB46-CD42485030CC}" srcOrd="1" destOrd="0" parTransId="{57BED965-708C-4741-B1FC-B2689582C276}" sibTransId="{97F34125-F83F-4D4D-B03B-9422CBDD163B}"/>
    <dgm:cxn modelId="{1D41BA9F-4A09-4D67-9E4B-45523BB138B1}" type="presOf" srcId="{00D8881B-D21C-4AFB-AE3A-374EFD17FB33}" destId="{6281D72C-1534-45E3-A00C-6DBDF6FDA723}" srcOrd="0" destOrd="0" presId="urn:microsoft.com/office/officeart/2008/layout/BendingPictureCaption"/>
    <dgm:cxn modelId="{2937F74C-1FAA-4244-8A2F-D11A73EE73D8}" type="presOf" srcId="{FF38CD81-3BDD-42AD-A022-0CA31D139D2C}" destId="{A9AE746B-84A5-43D4-BB8F-0CE53AA7350E}" srcOrd="0" destOrd="0" presId="urn:microsoft.com/office/officeart/2008/layout/BendingPictureCaption"/>
    <dgm:cxn modelId="{5D5B5C00-3B3C-4454-96DE-55BB08AB8120}" srcId="{AF23EE6A-2B70-496B-B4BF-01217B35174F}" destId="{772E87E6-12EA-4910-9892-F143C26AC0B4}" srcOrd="2" destOrd="0" parTransId="{6BB5F7FC-3462-409C-B6F6-083A7D97F449}" sibTransId="{EC7696B0-408F-4F97-9C22-D927C7A4C2EB}"/>
    <dgm:cxn modelId="{FC054A64-4DF6-4132-B1FE-DBC157597FBB}" type="presParOf" srcId="{9E7C7100-2821-4AD6-8421-4801A41177D0}" destId="{9FDFAADF-86E1-42AB-92C8-B959AF341161}" srcOrd="0" destOrd="0" presId="urn:microsoft.com/office/officeart/2008/layout/BendingPictureCaption"/>
    <dgm:cxn modelId="{1E1B1E7A-76F3-41B7-B680-457643F9F786}" type="presParOf" srcId="{9FDFAADF-86E1-42AB-92C8-B959AF341161}" destId="{E4AB3738-BEC7-442A-A3D7-71EC541E4532}" srcOrd="0" destOrd="0" presId="urn:microsoft.com/office/officeart/2008/layout/BendingPictureCaption"/>
    <dgm:cxn modelId="{CB4DABBF-A75E-423D-AF96-11D5CD092BF8}" type="presParOf" srcId="{9FDFAADF-86E1-42AB-92C8-B959AF341161}" destId="{A9AE746B-84A5-43D4-BB8F-0CE53AA7350E}" srcOrd="1" destOrd="0" presId="urn:microsoft.com/office/officeart/2008/layout/BendingPictureCaption"/>
    <dgm:cxn modelId="{94B664A1-060F-449D-954C-FCA7E3507A03}" type="presParOf" srcId="{9E7C7100-2821-4AD6-8421-4801A41177D0}" destId="{E2E56E97-BAE7-4C72-A3CC-64299E17ECB9}" srcOrd="1" destOrd="0" presId="urn:microsoft.com/office/officeart/2008/layout/BendingPictureCaption"/>
    <dgm:cxn modelId="{1C188C5A-2CF9-45C5-B209-EF81C1CB77D8}" type="presParOf" srcId="{9E7C7100-2821-4AD6-8421-4801A41177D0}" destId="{BF62749D-97AD-43F9-90AD-C092B0F7F44C}" srcOrd="2" destOrd="0" presId="urn:microsoft.com/office/officeart/2008/layout/BendingPictureCaption"/>
    <dgm:cxn modelId="{557CCE1B-A841-4C49-A67C-88D645CAB247}" type="presParOf" srcId="{BF62749D-97AD-43F9-90AD-C092B0F7F44C}" destId="{A9A38675-9D5C-4246-A372-CA36635B299F}" srcOrd="0" destOrd="0" presId="urn:microsoft.com/office/officeart/2008/layout/BendingPictureCaption"/>
    <dgm:cxn modelId="{BFE84FFC-20DE-4FC9-AF2F-C9C67AE9C7EB}" type="presParOf" srcId="{BF62749D-97AD-43F9-90AD-C092B0F7F44C}" destId="{B15567C6-00E3-4CC2-A651-B1DA363AD637}" srcOrd="1" destOrd="0" presId="urn:microsoft.com/office/officeart/2008/layout/BendingPictureCaption"/>
    <dgm:cxn modelId="{626CFC6B-8319-4732-A598-0AE9B31A72F1}" type="presParOf" srcId="{9E7C7100-2821-4AD6-8421-4801A41177D0}" destId="{3832CDA4-63BA-4259-BEC3-12BC7395CA9D}" srcOrd="3" destOrd="0" presId="urn:microsoft.com/office/officeart/2008/layout/BendingPictureCaption"/>
    <dgm:cxn modelId="{D521EFDB-1AAD-4D2A-B182-F490DE587B65}" type="presParOf" srcId="{9E7C7100-2821-4AD6-8421-4801A41177D0}" destId="{4AE4DFE7-E67C-4115-A6CD-990C340F454C}" srcOrd="4" destOrd="0" presId="urn:microsoft.com/office/officeart/2008/layout/BendingPictureCaption"/>
    <dgm:cxn modelId="{BED4B5EC-5339-40C7-AD05-6C808CBC337F}" type="presParOf" srcId="{4AE4DFE7-E67C-4115-A6CD-990C340F454C}" destId="{08768833-459A-4F3E-A966-5D0BD0E3B951}" srcOrd="0" destOrd="0" presId="urn:microsoft.com/office/officeart/2008/layout/BendingPictureCaption"/>
    <dgm:cxn modelId="{94147AC7-BDD1-4D75-BF3F-B2244921B90B}" type="presParOf" srcId="{4AE4DFE7-E67C-4115-A6CD-990C340F454C}" destId="{F33D78E9-EA16-4F26-AA01-7B068A6FB524}" srcOrd="1" destOrd="0" presId="urn:microsoft.com/office/officeart/2008/layout/BendingPictureCaption"/>
    <dgm:cxn modelId="{80541BC0-EC08-4F59-86AB-F4CD0A9F6A3D}" type="presParOf" srcId="{9E7C7100-2821-4AD6-8421-4801A41177D0}" destId="{8FF9E998-103F-4B7A-9C25-BF743E728BC1}" srcOrd="5" destOrd="0" presId="urn:microsoft.com/office/officeart/2008/layout/BendingPictureCaption"/>
    <dgm:cxn modelId="{B8FB9C1C-E951-411A-B224-658D33DC5BDE}" type="presParOf" srcId="{9E7C7100-2821-4AD6-8421-4801A41177D0}" destId="{41CAD5D7-C037-4AED-A777-8CBD87C6CB09}" srcOrd="6" destOrd="0" presId="urn:microsoft.com/office/officeart/2008/layout/BendingPictureCaption"/>
    <dgm:cxn modelId="{29F3CC1D-B48C-456C-A7E8-EA4835214D32}" type="presParOf" srcId="{41CAD5D7-C037-4AED-A777-8CBD87C6CB09}" destId="{0921724C-D9DF-420B-9872-15DBAFACFFE7}" srcOrd="0" destOrd="0" presId="urn:microsoft.com/office/officeart/2008/layout/BendingPictureCaption"/>
    <dgm:cxn modelId="{41947A91-A4F8-41B2-A497-CB6D9DADB96D}" type="presParOf" srcId="{41CAD5D7-C037-4AED-A777-8CBD87C6CB09}" destId="{6281D72C-1534-45E3-A00C-6DBDF6FDA72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DB65BC-CF14-4852-BF80-594CB98C4A0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986B7A-D082-4536-8B8B-609685A4E5C9}">
      <dgm:prSet phldrT="[Text]"/>
      <dgm:spPr/>
      <dgm:t>
        <a:bodyPr/>
        <a:lstStyle/>
        <a:p>
          <a:r>
            <a:rPr lang="en-US" dirty="0" smtClean="0"/>
            <a:t>Collaborate</a:t>
          </a:r>
          <a:endParaRPr lang="en-US" dirty="0"/>
        </a:p>
      </dgm:t>
    </dgm:pt>
    <dgm:pt modelId="{E4F94855-F7A7-48CF-9623-8F5C5841D538}" type="parTrans" cxnId="{7329C866-E644-4FAB-BB0F-1747C4D15927}">
      <dgm:prSet/>
      <dgm:spPr/>
      <dgm:t>
        <a:bodyPr/>
        <a:lstStyle/>
        <a:p>
          <a:endParaRPr lang="en-US"/>
        </a:p>
      </dgm:t>
    </dgm:pt>
    <dgm:pt modelId="{4784DA6B-6A58-4F14-B197-C9722597EB91}" type="sibTrans" cxnId="{7329C866-E644-4FAB-BB0F-1747C4D15927}">
      <dgm:prSet/>
      <dgm:spPr/>
      <dgm:t>
        <a:bodyPr/>
        <a:lstStyle/>
        <a:p>
          <a:endParaRPr lang="en-US"/>
        </a:p>
      </dgm:t>
    </dgm:pt>
    <dgm:pt modelId="{4AE10679-9E9F-42B3-9C07-219E37F66D82}">
      <dgm:prSet phldrT="[Text]"/>
      <dgm:spPr/>
      <dgm:t>
        <a:bodyPr/>
        <a:lstStyle/>
        <a:p>
          <a:r>
            <a:rPr lang="en-US" dirty="0" smtClean="0"/>
            <a:t>Sharing</a:t>
          </a:r>
          <a:endParaRPr lang="en-US" dirty="0"/>
        </a:p>
      </dgm:t>
    </dgm:pt>
    <dgm:pt modelId="{1B7D7A37-AECF-4257-8406-06617A25A596}" type="parTrans" cxnId="{9C73F095-8B14-4AFE-96B1-9FAA17C36B83}">
      <dgm:prSet/>
      <dgm:spPr/>
      <dgm:t>
        <a:bodyPr/>
        <a:lstStyle/>
        <a:p>
          <a:endParaRPr lang="en-US"/>
        </a:p>
      </dgm:t>
    </dgm:pt>
    <dgm:pt modelId="{C9DC9AA8-AB5B-4E3F-A1B8-8532E284788C}" type="sibTrans" cxnId="{9C73F095-8B14-4AFE-96B1-9FAA17C36B83}">
      <dgm:prSet/>
      <dgm:spPr/>
      <dgm:t>
        <a:bodyPr/>
        <a:lstStyle/>
        <a:p>
          <a:endParaRPr lang="en-US"/>
        </a:p>
      </dgm:t>
    </dgm:pt>
    <dgm:pt modelId="{CF462747-28AB-4240-BD46-BB227CE85C2A}">
      <dgm:prSet phldrT="[Text]"/>
      <dgm:spPr/>
      <dgm:t>
        <a:bodyPr/>
        <a:lstStyle/>
        <a:p>
          <a:r>
            <a:rPr lang="en-US" dirty="0" smtClean="0"/>
            <a:t>Helping</a:t>
          </a:r>
          <a:endParaRPr lang="en-US" dirty="0"/>
        </a:p>
      </dgm:t>
    </dgm:pt>
    <dgm:pt modelId="{9D09D7CF-CFCC-40C4-B570-8FC232C363DF}" type="parTrans" cxnId="{9200CEF8-447E-4545-A278-E7DE7115505F}">
      <dgm:prSet/>
      <dgm:spPr/>
      <dgm:t>
        <a:bodyPr/>
        <a:lstStyle/>
        <a:p>
          <a:endParaRPr lang="en-US"/>
        </a:p>
      </dgm:t>
    </dgm:pt>
    <dgm:pt modelId="{969854C0-A18F-43FE-B152-49B161467F93}" type="sibTrans" cxnId="{9200CEF8-447E-4545-A278-E7DE7115505F}">
      <dgm:prSet/>
      <dgm:spPr/>
      <dgm:t>
        <a:bodyPr/>
        <a:lstStyle/>
        <a:p>
          <a:endParaRPr lang="en-US"/>
        </a:p>
      </dgm:t>
    </dgm:pt>
    <dgm:pt modelId="{5CA8BCB9-77BF-4A44-8BB0-102B43F5B6FC}">
      <dgm:prSet phldrT="[Text]"/>
      <dgm:spPr/>
      <dgm:t>
        <a:bodyPr/>
        <a:lstStyle/>
        <a:p>
          <a:r>
            <a:rPr lang="en-US" dirty="0" smtClean="0"/>
            <a:t>Participate</a:t>
          </a:r>
          <a:endParaRPr lang="en-US" dirty="0"/>
        </a:p>
      </dgm:t>
    </dgm:pt>
    <dgm:pt modelId="{15245651-957F-4CDA-B0A7-7E78DEC50A47}" type="parTrans" cxnId="{06E3D520-00AA-47D7-B3CB-49A70416F18D}">
      <dgm:prSet/>
      <dgm:spPr/>
      <dgm:t>
        <a:bodyPr/>
        <a:lstStyle/>
        <a:p>
          <a:endParaRPr lang="en-US"/>
        </a:p>
      </dgm:t>
    </dgm:pt>
    <dgm:pt modelId="{CBC35963-D1EF-486A-B30B-33AAC5CA0AE4}" type="sibTrans" cxnId="{06E3D520-00AA-47D7-B3CB-49A70416F18D}">
      <dgm:prSet/>
      <dgm:spPr/>
      <dgm:t>
        <a:bodyPr/>
        <a:lstStyle/>
        <a:p>
          <a:endParaRPr lang="en-US"/>
        </a:p>
      </dgm:t>
    </dgm:pt>
    <dgm:pt modelId="{55C14E57-308C-454B-B8AC-57F51E95BA3A}" type="pres">
      <dgm:prSet presAssocID="{E7DB65BC-CF14-4852-BF80-594CB98C4A03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F5D3C14-66EF-442C-8E91-247611A3C268}" type="pres">
      <dgm:prSet presAssocID="{0B986B7A-D082-4536-8B8B-609685A4E5C9}" presName="composite" presStyleCnt="0"/>
      <dgm:spPr/>
    </dgm:pt>
    <dgm:pt modelId="{8A42B896-E2B2-4056-937B-B606AB4CD115}" type="pres">
      <dgm:prSet presAssocID="{0B986B7A-D082-4536-8B8B-609685A4E5C9}" presName="Image" presStyleLbl="bgShp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71ADB3A-6B4D-488C-89BD-E68274647430}" type="pres">
      <dgm:prSet presAssocID="{0B986B7A-D082-4536-8B8B-609685A4E5C9}" presName="Parent" presStyleLbl="node0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5F0C8-3A2A-4420-966F-7E0700F8F244}" type="pres">
      <dgm:prSet presAssocID="{4784DA6B-6A58-4F14-B197-C9722597EB91}" presName="sibTrans" presStyleCnt="0"/>
      <dgm:spPr/>
    </dgm:pt>
    <dgm:pt modelId="{3BB1A71C-A94B-4891-A7D7-7DABEE40DDFB}" type="pres">
      <dgm:prSet presAssocID="{4AE10679-9E9F-42B3-9C07-219E37F66D82}" presName="composite" presStyleCnt="0"/>
      <dgm:spPr/>
    </dgm:pt>
    <dgm:pt modelId="{7C97033B-0DBE-4EBB-BBA0-8A4E1E92E54A}" type="pres">
      <dgm:prSet presAssocID="{4AE10679-9E9F-42B3-9C07-219E37F66D82}" presName="Image" presStyleLbl="bgShp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81024E4-ADC3-4083-8FB0-F4E711494691}" type="pres">
      <dgm:prSet presAssocID="{4AE10679-9E9F-42B3-9C07-219E37F66D82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916D4-B929-4799-B489-48BA292D67B0}" type="pres">
      <dgm:prSet presAssocID="{C9DC9AA8-AB5B-4E3F-A1B8-8532E284788C}" presName="sibTrans" presStyleCnt="0"/>
      <dgm:spPr/>
    </dgm:pt>
    <dgm:pt modelId="{5BC86A17-2895-4C12-90EF-D904FA1458C9}" type="pres">
      <dgm:prSet presAssocID="{CF462747-28AB-4240-BD46-BB227CE85C2A}" presName="composite" presStyleCnt="0"/>
      <dgm:spPr/>
    </dgm:pt>
    <dgm:pt modelId="{4F39EA42-2EAF-4110-AEDA-BC26F98DC546}" type="pres">
      <dgm:prSet presAssocID="{CF462747-28AB-4240-BD46-BB227CE85C2A}" presName="Image" presStyleLbl="bgShp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E4F0D5E-6038-44DF-B088-4F2AA783BD7E}" type="pres">
      <dgm:prSet presAssocID="{CF462747-28AB-4240-BD46-BB227CE85C2A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99763-C378-437B-85DF-6F7E429F5735}" type="pres">
      <dgm:prSet presAssocID="{969854C0-A18F-43FE-B152-49B161467F93}" presName="sibTrans" presStyleCnt="0"/>
      <dgm:spPr/>
    </dgm:pt>
    <dgm:pt modelId="{6011CE12-FD56-4474-A2F4-383060A1DB33}" type="pres">
      <dgm:prSet presAssocID="{5CA8BCB9-77BF-4A44-8BB0-102B43F5B6FC}" presName="composite" presStyleCnt="0"/>
      <dgm:spPr/>
    </dgm:pt>
    <dgm:pt modelId="{F7A4CA43-E470-48C5-AF9D-38118D2F5004}" type="pres">
      <dgm:prSet presAssocID="{5CA8BCB9-77BF-4A44-8BB0-102B43F5B6FC}" presName="Image" presStyleLbl="bgShp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225E1E7-DFBB-4730-9A2D-BC7E011F6FDD}" type="pres">
      <dgm:prSet presAssocID="{5CA8BCB9-77BF-4A44-8BB0-102B43F5B6FC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00CEF8-447E-4545-A278-E7DE7115505F}" srcId="{E7DB65BC-CF14-4852-BF80-594CB98C4A03}" destId="{CF462747-28AB-4240-BD46-BB227CE85C2A}" srcOrd="2" destOrd="0" parTransId="{9D09D7CF-CFCC-40C4-B570-8FC232C363DF}" sibTransId="{969854C0-A18F-43FE-B152-49B161467F93}"/>
    <dgm:cxn modelId="{EA3B50A5-5E06-4891-AD5C-BE6C5C2179E0}" type="presOf" srcId="{E7DB65BC-CF14-4852-BF80-594CB98C4A03}" destId="{55C14E57-308C-454B-B8AC-57F51E95BA3A}" srcOrd="0" destOrd="0" presId="urn:microsoft.com/office/officeart/2008/layout/BendingPictureCaption"/>
    <dgm:cxn modelId="{78CE306F-8479-4854-BE93-769B52C7CEDD}" type="presOf" srcId="{5CA8BCB9-77BF-4A44-8BB0-102B43F5B6FC}" destId="{E225E1E7-DFBB-4730-9A2D-BC7E011F6FDD}" srcOrd="0" destOrd="0" presId="urn:microsoft.com/office/officeart/2008/layout/BendingPictureCaption"/>
    <dgm:cxn modelId="{7329C866-E644-4FAB-BB0F-1747C4D15927}" srcId="{E7DB65BC-CF14-4852-BF80-594CB98C4A03}" destId="{0B986B7A-D082-4536-8B8B-609685A4E5C9}" srcOrd="0" destOrd="0" parTransId="{E4F94855-F7A7-48CF-9623-8F5C5841D538}" sibTransId="{4784DA6B-6A58-4F14-B197-C9722597EB91}"/>
    <dgm:cxn modelId="{D2E8D803-BAB6-4CA1-94A0-C03E76B7D00A}" type="presOf" srcId="{0B986B7A-D082-4536-8B8B-609685A4E5C9}" destId="{B71ADB3A-6B4D-488C-89BD-E68274647430}" srcOrd="0" destOrd="0" presId="urn:microsoft.com/office/officeart/2008/layout/BendingPictureCaption"/>
    <dgm:cxn modelId="{4C92F699-1D05-4400-AC0E-15AC24832F97}" type="presOf" srcId="{4AE10679-9E9F-42B3-9C07-219E37F66D82}" destId="{781024E4-ADC3-4083-8FB0-F4E711494691}" srcOrd="0" destOrd="0" presId="urn:microsoft.com/office/officeart/2008/layout/BendingPictureCaption"/>
    <dgm:cxn modelId="{801F686B-AEEF-40A0-B3C2-D4DF430E348D}" type="presOf" srcId="{CF462747-28AB-4240-BD46-BB227CE85C2A}" destId="{7E4F0D5E-6038-44DF-B088-4F2AA783BD7E}" srcOrd="0" destOrd="0" presId="urn:microsoft.com/office/officeart/2008/layout/BendingPictureCaption"/>
    <dgm:cxn modelId="{06E3D520-00AA-47D7-B3CB-49A70416F18D}" srcId="{E7DB65BC-CF14-4852-BF80-594CB98C4A03}" destId="{5CA8BCB9-77BF-4A44-8BB0-102B43F5B6FC}" srcOrd="3" destOrd="0" parTransId="{15245651-957F-4CDA-B0A7-7E78DEC50A47}" sibTransId="{CBC35963-D1EF-486A-B30B-33AAC5CA0AE4}"/>
    <dgm:cxn modelId="{9C73F095-8B14-4AFE-96B1-9FAA17C36B83}" srcId="{E7DB65BC-CF14-4852-BF80-594CB98C4A03}" destId="{4AE10679-9E9F-42B3-9C07-219E37F66D82}" srcOrd="1" destOrd="0" parTransId="{1B7D7A37-AECF-4257-8406-06617A25A596}" sibTransId="{C9DC9AA8-AB5B-4E3F-A1B8-8532E284788C}"/>
    <dgm:cxn modelId="{B46AA24C-7AB9-4834-BC07-E7A238E8E459}" type="presParOf" srcId="{55C14E57-308C-454B-B8AC-57F51E95BA3A}" destId="{CF5D3C14-66EF-442C-8E91-247611A3C268}" srcOrd="0" destOrd="0" presId="urn:microsoft.com/office/officeart/2008/layout/BendingPictureCaption"/>
    <dgm:cxn modelId="{AAD049DD-842B-4BBD-8740-3F907D03C1DA}" type="presParOf" srcId="{CF5D3C14-66EF-442C-8E91-247611A3C268}" destId="{8A42B896-E2B2-4056-937B-B606AB4CD115}" srcOrd="0" destOrd="0" presId="urn:microsoft.com/office/officeart/2008/layout/BendingPictureCaption"/>
    <dgm:cxn modelId="{E276FF1F-F92B-4228-B8F3-C33330F1AE5F}" type="presParOf" srcId="{CF5D3C14-66EF-442C-8E91-247611A3C268}" destId="{B71ADB3A-6B4D-488C-89BD-E68274647430}" srcOrd="1" destOrd="0" presId="urn:microsoft.com/office/officeart/2008/layout/BendingPictureCaption"/>
    <dgm:cxn modelId="{5C8FC9E6-F152-4D2F-AB3F-52B6C2C574C8}" type="presParOf" srcId="{55C14E57-308C-454B-B8AC-57F51E95BA3A}" destId="{4A25F0C8-3A2A-4420-966F-7E0700F8F244}" srcOrd="1" destOrd="0" presId="urn:microsoft.com/office/officeart/2008/layout/BendingPictureCaption"/>
    <dgm:cxn modelId="{4EE37A80-9D4A-4BC3-A12F-748B7DF7BF22}" type="presParOf" srcId="{55C14E57-308C-454B-B8AC-57F51E95BA3A}" destId="{3BB1A71C-A94B-4891-A7D7-7DABEE40DDFB}" srcOrd="2" destOrd="0" presId="urn:microsoft.com/office/officeart/2008/layout/BendingPictureCaption"/>
    <dgm:cxn modelId="{1BF5AF0F-48EC-41A6-8C99-B7CA9E090C29}" type="presParOf" srcId="{3BB1A71C-A94B-4891-A7D7-7DABEE40DDFB}" destId="{7C97033B-0DBE-4EBB-BBA0-8A4E1E92E54A}" srcOrd="0" destOrd="0" presId="urn:microsoft.com/office/officeart/2008/layout/BendingPictureCaption"/>
    <dgm:cxn modelId="{1AF10927-0586-4A52-91F6-B633BB14126C}" type="presParOf" srcId="{3BB1A71C-A94B-4891-A7D7-7DABEE40DDFB}" destId="{781024E4-ADC3-4083-8FB0-F4E711494691}" srcOrd="1" destOrd="0" presId="urn:microsoft.com/office/officeart/2008/layout/BendingPictureCaption"/>
    <dgm:cxn modelId="{E4CA9AAA-6582-4521-9BB3-3A6012F9249B}" type="presParOf" srcId="{55C14E57-308C-454B-B8AC-57F51E95BA3A}" destId="{881916D4-B929-4799-B489-48BA292D67B0}" srcOrd="3" destOrd="0" presId="urn:microsoft.com/office/officeart/2008/layout/BendingPictureCaption"/>
    <dgm:cxn modelId="{02B29B50-7D9D-44C4-A037-BC4302692F00}" type="presParOf" srcId="{55C14E57-308C-454B-B8AC-57F51E95BA3A}" destId="{5BC86A17-2895-4C12-90EF-D904FA1458C9}" srcOrd="4" destOrd="0" presId="urn:microsoft.com/office/officeart/2008/layout/BendingPictureCaption"/>
    <dgm:cxn modelId="{588BDF1E-B308-49A4-BD46-2D9700426D6B}" type="presParOf" srcId="{5BC86A17-2895-4C12-90EF-D904FA1458C9}" destId="{4F39EA42-2EAF-4110-AEDA-BC26F98DC546}" srcOrd="0" destOrd="0" presId="urn:microsoft.com/office/officeart/2008/layout/BendingPictureCaption"/>
    <dgm:cxn modelId="{DACC8865-F53B-4F0C-9150-027B1DF73DD2}" type="presParOf" srcId="{5BC86A17-2895-4C12-90EF-D904FA1458C9}" destId="{7E4F0D5E-6038-44DF-B088-4F2AA783BD7E}" srcOrd="1" destOrd="0" presId="urn:microsoft.com/office/officeart/2008/layout/BendingPictureCaption"/>
    <dgm:cxn modelId="{C6F7AD0C-64DE-434F-96B7-5CDC5501C5C3}" type="presParOf" srcId="{55C14E57-308C-454B-B8AC-57F51E95BA3A}" destId="{FCC99763-C378-437B-85DF-6F7E429F5735}" srcOrd="5" destOrd="0" presId="urn:microsoft.com/office/officeart/2008/layout/BendingPictureCaption"/>
    <dgm:cxn modelId="{D639D4D6-1A3F-44E1-B068-139AC844F145}" type="presParOf" srcId="{55C14E57-308C-454B-B8AC-57F51E95BA3A}" destId="{6011CE12-FD56-4474-A2F4-383060A1DB33}" srcOrd="6" destOrd="0" presId="urn:microsoft.com/office/officeart/2008/layout/BendingPictureCaption"/>
    <dgm:cxn modelId="{0896EAC1-D0D1-4284-A932-D4A0E5235643}" type="presParOf" srcId="{6011CE12-FD56-4474-A2F4-383060A1DB33}" destId="{F7A4CA43-E470-48C5-AF9D-38118D2F5004}" srcOrd="0" destOrd="0" presId="urn:microsoft.com/office/officeart/2008/layout/BendingPictureCaption"/>
    <dgm:cxn modelId="{D2299548-1835-442B-A6CE-24E6853E1F1D}" type="presParOf" srcId="{6011CE12-FD56-4474-A2F4-383060A1DB33}" destId="{E225E1E7-DFBB-4730-9A2D-BC7E011F6FD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0F3A4-9862-47F1-ADE6-152BD74D5E0A}">
      <dsp:nvSpPr>
        <dsp:cNvPr id="0" name=""/>
        <dsp:cNvSpPr/>
      </dsp:nvSpPr>
      <dsp:spPr>
        <a:xfrm>
          <a:off x="389215" y="1052498"/>
          <a:ext cx="2874606" cy="947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Technology, Learning and Thinking Skills</a:t>
          </a:r>
          <a:endParaRPr lang="en-US" sz="2600" kern="1200" dirty="0"/>
        </a:p>
      </dsp:txBody>
      <dsp:txXfrm>
        <a:off x="389215" y="1052498"/>
        <a:ext cx="2874606" cy="947313"/>
      </dsp:txXfrm>
    </dsp:sp>
    <dsp:sp modelId="{30FEB630-0293-4714-BFBF-2D3E425CC51A}">
      <dsp:nvSpPr>
        <dsp:cNvPr id="0" name=""/>
        <dsp:cNvSpPr/>
      </dsp:nvSpPr>
      <dsp:spPr>
        <a:xfrm>
          <a:off x="385948" y="764384"/>
          <a:ext cx="228661" cy="2286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2A8A6-BD3F-4687-A273-5C3BA7AD8D59}">
      <dsp:nvSpPr>
        <dsp:cNvPr id="0" name=""/>
        <dsp:cNvSpPr/>
      </dsp:nvSpPr>
      <dsp:spPr>
        <a:xfrm>
          <a:off x="546012" y="444258"/>
          <a:ext cx="228661" cy="228661"/>
        </a:xfrm>
        <a:prstGeom prst="ellipse">
          <a:avLst/>
        </a:prstGeom>
        <a:solidFill>
          <a:schemeClr val="accent5">
            <a:hueOff val="-408519"/>
            <a:satOff val="-568"/>
            <a:lumOff val="-2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DB42A-AC6F-40E4-BA26-9C16C9AE22A7}">
      <dsp:nvSpPr>
        <dsp:cNvPr id="0" name=""/>
        <dsp:cNvSpPr/>
      </dsp:nvSpPr>
      <dsp:spPr>
        <a:xfrm>
          <a:off x="930164" y="508283"/>
          <a:ext cx="359325" cy="359325"/>
        </a:xfrm>
        <a:prstGeom prst="ellipse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59999-60A0-4C1F-AA39-5D8ACEA5A32D}">
      <dsp:nvSpPr>
        <dsp:cNvPr id="0" name=""/>
        <dsp:cNvSpPr/>
      </dsp:nvSpPr>
      <dsp:spPr>
        <a:xfrm>
          <a:off x="1250290" y="156144"/>
          <a:ext cx="228661" cy="228661"/>
        </a:xfrm>
        <a:prstGeom prst="ellipse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845CB-0F0D-45AC-A6AB-0ADF1A279CB3}">
      <dsp:nvSpPr>
        <dsp:cNvPr id="0" name=""/>
        <dsp:cNvSpPr/>
      </dsp:nvSpPr>
      <dsp:spPr>
        <a:xfrm>
          <a:off x="1666455" y="28093"/>
          <a:ext cx="228661" cy="228661"/>
        </a:xfrm>
        <a:prstGeom prst="ellipse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644D0-9294-4BE2-BDCF-50CAF492CCCC}">
      <dsp:nvSpPr>
        <dsp:cNvPr id="0" name=""/>
        <dsp:cNvSpPr/>
      </dsp:nvSpPr>
      <dsp:spPr>
        <a:xfrm>
          <a:off x="2178657" y="252182"/>
          <a:ext cx="228661" cy="228661"/>
        </a:xfrm>
        <a:prstGeom prst="ellipse">
          <a:avLst/>
        </a:prstGeom>
        <a:solidFill>
          <a:schemeClr val="accent5">
            <a:hueOff val="-2042596"/>
            <a:satOff val="-2841"/>
            <a:lumOff val="-10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B4F96-0045-42EE-B619-9037BCD49113}">
      <dsp:nvSpPr>
        <dsp:cNvPr id="0" name=""/>
        <dsp:cNvSpPr/>
      </dsp:nvSpPr>
      <dsp:spPr>
        <a:xfrm>
          <a:off x="2498784" y="412245"/>
          <a:ext cx="359325" cy="359325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2AA6E-5475-4591-BD8E-EE118DE3C85B}">
      <dsp:nvSpPr>
        <dsp:cNvPr id="0" name=""/>
        <dsp:cNvSpPr/>
      </dsp:nvSpPr>
      <dsp:spPr>
        <a:xfrm>
          <a:off x="2946961" y="764384"/>
          <a:ext cx="228661" cy="228661"/>
        </a:xfrm>
        <a:prstGeom prst="ellipse">
          <a:avLst/>
        </a:prstGeom>
        <a:solidFill>
          <a:schemeClr val="accent5">
            <a:hueOff val="-2859634"/>
            <a:satOff val="-3978"/>
            <a:lumOff val="-15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8A1DF-EF6C-4721-840C-04E6B3D825C3}">
      <dsp:nvSpPr>
        <dsp:cNvPr id="0" name=""/>
        <dsp:cNvSpPr/>
      </dsp:nvSpPr>
      <dsp:spPr>
        <a:xfrm>
          <a:off x="3139037" y="1116523"/>
          <a:ext cx="228661" cy="228661"/>
        </a:xfrm>
        <a:prstGeom prst="ellipse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3E297-8499-4612-8F8A-13C8D06C48B6}">
      <dsp:nvSpPr>
        <dsp:cNvPr id="0" name=""/>
        <dsp:cNvSpPr/>
      </dsp:nvSpPr>
      <dsp:spPr>
        <a:xfrm>
          <a:off x="1474379" y="444258"/>
          <a:ext cx="587987" cy="587987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72AC9-629D-475A-8631-529EC3C9F615}">
      <dsp:nvSpPr>
        <dsp:cNvPr id="0" name=""/>
        <dsp:cNvSpPr/>
      </dsp:nvSpPr>
      <dsp:spPr>
        <a:xfrm>
          <a:off x="225885" y="1660739"/>
          <a:ext cx="228661" cy="228661"/>
        </a:xfrm>
        <a:prstGeom prst="ellipse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7FBC9-BD44-4FC2-AE89-3BE9EE1A67CE}">
      <dsp:nvSpPr>
        <dsp:cNvPr id="0" name=""/>
        <dsp:cNvSpPr/>
      </dsp:nvSpPr>
      <dsp:spPr>
        <a:xfrm>
          <a:off x="417961" y="1948853"/>
          <a:ext cx="359325" cy="359325"/>
        </a:xfrm>
        <a:prstGeom prst="ellipse">
          <a:avLst/>
        </a:prstGeom>
        <a:solidFill>
          <a:schemeClr val="accent5">
            <a:hueOff val="-4493710"/>
            <a:satOff val="-6250"/>
            <a:lumOff val="-23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42D23-974B-440E-B31A-870DCD22E656}">
      <dsp:nvSpPr>
        <dsp:cNvPr id="0" name=""/>
        <dsp:cNvSpPr/>
      </dsp:nvSpPr>
      <dsp:spPr>
        <a:xfrm>
          <a:off x="898151" y="2204954"/>
          <a:ext cx="522655" cy="522655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8A89E-DFDE-4E0E-A61A-C010481CF187}">
      <dsp:nvSpPr>
        <dsp:cNvPr id="0" name=""/>
        <dsp:cNvSpPr/>
      </dsp:nvSpPr>
      <dsp:spPr>
        <a:xfrm>
          <a:off x="1570417" y="2621119"/>
          <a:ext cx="228661" cy="228661"/>
        </a:xfrm>
        <a:prstGeom prst="ellipse">
          <a:avLst/>
        </a:prstGeom>
        <a:solidFill>
          <a:schemeClr val="accent5">
            <a:hueOff val="-5310748"/>
            <a:satOff val="-7387"/>
            <a:lumOff val="-28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7FB8C-5ECB-4810-938E-1B4ADE1747F3}">
      <dsp:nvSpPr>
        <dsp:cNvPr id="0" name=""/>
        <dsp:cNvSpPr/>
      </dsp:nvSpPr>
      <dsp:spPr>
        <a:xfrm>
          <a:off x="1698467" y="2204954"/>
          <a:ext cx="359325" cy="359325"/>
        </a:xfrm>
        <a:prstGeom prst="ellipse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DAF09-88A5-48B2-89C8-2C941F6BD205}">
      <dsp:nvSpPr>
        <dsp:cNvPr id="0" name=""/>
        <dsp:cNvSpPr/>
      </dsp:nvSpPr>
      <dsp:spPr>
        <a:xfrm>
          <a:off x="2018594" y="2653131"/>
          <a:ext cx="228661" cy="228661"/>
        </a:xfrm>
        <a:prstGeom prst="ellipse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EE257-4ABC-430D-87DD-2A3043B3F12C}">
      <dsp:nvSpPr>
        <dsp:cNvPr id="0" name=""/>
        <dsp:cNvSpPr/>
      </dsp:nvSpPr>
      <dsp:spPr>
        <a:xfrm>
          <a:off x="2306708" y="2140929"/>
          <a:ext cx="522655" cy="522655"/>
        </a:xfrm>
        <a:prstGeom prst="ellipse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504E8-2026-4643-BDC1-46B864731DC3}">
      <dsp:nvSpPr>
        <dsp:cNvPr id="0" name=""/>
        <dsp:cNvSpPr/>
      </dsp:nvSpPr>
      <dsp:spPr>
        <a:xfrm>
          <a:off x="3010987" y="2012878"/>
          <a:ext cx="359325" cy="359325"/>
        </a:xfrm>
        <a:prstGeom prst="ellipse">
          <a:avLst/>
        </a:prstGeom>
        <a:solidFill>
          <a:schemeClr val="accent5">
            <a:hueOff val="-6944825"/>
            <a:satOff val="-9660"/>
            <a:lumOff val="-37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7BFCB-BD4B-4CCD-BE0D-D5D6487AB8BB}">
      <dsp:nvSpPr>
        <dsp:cNvPr id="0" name=""/>
        <dsp:cNvSpPr/>
      </dsp:nvSpPr>
      <dsp:spPr>
        <a:xfrm>
          <a:off x="3370312" y="507750"/>
          <a:ext cx="1055288" cy="2014661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FC0E-53B1-46CD-9462-9695B408F5D1}">
      <dsp:nvSpPr>
        <dsp:cNvPr id="0" name=""/>
        <dsp:cNvSpPr/>
      </dsp:nvSpPr>
      <dsp:spPr>
        <a:xfrm>
          <a:off x="4233730" y="507750"/>
          <a:ext cx="1055288" cy="2014661"/>
        </a:xfrm>
        <a:prstGeom prst="chevron">
          <a:avLst>
            <a:gd name="adj" fmla="val 6231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3AFD3-31BD-4B34-A610-B84330DE6A98}">
      <dsp:nvSpPr>
        <dsp:cNvPr id="0" name=""/>
        <dsp:cNvSpPr/>
      </dsp:nvSpPr>
      <dsp:spPr>
        <a:xfrm>
          <a:off x="5404142" y="341255"/>
          <a:ext cx="2446351" cy="244635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 dirty="0" smtClean="0"/>
            <a:t>Performance of our students?</a:t>
          </a:r>
          <a:endParaRPr lang="en-US" sz="2600" kern="1200" dirty="0"/>
        </a:p>
      </dsp:txBody>
      <dsp:txXfrm>
        <a:off x="5762402" y="699515"/>
        <a:ext cx="1729831" cy="1729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DCDB4-D4F1-41ED-BEEA-AFB8BE35C459}">
      <dsp:nvSpPr>
        <dsp:cNvPr id="0" name=""/>
        <dsp:cNvSpPr/>
      </dsp:nvSpPr>
      <dsp:spPr>
        <a:xfrm>
          <a:off x="0" y="1520"/>
          <a:ext cx="515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CAA3C-E7A3-40F1-BE25-9398533F6564}">
      <dsp:nvSpPr>
        <dsp:cNvPr id="0" name=""/>
        <dsp:cNvSpPr/>
      </dsp:nvSpPr>
      <dsp:spPr>
        <a:xfrm>
          <a:off x="0" y="1520"/>
          <a:ext cx="5157788" cy="1036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/>
            <a:t>D3 – S1</a:t>
          </a:r>
          <a:endParaRPr lang="en-US" sz="3400" kern="1200" dirty="0"/>
        </a:p>
      </dsp:txBody>
      <dsp:txXfrm>
        <a:off x="0" y="1520"/>
        <a:ext cx="5157788" cy="1036947"/>
      </dsp:txXfrm>
    </dsp:sp>
    <dsp:sp modelId="{387142E5-EA79-4A04-8DB1-8F5721555898}">
      <dsp:nvSpPr>
        <dsp:cNvPr id="0" name=""/>
        <dsp:cNvSpPr/>
      </dsp:nvSpPr>
      <dsp:spPr>
        <a:xfrm>
          <a:off x="0" y="1038467"/>
          <a:ext cx="515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8C28C-D95C-42B9-A76F-B583EC2CC1A6}">
      <dsp:nvSpPr>
        <dsp:cNvPr id="0" name=""/>
        <dsp:cNvSpPr/>
      </dsp:nvSpPr>
      <dsp:spPr>
        <a:xfrm>
          <a:off x="0" y="1038467"/>
          <a:ext cx="5157788" cy="1036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/>
            <a:t>International Hospital</a:t>
          </a:r>
          <a:endParaRPr lang="en-US" sz="3400" kern="1200" dirty="0"/>
        </a:p>
      </dsp:txBody>
      <dsp:txXfrm>
        <a:off x="0" y="1038467"/>
        <a:ext cx="5157788" cy="1036947"/>
      </dsp:txXfrm>
    </dsp:sp>
    <dsp:sp modelId="{B74D6446-08DA-4B25-946F-D099C9B4BB8D}">
      <dsp:nvSpPr>
        <dsp:cNvPr id="0" name=""/>
        <dsp:cNvSpPr/>
      </dsp:nvSpPr>
      <dsp:spPr>
        <a:xfrm>
          <a:off x="0" y="2075414"/>
          <a:ext cx="51577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51507-510A-4066-87BB-48F4C450B8C3}">
      <dsp:nvSpPr>
        <dsp:cNvPr id="0" name=""/>
        <dsp:cNvSpPr/>
      </dsp:nvSpPr>
      <dsp:spPr>
        <a:xfrm>
          <a:off x="0" y="2075414"/>
          <a:ext cx="5157788" cy="1036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/>
            <a:t>Work and Professional Devt</a:t>
          </a:r>
          <a:endParaRPr lang="en-US" sz="3400" kern="1200" dirty="0"/>
        </a:p>
      </dsp:txBody>
      <dsp:txXfrm>
        <a:off x="0" y="2075414"/>
        <a:ext cx="5157788" cy="1036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C6DDB-F2C1-4BDF-95B5-385719CA4284}">
      <dsp:nvSpPr>
        <dsp:cNvPr id="0" name=""/>
        <dsp:cNvSpPr/>
      </dsp:nvSpPr>
      <dsp:spPr>
        <a:xfrm>
          <a:off x="1586" y="1067468"/>
          <a:ext cx="2103158" cy="21031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smtClean="0"/>
            <a:t>Technology</a:t>
          </a:r>
          <a:endParaRPr lang="en-US" sz="2400" kern="1200"/>
        </a:p>
      </dsp:txBody>
      <dsp:txXfrm>
        <a:off x="309586" y="1375468"/>
        <a:ext cx="1487158" cy="1487158"/>
      </dsp:txXfrm>
    </dsp:sp>
    <dsp:sp modelId="{3757C4FB-E57A-4728-92BD-4252594F08F4}">
      <dsp:nvSpPr>
        <dsp:cNvPr id="0" name=""/>
        <dsp:cNvSpPr/>
      </dsp:nvSpPr>
      <dsp:spPr>
        <a:xfrm>
          <a:off x="2275521" y="1509131"/>
          <a:ext cx="1219831" cy="1219831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437210" y="1975594"/>
        <a:ext cx="896453" cy="286905"/>
      </dsp:txXfrm>
    </dsp:sp>
    <dsp:sp modelId="{F485AFAD-F34F-4CF6-875D-6FFF1DD0D222}">
      <dsp:nvSpPr>
        <dsp:cNvPr id="0" name=""/>
        <dsp:cNvSpPr/>
      </dsp:nvSpPr>
      <dsp:spPr>
        <a:xfrm>
          <a:off x="3666129" y="1067468"/>
          <a:ext cx="2103158" cy="2103158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Nursing Education</a:t>
          </a:r>
          <a:endParaRPr lang="en-US" sz="2400" kern="1200" dirty="0"/>
        </a:p>
      </dsp:txBody>
      <dsp:txXfrm>
        <a:off x="3974129" y="1375468"/>
        <a:ext cx="1487158" cy="1487158"/>
      </dsp:txXfrm>
    </dsp:sp>
    <dsp:sp modelId="{E8EC4C23-A5D3-4051-BBA3-1BFBD8EF0599}">
      <dsp:nvSpPr>
        <dsp:cNvPr id="0" name=""/>
        <dsp:cNvSpPr/>
      </dsp:nvSpPr>
      <dsp:spPr>
        <a:xfrm>
          <a:off x="5940064" y="1509131"/>
          <a:ext cx="1219831" cy="1219831"/>
        </a:xfrm>
        <a:prstGeom prst="mathEqual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01753" y="1760416"/>
        <a:ext cx="896453" cy="717261"/>
      </dsp:txXfrm>
    </dsp:sp>
    <dsp:sp modelId="{3B6455FD-F9CE-4D29-B4DD-51FD8F8FE576}">
      <dsp:nvSpPr>
        <dsp:cNvPr id="0" name=""/>
        <dsp:cNvSpPr/>
      </dsp:nvSpPr>
      <dsp:spPr>
        <a:xfrm>
          <a:off x="7330672" y="1067468"/>
          <a:ext cx="2103158" cy="2103158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smtClean="0"/>
            <a:t>Blended Learning</a:t>
          </a:r>
          <a:endParaRPr lang="en-US" sz="2400" kern="1200"/>
        </a:p>
      </dsp:txBody>
      <dsp:txXfrm>
        <a:off x="7638672" y="1375468"/>
        <a:ext cx="1487158" cy="1487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09117-D420-49CB-ACD5-6375F59D711F}">
      <dsp:nvSpPr>
        <dsp:cNvPr id="0" name=""/>
        <dsp:cNvSpPr/>
      </dsp:nvSpPr>
      <dsp:spPr>
        <a:xfrm>
          <a:off x="1768" y="151215"/>
          <a:ext cx="2343931" cy="2343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ID Model: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ADDIE</a:t>
          </a:r>
          <a:endParaRPr lang="en-US" sz="3100" kern="1200" dirty="0"/>
        </a:p>
      </dsp:txBody>
      <dsp:txXfrm>
        <a:off x="345029" y="494476"/>
        <a:ext cx="1657409" cy="1657409"/>
      </dsp:txXfrm>
    </dsp:sp>
    <dsp:sp modelId="{0DFC229A-9D59-48F1-80A5-1C0786A171A2}">
      <dsp:nvSpPr>
        <dsp:cNvPr id="0" name=""/>
        <dsp:cNvSpPr/>
      </dsp:nvSpPr>
      <dsp:spPr>
        <a:xfrm>
          <a:off x="2536026" y="643441"/>
          <a:ext cx="1359480" cy="1359480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716225" y="1163306"/>
        <a:ext cx="999082" cy="319750"/>
      </dsp:txXfrm>
    </dsp:sp>
    <dsp:sp modelId="{E986C6EC-B280-4625-88C3-95A59AAD5A8C}">
      <dsp:nvSpPr>
        <dsp:cNvPr id="0" name=""/>
        <dsp:cNvSpPr/>
      </dsp:nvSpPr>
      <dsp:spPr>
        <a:xfrm>
          <a:off x="4085834" y="151215"/>
          <a:ext cx="2343931" cy="2343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ID Principles</a:t>
          </a:r>
          <a:endParaRPr lang="en-US" sz="3100" kern="1200" dirty="0"/>
        </a:p>
      </dsp:txBody>
      <dsp:txXfrm>
        <a:off x="4429095" y="494476"/>
        <a:ext cx="1657409" cy="1657409"/>
      </dsp:txXfrm>
    </dsp:sp>
    <dsp:sp modelId="{A25B8CDC-9FFE-45D5-AD23-6EC111BEB4DC}">
      <dsp:nvSpPr>
        <dsp:cNvPr id="0" name=""/>
        <dsp:cNvSpPr/>
      </dsp:nvSpPr>
      <dsp:spPr>
        <a:xfrm>
          <a:off x="6620092" y="643441"/>
          <a:ext cx="1359480" cy="1359480"/>
        </a:xfrm>
        <a:prstGeom prst="math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800291" y="923494"/>
        <a:ext cx="999082" cy="799374"/>
      </dsp:txXfrm>
    </dsp:sp>
    <dsp:sp modelId="{0CE4430D-4824-4C9A-AF68-037304E3AA28}">
      <dsp:nvSpPr>
        <dsp:cNvPr id="0" name=""/>
        <dsp:cNvSpPr/>
      </dsp:nvSpPr>
      <dsp:spPr>
        <a:xfrm>
          <a:off x="8169900" y="151215"/>
          <a:ext cx="2343931" cy="2343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Roadmap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Decisions</a:t>
          </a:r>
          <a:endParaRPr lang="en-US" sz="3100" kern="1200" dirty="0"/>
        </a:p>
      </dsp:txBody>
      <dsp:txXfrm>
        <a:off x="8513161" y="494476"/>
        <a:ext cx="1657409" cy="16574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801F7-65F4-438A-98FD-94C9CA284296}">
      <dsp:nvSpPr>
        <dsp:cNvPr id="0" name=""/>
        <dsp:cNvSpPr/>
      </dsp:nvSpPr>
      <dsp:spPr>
        <a:xfrm>
          <a:off x="3953" y="649818"/>
          <a:ext cx="2377306" cy="835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People</a:t>
          </a:r>
          <a:endParaRPr lang="en-US" sz="2900" kern="1200" dirty="0"/>
        </a:p>
      </dsp:txBody>
      <dsp:txXfrm>
        <a:off x="3953" y="649818"/>
        <a:ext cx="2377306" cy="835200"/>
      </dsp:txXfrm>
    </dsp:sp>
    <dsp:sp modelId="{32B861D5-F18D-4989-9C81-3329C2142CA6}">
      <dsp:nvSpPr>
        <dsp:cNvPr id="0" name=""/>
        <dsp:cNvSpPr/>
      </dsp:nvSpPr>
      <dsp:spPr>
        <a:xfrm>
          <a:off x="3953" y="1485018"/>
          <a:ext cx="2377306" cy="221650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kern="1200" dirty="0" smtClean="0"/>
            <a:t>Students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kern="1200" dirty="0" smtClean="0"/>
            <a:t>Lecturers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kern="1200" dirty="0" smtClean="0"/>
            <a:t>Decision makers</a:t>
          </a:r>
          <a:endParaRPr lang="en-US" sz="2900" kern="1200" dirty="0"/>
        </a:p>
      </dsp:txBody>
      <dsp:txXfrm>
        <a:off x="3953" y="1485018"/>
        <a:ext cx="2377306" cy="2216501"/>
      </dsp:txXfrm>
    </dsp:sp>
    <dsp:sp modelId="{B7CF03AA-67B7-468F-AF6F-36563CDBB828}">
      <dsp:nvSpPr>
        <dsp:cNvPr id="0" name=""/>
        <dsp:cNvSpPr/>
      </dsp:nvSpPr>
      <dsp:spPr>
        <a:xfrm>
          <a:off x="2714082" y="649818"/>
          <a:ext cx="2377306" cy="835200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Content</a:t>
          </a:r>
          <a:endParaRPr lang="en-US" sz="2900" kern="1200" dirty="0"/>
        </a:p>
      </dsp:txBody>
      <dsp:txXfrm>
        <a:off x="2714082" y="649818"/>
        <a:ext cx="2377306" cy="835200"/>
      </dsp:txXfrm>
    </dsp:sp>
    <dsp:sp modelId="{595A05BC-24B2-4567-81EE-F74976D87933}">
      <dsp:nvSpPr>
        <dsp:cNvPr id="0" name=""/>
        <dsp:cNvSpPr/>
      </dsp:nvSpPr>
      <dsp:spPr>
        <a:xfrm>
          <a:off x="2714082" y="1485018"/>
          <a:ext cx="2377306" cy="2216501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kern="1200" dirty="0" smtClean="0"/>
            <a:t>Volume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kern="1200" dirty="0" smtClean="0"/>
            <a:t>Size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kern="1200" dirty="0" smtClean="0"/>
            <a:t>Type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kern="1200" dirty="0" smtClean="0"/>
            <a:t>Delivery</a:t>
          </a:r>
          <a:endParaRPr lang="en-US" sz="2900" kern="1200" dirty="0"/>
        </a:p>
      </dsp:txBody>
      <dsp:txXfrm>
        <a:off x="2714082" y="1485018"/>
        <a:ext cx="2377306" cy="2216501"/>
      </dsp:txXfrm>
    </dsp:sp>
    <dsp:sp modelId="{E8802929-CE35-497F-BCB6-A27B0AD05975}">
      <dsp:nvSpPr>
        <dsp:cNvPr id="0" name=""/>
        <dsp:cNvSpPr/>
      </dsp:nvSpPr>
      <dsp:spPr>
        <a:xfrm>
          <a:off x="5424211" y="649818"/>
          <a:ext cx="2377306" cy="835200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Process</a:t>
          </a:r>
          <a:endParaRPr lang="en-US" sz="2900" kern="1200" dirty="0"/>
        </a:p>
      </dsp:txBody>
      <dsp:txXfrm>
        <a:off x="5424211" y="649818"/>
        <a:ext cx="2377306" cy="835200"/>
      </dsp:txXfrm>
    </dsp:sp>
    <dsp:sp modelId="{E746ECC3-9A65-4F4A-A680-419265EB5E84}">
      <dsp:nvSpPr>
        <dsp:cNvPr id="0" name=""/>
        <dsp:cNvSpPr/>
      </dsp:nvSpPr>
      <dsp:spPr>
        <a:xfrm>
          <a:off x="5467074" y="1342585"/>
          <a:ext cx="2377306" cy="2216501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kern="1200" dirty="0" smtClean="0"/>
            <a:t>Missed Deadlines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kern="1200" dirty="0" smtClean="0"/>
            <a:t>Clashed schedules</a:t>
          </a:r>
          <a:endParaRPr lang="en-US" sz="2900" kern="1200" dirty="0"/>
        </a:p>
      </dsp:txBody>
      <dsp:txXfrm>
        <a:off x="5467074" y="1342585"/>
        <a:ext cx="2377306" cy="2216501"/>
      </dsp:txXfrm>
    </dsp:sp>
    <dsp:sp modelId="{C5024FDD-D255-4815-8531-8B5DC4D56C7D}">
      <dsp:nvSpPr>
        <dsp:cNvPr id="0" name=""/>
        <dsp:cNvSpPr/>
      </dsp:nvSpPr>
      <dsp:spPr>
        <a:xfrm>
          <a:off x="8134340" y="649818"/>
          <a:ext cx="2377306" cy="8352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Technology</a:t>
          </a:r>
          <a:endParaRPr lang="en-US" sz="2900" kern="1200" dirty="0"/>
        </a:p>
      </dsp:txBody>
      <dsp:txXfrm>
        <a:off x="8134340" y="649818"/>
        <a:ext cx="2377306" cy="835200"/>
      </dsp:txXfrm>
    </dsp:sp>
    <dsp:sp modelId="{0CB36B3B-4132-45B9-AD67-F288DD53C480}">
      <dsp:nvSpPr>
        <dsp:cNvPr id="0" name=""/>
        <dsp:cNvSpPr/>
      </dsp:nvSpPr>
      <dsp:spPr>
        <a:xfrm>
          <a:off x="8134340" y="1485018"/>
          <a:ext cx="2377306" cy="221650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kern="1200" dirty="0" smtClean="0"/>
            <a:t>Connection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kern="1200" dirty="0" smtClean="0"/>
            <a:t>Device</a:t>
          </a:r>
          <a:endParaRPr lang="en-US" sz="2900" kern="1200" dirty="0"/>
        </a:p>
      </dsp:txBody>
      <dsp:txXfrm>
        <a:off x="8134340" y="1485018"/>
        <a:ext cx="2377306" cy="2216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D1A30-2F6E-4316-B092-7C61F5A0E00E}">
      <dsp:nvSpPr>
        <dsp:cNvPr id="0" name=""/>
        <dsp:cNvSpPr/>
      </dsp:nvSpPr>
      <dsp:spPr>
        <a:xfrm>
          <a:off x="8078" y="0"/>
          <a:ext cx="2414597" cy="828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Knowledge</a:t>
          </a:r>
          <a:endParaRPr lang="en-US" sz="3300" kern="1200" dirty="0"/>
        </a:p>
      </dsp:txBody>
      <dsp:txXfrm>
        <a:off x="32349" y="24271"/>
        <a:ext cx="2366055" cy="780134"/>
      </dsp:txXfrm>
    </dsp:sp>
    <dsp:sp modelId="{6B44A4AF-97D3-4DF8-B782-7F1F944702F7}">
      <dsp:nvSpPr>
        <dsp:cNvPr id="0" name=""/>
        <dsp:cNvSpPr/>
      </dsp:nvSpPr>
      <dsp:spPr>
        <a:xfrm>
          <a:off x="2664135" y="114927"/>
          <a:ext cx="511894" cy="5988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664135" y="234691"/>
        <a:ext cx="358326" cy="359292"/>
      </dsp:txXfrm>
    </dsp:sp>
    <dsp:sp modelId="{110CF5B7-A431-4AC5-9CDE-7C31DC35DDBD}">
      <dsp:nvSpPr>
        <dsp:cNvPr id="0" name=""/>
        <dsp:cNvSpPr/>
      </dsp:nvSpPr>
      <dsp:spPr>
        <a:xfrm>
          <a:off x="3388514" y="0"/>
          <a:ext cx="2414597" cy="828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Skills</a:t>
          </a:r>
          <a:endParaRPr lang="en-US" sz="3300" kern="1200" dirty="0"/>
        </a:p>
      </dsp:txBody>
      <dsp:txXfrm>
        <a:off x="3412785" y="24271"/>
        <a:ext cx="2366055" cy="780134"/>
      </dsp:txXfrm>
    </dsp:sp>
    <dsp:sp modelId="{2EF81EFD-B046-46FC-9F3E-82ABE8B6C552}">
      <dsp:nvSpPr>
        <dsp:cNvPr id="0" name=""/>
        <dsp:cNvSpPr/>
      </dsp:nvSpPr>
      <dsp:spPr>
        <a:xfrm>
          <a:off x="6044571" y="114927"/>
          <a:ext cx="511894" cy="59882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044571" y="234691"/>
        <a:ext cx="358326" cy="359292"/>
      </dsp:txXfrm>
    </dsp:sp>
    <dsp:sp modelId="{D0FF6698-E894-4F0B-AE99-D47B53C02606}">
      <dsp:nvSpPr>
        <dsp:cNvPr id="0" name=""/>
        <dsp:cNvSpPr/>
      </dsp:nvSpPr>
      <dsp:spPr>
        <a:xfrm>
          <a:off x="6768950" y="0"/>
          <a:ext cx="2414597" cy="828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>
              <a:solidFill>
                <a:srgbClr val="FF0000"/>
              </a:solidFill>
            </a:rPr>
            <a:t>CHARACTER</a:t>
          </a:r>
          <a:endParaRPr lang="en-US" sz="3300" kern="1200" dirty="0">
            <a:solidFill>
              <a:srgbClr val="FF0000"/>
            </a:solidFill>
          </a:endParaRPr>
        </a:p>
      </dsp:txBody>
      <dsp:txXfrm>
        <a:off x="6793221" y="24271"/>
        <a:ext cx="2366055" cy="7801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39036-5A40-4846-933D-226F0B36C194}">
      <dsp:nvSpPr>
        <dsp:cNvPr id="0" name=""/>
        <dsp:cNvSpPr/>
      </dsp:nvSpPr>
      <dsp:spPr>
        <a:xfrm>
          <a:off x="8021610" y="2400274"/>
          <a:ext cx="224714" cy="2247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ECB6F-D4EF-4DE6-BAB2-947F9B268562}">
      <dsp:nvSpPr>
        <dsp:cNvPr id="0" name=""/>
        <dsp:cNvSpPr/>
      </dsp:nvSpPr>
      <dsp:spPr>
        <a:xfrm>
          <a:off x="7609764" y="2400274"/>
          <a:ext cx="224714" cy="2247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7E224-391F-4D84-84ED-DDC98DED1FF8}">
      <dsp:nvSpPr>
        <dsp:cNvPr id="0" name=""/>
        <dsp:cNvSpPr/>
      </dsp:nvSpPr>
      <dsp:spPr>
        <a:xfrm>
          <a:off x="7197918" y="2400274"/>
          <a:ext cx="224714" cy="2247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AB845-03C6-463C-8CB2-6D9C1FF56F14}">
      <dsp:nvSpPr>
        <dsp:cNvPr id="0" name=""/>
        <dsp:cNvSpPr/>
      </dsp:nvSpPr>
      <dsp:spPr>
        <a:xfrm>
          <a:off x="6786854" y="2400274"/>
          <a:ext cx="224714" cy="2247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24686-6D0D-403C-9EE4-CF4CC477D906}">
      <dsp:nvSpPr>
        <dsp:cNvPr id="0" name=""/>
        <dsp:cNvSpPr/>
      </dsp:nvSpPr>
      <dsp:spPr>
        <a:xfrm>
          <a:off x="6375008" y="2400274"/>
          <a:ext cx="224714" cy="2247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A3BD8-5850-4ABF-8184-978680A83FD0}">
      <dsp:nvSpPr>
        <dsp:cNvPr id="0" name=""/>
        <dsp:cNvSpPr/>
      </dsp:nvSpPr>
      <dsp:spPr>
        <a:xfrm>
          <a:off x="5738448" y="2287919"/>
          <a:ext cx="449429" cy="4497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C3063-BC54-48A7-9C95-7A395D266F5D}">
      <dsp:nvSpPr>
        <dsp:cNvPr id="0" name=""/>
        <dsp:cNvSpPr/>
      </dsp:nvSpPr>
      <dsp:spPr>
        <a:xfrm>
          <a:off x="7655176" y="1936069"/>
          <a:ext cx="224714" cy="2247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16D0C-360F-4058-900C-F48A0098AB38}">
      <dsp:nvSpPr>
        <dsp:cNvPr id="0" name=""/>
        <dsp:cNvSpPr/>
      </dsp:nvSpPr>
      <dsp:spPr>
        <a:xfrm>
          <a:off x="7655176" y="2867806"/>
          <a:ext cx="224714" cy="2247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3770A-E68C-4B8E-881A-D2E470DA3B65}">
      <dsp:nvSpPr>
        <dsp:cNvPr id="0" name=""/>
        <dsp:cNvSpPr/>
      </dsp:nvSpPr>
      <dsp:spPr>
        <a:xfrm>
          <a:off x="7855619" y="2137865"/>
          <a:ext cx="224714" cy="2247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F08BC-5019-4B73-BCDE-34940A0D4D7E}">
      <dsp:nvSpPr>
        <dsp:cNvPr id="0" name=""/>
        <dsp:cNvSpPr/>
      </dsp:nvSpPr>
      <dsp:spPr>
        <a:xfrm>
          <a:off x="7868929" y="2667119"/>
          <a:ext cx="224714" cy="2247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F920D-23A8-474C-8920-7BA9F0D1222C}">
      <dsp:nvSpPr>
        <dsp:cNvPr id="0" name=""/>
        <dsp:cNvSpPr/>
      </dsp:nvSpPr>
      <dsp:spPr>
        <a:xfrm>
          <a:off x="3180543" y="1353742"/>
          <a:ext cx="2467779" cy="23181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Opportunities</a:t>
          </a:r>
          <a:endParaRPr lang="en-US" sz="2000" b="1" kern="1200" dirty="0"/>
        </a:p>
      </dsp:txBody>
      <dsp:txXfrm>
        <a:off x="3541941" y="1693226"/>
        <a:ext cx="1744983" cy="1639176"/>
      </dsp:txXfrm>
    </dsp:sp>
    <dsp:sp modelId="{881EDF94-BA67-45A6-919C-F4BB4B593B99}">
      <dsp:nvSpPr>
        <dsp:cNvPr id="0" name=""/>
        <dsp:cNvSpPr/>
      </dsp:nvSpPr>
      <dsp:spPr>
        <a:xfrm>
          <a:off x="3106861" y="1180626"/>
          <a:ext cx="449429" cy="4497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D3F37-960D-46C6-8526-4B36259D4FD7}">
      <dsp:nvSpPr>
        <dsp:cNvPr id="0" name=""/>
        <dsp:cNvSpPr/>
      </dsp:nvSpPr>
      <dsp:spPr>
        <a:xfrm>
          <a:off x="2818725" y="943349"/>
          <a:ext cx="224714" cy="2247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17C12-5DDF-45F0-91B2-F99829818412}">
      <dsp:nvSpPr>
        <dsp:cNvPr id="0" name=""/>
        <dsp:cNvSpPr/>
      </dsp:nvSpPr>
      <dsp:spPr>
        <a:xfrm>
          <a:off x="2338760" y="943349"/>
          <a:ext cx="224714" cy="2247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4E1EB-E839-46C4-A226-626DA686C2A0}">
      <dsp:nvSpPr>
        <dsp:cNvPr id="0" name=""/>
        <dsp:cNvSpPr/>
      </dsp:nvSpPr>
      <dsp:spPr>
        <a:xfrm>
          <a:off x="1858795" y="943349"/>
          <a:ext cx="224714" cy="2247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A2103-0569-4A17-8E08-CC3A177687DD}">
      <dsp:nvSpPr>
        <dsp:cNvPr id="0" name=""/>
        <dsp:cNvSpPr/>
      </dsp:nvSpPr>
      <dsp:spPr>
        <a:xfrm>
          <a:off x="1378829" y="943349"/>
          <a:ext cx="224714" cy="2247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DEF56-D89D-4F7C-97EC-B4AEA0AE6349}">
      <dsp:nvSpPr>
        <dsp:cNvPr id="0" name=""/>
        <dsp:cNvSpPr/>
      </dsp:nvSpPr>
      <dsp:spPr>
        <a:xfrm>
          <a:off x="898081" y="943349"/>
          <a:ext cx="224714" cy="2247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44A6A-3748-473F-8EE7-BBADAD8CA2AE}">
      <dsp:nvSpPr>
        <dsp:cNvPr id="0" name=""/>
        <dsp:cNvSpPr/>
      </dsp:nvSpPr>
      <dsp:spPr>
        <a:xfrm>
          <a:off x="418116" y="943349"/>
          <a:ext cx="224714" cy="2247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D5DA1-C642-40F4-BE3D-5F7F0D43B3CB}">
      <dsp:nvSpPr>
        <dsp:cNvPr id="0" name=""/>
        <dsp:cNvSpPr/>
      </dsp:nvSpPr>
      <dsp:spPr>
        <a:xfrm>
          <a:off x="399285" y="125639"/>
          <a:ext cx="3318575" cy="727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Beyond classroom walls</a:t>
          </a:r>
          <a:endParaRPr lang="en-US" sz="2400" kern="1200" dirty="0"/>
        </a:p>
      </dsp:txBody>
      <dsp:txXfrm>
        <a:off x="399285" y="125639"/>
        <a:ext cx="3318575" cy="727370"/>
      </dsp:txXfrm>
    </dsp:sp>
    <dsp:sp modelId="{7955B465-4D94-4885-ABD6-643AC444B638}">
      <dsp:nvSpPr>
        <dsp:cNvPr id="0" name=""/>
        <dsp:cNvSpPr/>
      </dsp:nvSpPr>
      <dsp:spPr>
        <a:xfrm>
          <a:off x="2640206" y="2287919"/>
          <a:ext cx="449429" cy="4497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D2A20-9CA0-4A3B-8933-03700CF47E73}">
      <dsp:nvSpPr>
        <dsp:cNvPr id="0" name=""/>
        <dsp:cNvSpPr/>
      </dsp:nvSpPr>
      <dsp:spPr>
        <a:xfrm>
          <a:off x="2195475" y="2400274"/>
          <a:ext cx="224714" cy="2247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D139F-24F7-415A-90D7-1FFC8ABBB1A1}">
      <dsp:nvSpPr>
        <dsp:cNvPr id="0" name=""/>
        <dsp:cNvSpPr/>
      </dsp:nvSpPr>
      <dsp:spPr>
        <a:xfrm>
          <a:off x="1751527" y="2400274"/>
          <a:ext cx="224714" cy="2247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E3878-7087-4046-8E9F-2936CA5405BF}">
      <dsp:nvSpPr>
        <dsp:cNvPr id="0" name=""/>
        <dsp:cNvSpPr/>
      </dsp:nvSpPr>
      <dsp:spPr>
        <a:xfrm>
          <a:off x="1306795" y="2400274"/>
          <a:ext cx="224714" cy="2247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599A4-3008-4633-9D16-4438E5F22E7B}">
      <dsp:nvSpPr>
        <dsp:cNvPr id="0" name=""/>
        <dsp:cNvSpPr/>
      </dsp:nvSpPr>
      <dsp:spPr>
        <a:xfrm>
          <a:off x="862847" y="2400274"/>
          <a:ext cx="224714" cy="2247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399BA-C681-4D81-84FF-71C02721933E}">
      <dsp:nvSpPr>
        <dsp:cNvPr id="0" name=""/>
        <dsp:cNvSpPr/>
      </dsp:nvSpPr>
      <dsp:spPr>
        <a:xfrm>
          <a:off x="418116" y="2400274"/>
          <a:ext cx="224714" cy="2247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1DAE9-493A-48C0-85E1-0A74DE163A2B}">
      <dsp:nvSpPr>
        <dsp:cNvPr id="0" name=""/>
        <dsp:cNvSpPr/>
      </dsp:nvSpPr>
      <dsp:spPr>
        <a:xfrm>
          <a:off x="418691" y="1706341"/>
          <a:ext cx="2820343" cy="578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Beyond technology</a:t>
          </a:r>
          <a:endParaRPr lang="en-US" sz="2400" kern="1200" dirty="0"/>
        </a:p>
      </dsp:txBody>
      <dsp:txXfrm>
        <a:off x="418691" y="1706341"/>
        <a:ext cx="2820343" cy="578039"/>
      </dsp:txXfrm>
    </dsp:sp>
    <dsp:sp modelId="{8FECFCDB-4C8C-4540-81D6-BDFEB708163E}">
      <dsp:nvSpPr>
        <dsp:cNvPr id="0" name=""/>
        <dsp:cNvSpPr/>
      </dsp:nvSpPr>
      <dsp:spPr>
        <a:xfrm>
          <a:off x="3106861" y="3376732"/>
          <a:ext cx="449429" cy="4497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4AD9B-AAB6-49F6-A67C-53DDC5C01EED}">
      <dsp:nvSpPr>
        <dsp:cNvPr id="0" name=""/>
        <dsp:cNvSpPr/>
      </dsp:nvSpPr>
      <dsp:spPr>
        <a:xfrm>
          <a:off x="2818725" y="3834655"/>
          <a:ext cx="224714" cy="2247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4657A-F223-482D-B8B7-761A2C466B5A}">
      <dsp:nvSpPr>
        <dsp:cNvPr id="0" name=""/>
        <dsp:cNvSpPr/>
      </dsp:nvSpPr>
      <dsp:spPr>
        <a:xfrm>
          <a:off x="2338760" y="3834655"/>
          <a:ext cx="224714" cy="2247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20255-151C-42BE-A7BE-6DABD183C962}">
      <dsp:nvSpPr>
        <dsp:cNvPr id="0" name=""/>
        <dsp:cNvSpPr/>
      </dsp:nvSpPr>
      <dsp:spPr>
        <a:xfrm>
          <a:off x="1858795" y="3834655"/>
          <a:ext cx="224714" cy="2247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0CD34-7015-4984-B354-289F13A304A9}">
      <dsp:nvSpPr>
        <dsp:cNvPr id="0" name=""/>
        <dsp:cNvSpPr/>
      </dsp:nvSpPr>
      <dsp:spPr>
        <a:xfrm>
          <a:off x="1378829" y="3834655"/>
          <a:ext cx="224714" cy="2247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C6BA0-552E-49DB-99BF-FD80AFBD038F}">
      <dsp:nvSpPr>
        <dsp:cNvPr id="0" name=""/>
        <dsp:cNvSpPr/>
      </dsp:nvSpPr>
      <dsp:spPr>
        <a:xfrm>
          <a:off x="898081" y="3834655"/>
          <a:ext cx="224714" cy="2247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DC39A-A689-46C2-8B93-70294E255DE6}">
      <dsp:nvSpPr>
        <dsp:cNvPr id="0" name=""/>
        <dsp:cNvSpPr/>
      </dsp:nvSpPr>
      <dsp:spPr>
        <a:xfrm>
          <a:off x="418116" y="3834655"/>
          <a:ext cx="224714" cy="2247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3DC38-ACFC-4CF9-87E6-92D1A86A7051}">
      <dsp:nvSpPr>
        <dsp:cNvPr id="0" name=""/>
        <dsp:cNvSpPr/>
      </dsp:nvSpPr>
      <dsp:spPr>
        <a:xfrm>
          <a:off x="416550" y="3194767"/>
          <a:ext cx="2633936" cy="578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Beyond learning</a:t>
          </a:r>
          <a:endParaRPr lang="en-US" sz="2400" kern="1200" dirty="0"/>
        </a:p>
      </dsp:txBody>
      <dsp:txXfrm>
        <a:off x="416550" y="3194767"/>
        <a:ext cx="2633936" cy="578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B3738-BEC7-442A-A3D7-71EC541E4532}">
      <dsp:nvSpPr>
        <dsp:cNvPr id="0" name=""/>
        <dsp:cNvSpPr/>
      </dsp:nvSpPr>
      <dsp:spPr>
        <a:xfrm>
          <a:off x="879" y="20024"/>
          <a:ext cx="3222428" cy="238136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746B-84A5-43D4-BB8F-0CE53AA7350E}">
      <dsp:nvSpPr>
        <dsp:cNvPr id="0" name=""/>
        <dsp:cNvSpPr/>
      </dsp:nvSpPr>
      <dsp:spPr>
        <a:xfrm>
          <a:off x="652220" y="1969601"/>
          <a:ext cx="2776773" cy="66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id-ID" sz="3700" kern="1200" dirty="0" smtClean="0"/>
            <a:t>Recognize</a:t>
          </a:r>
          <a:endParaRPr lang="en-US" sz="3700" kern="1200" dirty="0"/>
        </a:p>
      </dsp:txBody>
      <dsp:txXfrm>
        <a:off x="652220" y="1969601"/>
        <a:ext cx="2776773" cy="667304"/>
      </dsp:txXfrm>
    </dsp:sp>
    <dsp:sp modelId="{A9A38675-9D5C-4246-A372-CA36635B299F}">
      <dsp:nvSpPr>
        <dsp:cNvPr id="0" name=""/>
        <dsp:cNvSpPr/>
      </dsp:nvSpPr>
      <dsp:spPr>
        <a:xfrm>
          <a:off x="3771805" y="20024"/>
          <a:ext cx="3222428" cy="238136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567C6-00E3-4CC2-A651-B1DA363AD637}">
      <dsp:nvSpPr>
        <dsp:cNvPr id="0" name=""/>
        <dsp:cNvSpPr/>
      </dsp:nvSpPr>
      <dsp:spPr>
        <a:xfrm>
          <a:off x="4423147" y="1969601"/>
          <a:ext cx="2776773" cy="66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id-ID" sz="3700" kern="1200" dirty="0" smtClean="0"/>
            <a:t>Research</a:t>
          </a:r>
          <a:endParaRPr lang="en-US" sz="3700" kern="1200" dirty="0"/>
        </a:p>
      </dsp:txBody>
      <dsp:txXfrm>
        <a:off x="4423147" y="1969601"/>
        <a:ext cx="2776773" cy="667304"/>
      </dsp:txXfrm>
    </dsp:sp>
    <dsp:sp modelId="{08768833-459A-4F3E-A966-5D0BD0E3B951}">
      <dsp:nvSpPr>
        <dsp:cNvPr id="0" name=""/>
        <dsp:cNvSpPr/>
      </dsp:nvSpPr>
      <dsp:spPr>
        <a:xfrm>
          <a:off x="879" y="2979717"/>
          <a:ext cx="3222428" cy="238136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D78E9-EA16-4F26-AA01-7B068A6FB524}">
      <dsp:nvSpPr>
        <dsp:cNvPr id="0" name=""/>
        <dsp:cNvSpPr/>
      </dsp:nvSpPr>
      <dsp:spPr>
        <a:xfrm>
          <a:off x="652220" y="4929294"/>
          <a:ext cx="2776773" cy="66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id-ID" sz="3700" kern="1200" dirty="0" smtClean="0"/>
            <a:t>Reorganize</a:t>
          </a:r>
        </a:p>
      </dsp:txBody>
      <dsp:txXfrm>
        <a:off x="652220" y="4929294"/>
        <a:ext cx="2776773" cy="667304"/>
      </dsp:txXfrm>
    </dsp:sp>
    <dsp:sp modelId="{0921724C-D9DF-420B-9872-15DBAFACFFE7}">
      <dsp:nvSpPr>
        <dsp:cNvPr id="0" name=""/>
        <dsp:cNvSpPr/>
      </dsp:nvSpPr>
      <dsp:spPr>
        <a:xfrm>
          <a:off x="3771805" y="2979717"/>
          <a:ext cx="3222428" cy="238136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1D72C-1534-45E3-A00C-6DBDF6FDA723}">
      <dsp:nvSpPr>
        <dsp:cNvPr id="0" name=""/>
        <dsp:cNvSpPr/>
      </dsp:nvSpPr>
      <dsp:spPr>
        <a:xfrm>
          <a:off x="4423147" y="4929294"/>
          <a:ext cx="2776773" cy="667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id-ID" sz="3700" kern="1200" dirty="0" smtClean="0"/>
            <a:t>Resolve </a:t>
          </a:r>
        </a:p>
      </dsp:txBody>
      <dsp:txXfrm>
        <a:off x="4423147" y="4929294"/>
        <a:ext cx="2776773" cy="6673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2B896-E2B2-4056-937B-B606AB4CD115}">
      <dsp:nvSpPr>
        <dsp:cNvPr id="0" name=""/>
        <dsp:cNvSpPr/>
      </dsp:nvSpPr>
      <dsp:spPr>
        <a:xfrm>
          <a:off x="887" y="172161"/>
          <a:ext cx="3254652" cy="24051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ADB3A-6B4D-488C-89BD-E68274647430}">
      <dsp:nvSpPr>
        <dsp:cNvPr id="0" name=""/>
        <dsp:cNvSpPr/>
      </dsp:nvSpPr>
      <dsp:spPr>
        <a:xfrm>
          <a:off x="658743" y="2141234"/>
          <a:ext cx="2804541" cy="673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700" kern="1200" dirty="0" smtClean="0"/>
            <a:t>Collaborate</a:t>
          </a:r>
          <a:endParaRPr lang="en-US" sz="3700" kern="1200" dirty="0"/>
        </a:p>
      </dsp:txBody>
      <dsp:txXfrm>
        <a:off x="658743" y="2141234"/>
        <a:ext cx="2804541" cy="673977"/>
      </dsp:txXfrm>
    </dsp:sp>
    <dsp:sp modelId="{7C97033B-0DBE-4EBB-BBA0-8A4E1E92E54A}">
      <dsp:nvSpPr>
        <dsp:cNvPr id="0" name=""/>
        <dsp:cNvSpPr/>
      </dsp:nvSpPr>
      <dsp:spPr>
        <a:xfrm>
          <a:off x="3809523" y="172161"/>
          <a:ext cx="3254652" cy="240517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024E4-ADC3-4083-8FB0-F4E711494691}">
      <dsp:nvSpPr>
        <dsp:cNvPr id="0" name=""/>
        <dsp:cNvSpPr/>
      </dsp:nvSpPr>
      <dsp:spPr>
        <a:xfrm>
          <a:off x="4467379" y="2141234"/>
          <a:ext cx="2804541" cy="673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700" kern="1200" dirty="0" smtClean="0"/>
            <a:t>Sharing</a:t>
          </a:r>
          <a:endParaRPr lang="en-US" sz="3700" kern="1200" dirty="0"/>
        </a:p>
      </dsp:txBody>
      <dsp:txXfrm>
        <a:off x="4467379" y="2141234"/>
        <a:ext cx="2804541" cy="673977"/>
      </dsp:txXfrm>
    </dsp:sp>
    <dsp:sp modelId="{4F39EA42-2EAF-4110-AEDA-BC26F98DC546}">
      <dsp:nvSpPr>
        <dsp:cNvPr id="0" name=""/>
        <dsp:cNvSpPr/>
      </dsp:nvSpPr>
      <dsp:spPr>
        <a:xfrm>
          <a:off x="887" y="3161451"/>
          <a:ext cx="3254652" cy="240517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F0D5E-6038-44DF-B088-4F2AA783BD7E}">
      <dsp:nvSpPr>
        <dsp:cNvPr id="0" name=""/>
        <dsp:cNvSpPr/>
      </dsp:nvSpPr>
      <dsp:spPr>
        <a:xfrm>
          <a:off x="658743" y="5130524"/>
          <a:ext cx="2804541" cy="673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700" kern="1200" dirty="0" smtClean="0"/>
            <a:t>Helping</a:t>
          </a:r>
          <a:endParaRPr lang="en-US" sz="3700" kern="1200" dirty="0"/>
        </a:p>
      </dsp:txBody>
      <dsp:txXfrm>
        <a:off x="658743" y="5130524"/>
        <a:ext cx="2804541" cy="673977"/>
      </dsp:txXfrm>
    </dsp:sp>
    <dsp:sp modelId="{F7A4CA43-E470-48C5-AF9D-38118D2F5004}">
      <dsp:nvSpPr>
        <dsp:cNvPr id="0" name=""/>
        <dsp:cNvSpPr/>
      </dsp:nvSpPr>
      <dsp:spPr>
        <a:xfrm>
          <a:off x="3809523" y="3161451"/>
          <a:ext cx="3254652" cy="240517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5E1E7-DFBB-4730-9A2D-BC7E011F6FDD}">
      <dsp:nvSpPr>
        <dsp:cNvPr id="0" name=""/>
        <dsp:cNvSpPr/>
      </dsp:nvSpPr>
      <dsp:spPr>
        <a:xfrm>
          <a:off x="4467379" y="5130524"/>
          <a:ext cx="2804541" cy="673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3700" kern="1200" dirty="0" smtClean="0"/>
            <a:t>Participate</a:t>
          </a:r>
          <a:endParaRPr lang="en-US" sz="3700" kern="1200" dirty="0"/>
        </a:p>
      </dsp:txBody>
      <dsp:txXfrm>
        <a:off x="4467379" y="5130524"/>
        <a:ext cx="2804541" cy="673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FD6B-2DFE-4702-9DB9-6FC9F3C3D507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71636-F226-473E-8C2C-8D2C8BD8AD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607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7934A-B97A-4ACE-93FB-3FA6C48C7426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177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F526-44BF-47F5-90FF-88820752E0CC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2588-8C17-47FA-A0B0-7639E41035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5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F526-44BF-47F5-90FF-88820752E0CC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2588-8C17-47FA-A0B0-7639E41035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72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F526-44BF-47F5-90FF-88820752E0CC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2588-8C17-47FA-A0B0-7639E41035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499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F526-44BF-47F5-90FF-88820752E0CC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2588-8C17-47FA-A0B0-7639E41035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775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F526-44BF-47F5-90FF-88820752E0CC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2588-8C17-47FA-A0B0-7639E41035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017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F526-44BF-47F5-90FF-88820752E0CC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2588-8C17-47FA-A0B0-7639E41035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160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F526-44BF-47F5-90FF-88820752E0CC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2588-8C17-47FA-A0B0-7639E41035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763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F526-44BF-47F5-90FF-88820752E0CC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2588-8C17-47FA-A0B0-7639E41035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477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F526-44BF-47F5-90FF-88820752E0CC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2588-8C17-47FA-A0B0-7639E41035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677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F526-44BF-47F5-90FF-88820752E0CC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2588-8C17-47FA-A0B0-7639E41035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110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F526-44BF-47F5-90FF-88820752E0CC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2588-8C17-47FA-A0B0-7639E41035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51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FF526-44BF-47F5-90FF-88820752E0CC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12588-8C17-47FA-A0B0-7639E41035B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21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6087" y="1643063"/>
            <a:ext cx="5033963" cy="3143249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Designing and Implementing </a:t>
            </a:r>
            <a:r>
              <a:rPr lang="id-ID" sz="5600" dirty="0" smtClean="0"/>
              <a:t/>
            </a:r>
            <a:br>
              <a:rPr lang="id-ID" sz="5600" dirty="0" smtClean="0"/>
            </a:br>
            <a:r>
              <a:rPr lang="id-ID" sz="5600" dirty="0" smtClean="0"/>
              <a:t>e-General English: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4000" dirty="0" smtClean="0"/>
              <a:t>Practical Steps, Challenges and Opportunities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913" y="5700713"/>
            <a:ext cx="3795712" cy="728661"/>
          </a:xfrm>
        </p:spPr>
        <p:txBody>
          <a:bodyPr>
            <a:normAutofit fontScale="77500" lnSpcReduction="20000"/>
          </a:bodyPr>
          <a:lstStyle/>
          <a:p>
            <a:r>
              <a:rPr lang="id-ID" sz="3600" dirty="0" smtClean="0"/>
              <a:t>(Sharing Lessons Learned)</a:t>
            </a:r>
            <a:endParaRPr lang="id-ID" sz="3600" dirty="0"/>
          </a:p>
        </p:txBody>
      </p:sp>
      <p:pic>
        <p:nvPicPr>
          <p:cNvPr id="1026" name="Picture 2" descr="Image result for sh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" y="98491"/>
            <a:ext cx="6470537" cy="66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8287" y="4071938"/>
            <a:ext cx="9691688" cy="1871662"/>
          </a:xfrm>
        </p:spPr>
        <p:txBody>
          <a:bodyPr>
            <a:noAutofit/>
          </a:bodyPr>
          <a:lstStyle/>
          <a:p>
            <a:r>
              <a:rPr lang="id-ID" sz="3600" b="1" dirty="0" smtClean="0"/>
              <a:t>Lesson 1:</a:t>
            </a:r>
            <a:r>
              <a:rPr lang="id-ID" sz="3600" dirty="0" smtClean="0"/>
              <a:t/>
            </a:r>
            <a:br>
              <a:rPr lang="id-ID" sz="3600" dirty="0" smtClean="0"/>
            </a:br>
            <a:r>
              <a:rPr lang="id-ID" sz="3600" dirty="0" smtClean="0"/>
              <a:t>No matter how hard and how much we try, if we stop at achieving learning goals, we will never be satisfied.</a:t>
            </a:r>
            <a:endParaRPr lang="id-ID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370320"/>
              </p:ext>
            </p:extLst>
          </p:nvPr>
        </p:nvGraphicFramePr>
        <p:xfrm>
          <a:off x="1538287" y="2000251"/>
          <a:ext cx="9191626" cy="82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26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Opportunities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039458"/>
              </p:ext>
            </p:extLst>
          </p:nvPr>
        </p:nvGraphicFramePr>
        <p:xfrm>
          <a:off x="838199" y="1828799"/>
          <a:ext cx="8248651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72587" y="3523357"/>
            <a:ext cx="254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Transformed Life</a:t>
            </a:r>
          </a:p>
          <a:p>
            <a:r>
              <a:rPr lang="id-ID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id-ID" sz="2400" dirty="0" smtClean="0"/>
              <a:t>the ultimate goal of any learning venture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1121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90900" cy="5811838"/>
          </a:xfrm>
        </p:spPr>
        <p:txBody>
          <a:bodyPr/>
          <a:lstStyle/>
          <a:p>
            <a:r>
              <a:rPr lang="id-ID" b="1" dirty="0" smtClean="0"/>
              <a:t>Lesson 2: Wise use of technology can extend learning</a:t>
            </a:r>
            <a:endParaRPr lang="id-ID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149" y="821854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85739"/>
            <a:ext cx="3814762" cy="645263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d-ID" b="1" dirty="0" smtClean="0"/>
              <a:t>Lesson 3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49" y="685801"/>
            <a:ext cx="5310187" cy="76172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5400" dirty="0" smtClean="0"/>
              <a:t>DESIGN</a:t>
            </a:r>
            <a:endParaRPr lang="id-ID" sz="5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29249" y="2883418"/>
            <a:ext cx="5310187" cy="7233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4800" dirty="0" smtClean="0"/>
              <a:t>Learning</a:t>
            </a:r>
            <a:endParaRPr lang="id-ID" sz="4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210704" y="6174123"/>
            <a:ext cx="221256" cy="95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4400" dirty="0" smtClean="0"/>
              <a:t>DESIGN</a:t>
            </a:r>
            <a:endParaRPr lang="id-ID" sz="4400" dirty="0"/>
          </a:p>
        </p:txBody>
      </p:sp>
      <p:pic>
        <p:nvPicPr>
          <p:cNvPr id="1026" name="Picture 2" descr="Image result for 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367" y="2873616"/>
            <a:ext cx="640280" cy="7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7786688" y="1814513"/>
            <a:ext cx="5143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388769" y="3964783"/>
            <a:ext cx="5310187" cy="7233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4800" dirty="0" smtClean="0"/>
              <a:t>Life</a:t>
            </a:r>
            <a:endParaRPr lang="id-ID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0608" y="3794331"/>
            <a:ext cx="893798" cy="893798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5388769" y="5762351"/>
            <a:ext cx="5310187" cy="7233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4800" dirty="0" smtClean="0"/>
              <a:t>New Normals?</a:t>
            </a:r>
            <a:endParaRPr lang="id-ID" sz="4800" dirty="0"/>
          </a:p>
        </p:txBody>
      </p:sp>
      <p:sp>
        <p:nvSpPr>
          <p:cNvPr id="19" name="Down Arrow 18"/>
          <p:cNvSpPr/>
          <p:nvPr/>
        </p:nvSpPr>
        <p:spPr>
          <a:xfrm>
            <a:off x="7969487" y="4858581"/>
            <a:ext cx="5143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30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775" y="4865687"/>
            <a:ext cx="10515600" cy="1325563"/>
          </a:xfrm>
        </p:spPr>
        <p:txBody>
          <a:bodyPr/>
          <a:lstStyle/>
          <a:p>
            <a:pPr algn="ctr"/>
            <a:r>
              <a:rPr lang="id-ID" dirty="0" smtClean="0"/>
              <a:t>New Normals?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06" y="637845"/>
            <a:ext cx="4605337" cy="38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/>
          </p:nvPr>
        </p:nvGraphicFramePr>
        <p:xfrm>
          <a:off x="2855640" y="980728"/>
          <a:ext cx="72008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188640"/>
            <a:ext cx="7560840" cy="63894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d-ID" sz="4000" dirty="0" smtClean="0"/>
              <a:t>1. Significant learning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3962" y="1357313"/>
            <a:ext cx="1671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Capture Problems around them</a:t>
            </a:r>
            <a:endParaRPr lang="id-ID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056440" y="1095375"/>
            <a:ext cx="1671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Read sources on how to solve the problems</a:t>
            </a:r>
            <a:endParaRPr lang="id-ID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3962" y="4276724"/>
            <a:ext cx="1671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Planning and organizing solutions</a:t>
            </a:r>
            <a:endParaRPr lang="id-ID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265990" y="4092058"/>
            <a:ext cx="1671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Presenting and Resolving the problem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5433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639616" y="764704"/>
          <a:ext cx="727280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95600" y="188640"/>
            <a:ext cx="7560840" cy="63894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d-ID" sz="4000" dirty="0" smtClean="0"/>
              <a:t>2. Character building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28626" y="1192180"/>
            <a:ext cx="2210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Within their group</a:t>
            </a:r>
          </a:p>
          <a:p>
            <a:r>
              <a:rPr lang="id-ID" sz="2800" dirty="0" smtClean="0"/>
              <a:t>With other Groups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6" y="4587842"/>
            <a:ext cx="221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Helping, not judging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12424" y="1753605"/>
            <a:ext cx="2066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Appreciating Differences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79707" y="4287805"/>
            <a:ext cx="221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Take initiative</a:t>
            </a:r>
          </a:p>
          <a:p>
            <a:r>
              <a:rPr lang="id-ID" sz="2800" dirty="0" smtClean="0"/>
              <a:t>Contribute ideas</a:t>
            </a:r>
          </a:p>
        </p:txBody>
      </p:sp>
    </p:spTree>
    <p:extLst>
      <p:ext uri="{BB962C8B-B14F-4D97-AF65-F5344CB8AC3E}">
        <p14:creationId xmlns:p14="http://schemas.microsoft.com/office/powerpoint/2010/main" val="32994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16" y="1"/>
            <a:ext cx="9131384" cy="606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50" y="6211669"/>
            <a:ext cx="961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/>
              <a:t>3. </a:t>
            </a:r>
            <a:r>
              <a:rPr lang="en-US" sz="3600" b="1" dirty="0" smtClean="0">
                <a:solidFill>
                  <a:srgbClr val="FF0000"/>
                </a:solidFill>
              </a:rPr>
              <a:t>Unsupervised </a:t>
            </a:r>
            <a:r>
              <a:rPr lang="en-US" sz="3600" b="1" dirty="0">
                <a:solidFill>
                  <a:srgbClr val="FF0000"/>
                </a:solidFill>
              </a:rPr>
              <a:t>Learning</a:t>
            </a:r>
            <a:endParaRPr lang="id-ID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882989"/>
            <a:ext cx="10458450" cy="49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1100136"/>
            <a:ext cx="10515600" cy="2214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Ke i-Tell belajar tentang teknologi</a:t>
            </a:r>
            <a:br>
              <a:rPr lang="id-ID" dirty="0" smtClean="0"/>
            </a:br>
            <a:r>
              <a:rPr lang="id-ID" dirty="0" smtClean="0"/>
              <a:t>Pulang bawa ide sebaskom</a:t>
            </a:r>
            <a:br>
              <a:rPr lang="id-ID" dirty="0" smtClean="0"/>
            </a:br>
            <a:r>
              <a:rPr lang="id-ID" dirty="0" smtClean="0"/>
              <a:t>Jika mau download materi presentasi</a:t>
            </a:r>
            <a:br>
              <a:rPr lang="id-ID" dirty="0" smtClean="0"/>
            </a:br>
            <a:r>
              <a:rPr lang="id-ID" dirty="0" smtClean="0"/>
              <a:t>Mampir saja ke </a:t>
            </a:r>
            <a:r>
              <a:rPr lang="id-ID" b="1" dirty="0" smtClean="0"/>
              <a:t>sandrasembel.weebly.com</a:t>
            </a:r>
            <a:endParaRPr lang="id-ID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09675" y="3738561"/>
            <a:ext cx="10515600" cy="26193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dirty="0" smtClean="0"/>
              <a:t>Jalan-jalan ke Surakarta</a:t>
            </a:r>
            <a:br>
              <a:rPr lang="id-ID" sz="4000" dirty="0" smtClean="0"/>
            </a:br>
            <a:r>
              <a:rPr lang="id-ID" sz="4000" dirty="0" smtClean="0"/>
              <a:t>Pesan gudeg tanpa oncom</a:t>
            </a:r>
            <a:br>
              <a:rPr lang="id-ID" sz="4000" dirty="0" smtClean="0"/>
            </a:br>
            <a:r>
              <a:rPr lang="id-ID" sz="4000" dirty="0" smtClean="0"/>
              <a:t>Jika masih ada yang mau ditanya</a:t>
            </a:r>
            <a:br>
              <a:rPr lang="id-ID" sz="4000" dirty="0" smtClean="0"/>
            </a:br>
            <a:r>
              <a:rPr lang="id-ID" sz="4000" dirty="0" smtClean="0"/>
              <a:t>Email saja ke </a:t>
            </a:r>
            <a:r>
              <a:rPr lang="id-ID" sz="4000" b="1" dirty="0" smtClean="0"/>
              <a:t>ssembel@gmail.com</a:t>
            </a:r>
            <a:r>
              <a:rPr lang="id-ID" sz="4000" dirty="0" smtClean="0"/>
              <a:t/>
            </a:r>
            <a:br>
              <a:rPr lang="id-ID" sz="4000" dirty="0" smtClean="0"/>
            </a:b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6261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49657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d-I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and God bless you all!</a:t>
            </a:r>
            <a:endParaRPr lang="id-I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101" y="614363"/>
            <a:ext cx="6648705" cy="416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91025" cy="6207125"/>
          </a:xfrm>
        </p:spPr>
        <p:txBody>
          <a:bodyPr/>
          <a:lstStyle/>
          <a:p>
            <a:r>
              <a:rPr lang="id-ID" dirty="0" smtClean="0"/>
              <a:t>J. Sandra Sembel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188" y="3300413"/>
            <a:ext cx="5281612" cy="2876549"/>
          </a:xfrm>
        </p:spPr>
        <p:txBody>
          <a:bodyPr>
            <a:normAutofit/>
          </a:bodyPr>
          <a:lstStyle/>
          <a:p>
            <a:r>
              <a:rPr lang="id-ID" sz="3600" dirty="0" smtClean="0"/>
              <a:t>Universitas Pelita Harapan</a:t>
            </a:r>
          </a:p>
          <a:p>
            <a:r>
              <a:rPr lang="id-ID" sz="3600" dirty="0" smtClean="0"/>
              <a:t>Instructional Designing – Technology in learning</a:t>
            </a:r>
          </a:p>
          <a:p>
            <a:r>
              <a:rPr lang="id-ID" sz="3600" dirty="0" smtClean="0"/>
              <a:t>English</a:t>
            </a:r>
          </a:p>
          <a:p>
            <a:pPr marL="0" indent="0">
              <a:buNone/>
            </a:pPr>
            <a:endParaRPr lang="id-ID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479" y="1500188"/>
            <a:ext cx="1322757" cy="13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</a:t>
            </a:r>
            <a:r>
              <a:rPr lang="id-ID" dirty="0" smtClean="0"/>
              <a:t>tell 2018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212206"/>
              </p:ext>
            </p:extLst>
          </p:nvPr>
        </p:nvGraphicFramePr>
        <p:xfrm>
          <a:off x="2295525" y="1790701"/>
          <a:ext cx="8191501" cy="290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95525" y="5815013"/>
            <a:ext cx="7734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dirty="0" smtClean="0">
                <a:solidFill>
                  <a:srgbClr val="FF0000"/>
                </a:solidFill>
              </a:rPr>
              <a:t>DESIGN FOR LEARNING?</a:t>
            </a:r>
            <a:endParaRPr lang="id-ID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4062" y="4873080"/>
            <a:ext cx="8734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dirty="0" smtClean="0"/>
              <a:t>Design for using technology?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35757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09737" y="2365375"/>
            <a:ext cx="9144000" cy="302101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300" b="1" dirty="0" smtClean="0">
                <a:solidFill>
                  <a:srgbClr val="FF0000"/>
                </a:solidFill>
              </a:rPr>
              <a:t>Sharing our lessons learned</a:t>
            </a:r>
            <a:r>
              <a:rPr lang="id-ID" dirty="0" smtClean="0"/>
              <a:t> </a:t>
            </a:r>
          </a:p>
          <a:p>
            <a:pPr algn="ctr"/>
            <a:r>
              <a:rPr lang="id-ID" dirty="0" smtClean="0"/>
              <a:t>from</a:t>
            </a:r>
          </a:p>
          <a:p>
            <a:pPr algn="ctr"/>
            <a:r>
              <a:rPr lang="id-ID" dirty="0" smtClean="0"/>
              <a:t>Designing and Implementing </a:t>
            </a:r>
          </a:p>
          <a:p>
            <a:pPr algn="ctr"/>
            <a:r>
              <a:rPr lang="id-ID" dirty="0" smtClean="0"/>
              <a:t>e-General English</a:t>
            </a:r>
            <a:br>
              <a:rPr lang="id-ID" dirty="0" smtClean="0"/>
            </a:br>
            <a:r>
              <a:rPr lang="id-ID" dirty="0" smtClean="0"/>
              <a:t>(</a:t>
            </a:r>
            <a:r>
              <a:rPr lang="id-ID" sz="4000" dirty="0" smtClean="0"/>
              <a:t>Practical Steps, Challenges and Opportunities)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2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Background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0275"/>
            <a:ext cx="4679331" cy="3113882"/>
          </a:xfr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08907905"/>
              </p:ext>
            </p:extLst>
          </p:nvPr>
        </p:nvGraphicFramePr>
        <p:xfrm>
          <a:off x="6386512" y="2200276"/>
          <a:ext cx="5157788" cy="3113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86512" y="5823746"/>
            <a:ext cx="530946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d-ID" sz="3600" dirty="0" smtClean="0"/>
              <a:t>Solution? Blended Learning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621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Background</a:t>
            </a:r>
            <a:endParaRPr lang="id-ID" dirty="0"/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1378291" y="1690688"/>
          <a:ext cx="9435418" cy="423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7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Background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3906"/>
            <a:ext cx="4990872" cy="309959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15074" y="2043905"/>
            <a:ext cx="5038725" cy="4133057"/>
          </a:xfrm>
        </p:spPr>
        <p:txBody>
          <a:bodyPr>
            <a:normAutofit/>
          </a:bodyPr>
          <a:lstStyle/>
          <a:p>
            <a:r>
              <a:rPr lang="id-ID" sz="3200" dirty="0" smtClean="0"/>
              <a:t>36 Diploma Degree Nurses</a:t>
            </a:r>
          </a:p>
          <a:p>
            <a:r>
              <a:rPr lang="id-ID" sz="3200" dirty="0" smtClean="0"/>
              <a:t>5 hospitals (Java, Bali, Sulawesi, NTT)</a:t>
            </a:r>
          </a:p>
          <a:p>
            <a:r>
              <a:rPr lang="id-ID" sz="3200" dirty="0" smtClean="0"/>
              <a:t>6 courses </a:t>
            </a:r>
          </a:p>
          <a:p>
            <a:r>
              <a:rPr lang="id-ID" sz="3200" dirty="0" smtClean="0"/>
              <a:t>16 weeks (now entering the 10th week)</a:t>
            </a:r>
          </a:p>
          <a:p>
            <a:r>
              <a:rPr lang="id-ID" sz="3200" dirty="0" smtClean="0"/>
              <a:t>Learning Management System: Moodle plattform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9979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Practical Steps: DESIGN MODEL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318322"/>
              </p:ext>
            </p:extLst>
          </p:nvPr>
        </p:nvGraphicFramePr>
        <p:xfrm>
          <a:off x="838200" y="1825625"/>
          <a:ext cx="10515600" cy="264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4672013"/>
            <a:ext cx="2605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Evaluation</a:t>
            </a:r>
            <a:endParaRPr lang="id-ID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64869" y="4500563"/>
            <a:ext cx="3450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Gagne’s 9 events of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Fink’s Significant Learning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People Focused ID principles</a:t>
            </a:r>
            <a:endParaRPr lang="id-ID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948736" y="4606925"/>
            <a:ext cx="3067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Curriculum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Course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Lesson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/>
              <a:t>Learning Activities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1352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Challenges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5415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4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286</Words>
  <Application>Microsoft Office PowerPoint</Application>
  <PresentationFormat>Widescreen</PresentationFormat>
  <Paragraphs>108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Designing and Implementing  e-General English: Practical Steps, Challenges and Opportunities</vt:lpstr>
      <vt:lpstr>J. Sandra Sembel</vt:lpstr>
      <vt:lpstr>itell 2018</vt:lpstr>
      <vt:lpstr>PowerPoint Presentation</vt:lpstr>
      <vt:lpstr>Background</vt:lpstr>
      <vt:lpstr>Background</vt:lpstr>
      <vt:lpstr>Background</vt:lpstr>
      <vt:lpstr>Practical Steps: DESIGN MODEL</vt:lpstr>
      <vt:lpstr>Challenges</vt:lpstr>
      <vt:lpstr>Lesson 1: No matter how hard and how much we try, if we stop at achieving learning goals, we will never be satisfied.</vt:lpstr>
      <vt:lpstr>Opportunities</vt:lpstr>
      <vt:lpstr>Lesson 2: Wise use of technology can extend learning</vt:lpstr>
      <vt:lpstr>Lesson 3</vt:lpstr>
      <vt:lpstr>New Normals?</vt:lpstr>
      <vt:lpstr>1. Significant learning</vt:lpstr>
      <vt:lpstr>2. Character building</vt:lpstr>
      <vt:lpstr>PowerPoint Presentation</vt:lpstr>
      <vt:lpstr>Ke i-Tell belajar tentang teknologi Pulang bawa ide sebaskom Jika mau download materi presentasi Mampir saja ke sandrasembel.weebly.com</vt:lpstr>
      <vt:lpstr>Thank you and God bless you all!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and Implementing e-General English: Practical Steps, Challenges and Opportunities</dc:title>
  <dc:creator>Asus</dc:creator>
  <cp:lastModifiedBy>Asus</cp:lastModifiedBy>
  <cp:revision>12</cp:revision>
  <dcterms:created xsi:type="dcterms:W3CDTF">2018-03-13T23:58:49Z</dcterms:created>
  <dcterms:modified xsi:type="dcterms:W3CDTF">2018-03-14T01:40:18Z</dcterms:modified>
</cp:coreProperties>
</file>