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2"/>
  </p:sldMasterIdLst>
  <p:notesMasterIdLst>
    <p:notesMasterId r:id="rId16"/>
  </p:notesMasterIdLst>
  <p:handoutMasterIdLst>
    <p:handoutMasterId r:id="rId17"/>
  </p:handoutMasterIdLst>
  <p:sldIdLst>
    <p:sldId id="269" r:id="rId3"/>
    <p:sldId id="284" r:id="rId4"/>
    <p:sldId id="280" r:id="rId5"/>
    <p:sldId id="285" r:id="rId6"/>
    <p:sldId id="286" r:id="rId7"/>
    <p:sldId id="287" r:id="rId8"/>
    <p:sldId id="268" r:id="rId9"/>
    <p:sldId id="270" r:id="rId10"/>
    <p:sldId id="272" r:id="rId11"/>
    <p:sldId id="273" r:id="rId12"/>
    <p:sldId id="274" r:id="rId13"/>
    <p:sldId id="275" r:id="rId14"/>
    <p:sldId id="279" r:id="rId1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4" pos="3839">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56" autoAdjust="0"/>
    <p:restoredTop sz="94660"/>
  </p:normalViewPr>
  <p:slideViewPr>
    <p:cSldViewPr>
      <p:cViewPr varScale="1">
        <p:scale>
          <a:sx n="81" d="100"/>
          <a:sy n="81" d="100"/>
        </p:scale>
        <p:origin x="-312" y="-112"/>
      </p:cViewPr>
      <p:guideLst>
        <p:guide orient="horz" pos="2160"/>
        <p:guide pos="3839"/>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3" d="100"/>
          <a:sy n="63" d="100"/>
        </p:scale>
        <p:origin x="19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CA0844-C266-46EC-A036-E1634F64C44A}" type="datetimeFigureOut">
              <a:rPr lang="en-US"/>
              <a:t>8/23/14</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B088AA-226D-4237-A99F-5C4B97F43BA8}" type="slidenum">
              <a:rPr/>
              <a:t>‹#›</a:t>
            </a:fld>
            <a:endParaRPr/>
          </a:p>
        </p:txBody>
      </p:sp>
    </p:spTree>
    <p:extLst>
      <p:ext uri="{BB962C8B-B14F-4D97-AF65-F5344CB8AC3E}">
        <p14:creationId xmlns:p14="http://schemas.microsoft.com/office/powerpoint/2010/main" val="5631361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C08BCD-7B2F-4BCE-87AF-5D67EFFE4D17}" type="datetimeFigureOut">
              <a:rPr lang="en-US"/>
              <a:t>8/23/14</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A1353-EEA5-436B-AB14-1D84B195E669}" type="slidenum">
              <a:rPr/>
              <a:t>‹#›</a:t>
            </a:fld>
            <a:endParaRPr/>
          </a:p>
        </p:txBody>
      </p:sp>
    </p:spTree>
    <p:extLst>
      <p:ext uri="{BB962C8B-B14F-4D97-AF65-F5344CB8AC3E}">
        <p14:creationId xmlns:p14="http://schemas.microsoft.com/office/powerpoint/2010/main" val="3820675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 y="0"/>
            <a:ext cx="12188823"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ound Single Corner Rectangle 7"/>
          <p:cNvSpPr/>
          <p:nvPr/>
        </p:nvSpPr>
        <p:spPr bwMode="ltGray">
          <a:xfrm rot="10800000" flipH="1" flipV="1">
            <a:off x="6926759" y="228598"/>
            <a:ext cx="5035054" cy="5715002"/>
          </a:xfrm>
          <a:prstGeom prst="round1Rect">
            <a:avLst>
              <a:gd name="adj" fmla="val 5897"/>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0" y="3"/>
            <a:ext cx="6926756"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a:xfrm>
            <a:off x="0" y="6172200"/>
            <a:ext cx="12188952" cy="6858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ctrTitle"/>
          </p:nvPr>
        </p:nvSpPr>
        <p:spPr>
          <a:xfrm>
            <a:off x="608013" y="1703718"/>
            <a:ext cx="5791200" cy="3733800"/>
          </a:xfrm>
        </p:spPr>
        <p:txBody>
          <a:bodyPr>
            <a:normAutofit/>
          </a:bodyPr>
          <a:lstStyle>
            <a:lvl1pPr>
              <a:lnSpc>
                <a:spcPct val="80000"/>
              </a:lnSpc>
              <a:defRPr sz="60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7085014" y="3429000"/>
            <a:ext cx="4572000" cy="1905000"/>
          </a:xfrm>
        </p:spPr>
        <p:txBody>
          <a:bodyPr anchor="b"/>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7" name="Rectangle 16"/>
          <p:cNvSpPr/>
          <p:nvPr/>
        </p:nvSpPr>
        <p:spPr>
          <a:xfrm>
            <a:off x="0"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8" name="Rectangle 17"/>
          <p:cNvSpPr/>
          <p:nvPr/>
        </p:nvSpPr>
        <p:spPr>
          <a:xfrm>
            <a:off x="7466013" y="3"/>
            <a:ext cx="4722812"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7883151" y="234351"/>
            <a:ext cx="3773863" cy="4642450"/>
          </a:xfrm>
        </p:spPr>
        <p:txBody>
          <a:bodyPr vert="horz" lIns="91440" tIns="45720" rIns="91440" bIns="45720" rtlCol="0" anchor="b">
            <a:normAutofit/>
          </a:bodyPr>
          <a:lstStyle>
            <a:lvl1pPr>
              <a:defRPr sz="4400">
                <a:solidFill>
                  <a:schemeClr val="bg1"/>
                </a:solidFill>
                <a:effectLst>
                  <a:outerShdw blurRad="88900" algn="ctr" rotWithShape="0">
                    <a:prstClr val="black">
                      <a:alpha val="35000"/>
                    </a:prstClr>
                  </a:outerShdw>
                </a:effectLst>
              </a:defRPr>
            </a:lvl1pPr>
          </a:lstStyle>
          <a:p>
            <a:pPr lvl="0">
              <a:lnSpc>
                <a:spcPct val="80000"/>
              </a:lnSpc>
            </a:pPr>
            <a:r>
              <a:rPr lang="en-US" smtClean="0"/>
              <a:t>Click to edit Master title style</a:t>
            </a:r>
            <a:endParaRPr/>
          </a:p>
        </p:txBody>
      </p:sp>
      <p:sp>
        <p:nvSpPr>
          <p:cNvPr id="4" name="Text Placeholder 3"/>
          <p:cNvSpPr>
            <a:spLocks noGrp="1"/>
          </p:cNvSpPr>
          <p:nvPr>
            <p:ph type="body" sz="half" idx="2"/>
          </p:nvPr>
        </p:nvSpPr>
        <p:spPr>
          <a:xfrm>
            <a:off x="7872936" y="5029200"/>
            <a:ext cx="3782586" cy="914400"/>
          </a:xfrm>
        </p:spPr>
        <p:txBody>
          <a:bodyPr>
            <a:normAutofit/>
          </a:bodyPr>
          <a:lstStyle>
            <a:lvl1pPr marL="0" indent="0">
              <a:spcBef>
                <a:spcPts val="0"/>
              </a:spcBef>
              <a:buNone/>
              <a:defRPr sz="20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0" name="Rectangle 19"/>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5" name="Date Placeholder 4"/>
          <p:cNvSpPr>
            <a:spLocks noGrp="1"/>
          </p:cNvSpPr>
          <p:nvPr>
            <p:ph type="dt" sz="half" idx="10"/>
          </p:nvPr>
        </p:nvSpPr>
        <p:spPr/>
        <p:txBody>
          <a:bodyPr/>
          <a:lstStyle/>
          <a:p>
            <a:fld id="{749F4917-CE56-4645-8050-1555FA0B180B}" type="datetimeFigureOut">
              <a:rPr lang="en-US"/>
              <a:pPr/>
              <a:t>8/23/14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2B524DA2-3CE4-45BB-9F6F-628A0CFBDBF9}" type="slidenum">
              <a:rPr/>
              <a:pPr/>
              <a:t>‹#›</a:t>
            </a:fld>
            <a:endParaRPr/>
          </a:p>
        </p:txBody>
      </p:sp>
      <p:sp>
        <p:nvSpPr>
          <p:cNvPr id="21" name="Round Single Corner Rectangle 20"/>
          <p:cNvSpPr/>
          <p:nvPr/>
        </p:nvSpPr>
        <p:spPr bwMode="ltGray">
          <a:xfrm rot="10800000" flipV="1">
            <a:off x="227013" y="234351"/>
            <a:ext cx="7238999" cy="57092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3" name="Picture Placeholder 2"/>
          <p:cNvSpPr>
            <a:spLocks noGrp="1"/>
          </p:cNvSpPr>
          <p:nvPr>
            <p:ph type="pic" idx="1"/>
          </p:nvPr>
        </p:nvSpPr>
        <p:spPr>
          <a:xfrm flipH="1">
            <a:off x="457198" y="465283"/>
            <a:ext cx="6780215" cy="5249717"/>
          </a:xfrm>
          <a:prstGeom prst="round1Rect">
            <a:avLst>
              <a:gd name="adj" fmla="val 4287"/>
            </a:avLst>
          </a:prstGeo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p14="http://schemas.microsoft.com/office/powerpoint/2010/main" val="3521585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1371600">
              <a:defRPr/>
            </a:lvl6pPr>
            <a:lvl7pPr marL="1600200">
              <a:defRPr/>
            </a:lvl7pPr>
            <a:lvl8pPr marL="1828800">
              <a:defRPr baseline="0"/>
            </a:lvl8pPr>
            <a:lvl9pPr marL="205740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1293813" y="582613"/>
            <a:ext cx="8183562" cy="5589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
        <p:nvSpPr>
          <p:cNvPr id="2" name="Vertical Title 1"/>
          <p:cNvSpPr>
            <a:spLocks noGrp="1"/>
          </p:cNvSpPr>
          <p:nvPr>
            <p:ph type="title" orient="vert"/>
          </p:nvPr>
        </p:nvSpPr>
        <p:spPr>
          <a:xfrm>
            <a:off x="9705974" y="582613"/>
            <a:ext cx="1951037" cy="5589587"/>
          </a:xfrm>
        </p:spPr>
        <p:txBody>
          <a:bodyPr vert="eaVert"/>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1" name="Rectangle 10"/>
          <p:cNvSpPr/>
          <p:nvPr/>
        </p:nvSpPr>
        <p:spPr>
          <a:xfrm>
            <a:off x="0"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2" name="Rectangle 11"/>
          <p:cNvSpPr/>
          <p:nvPr/>
        </p:nvSpPr>
        <p:spPr>
          <a:xfrm>
            <a:off x="0" y="3"/>
            <a:ext cx="5180012" cy="6172197"/>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ctrTitle"/>
          </p:nvPr>
        </p:nvSpPr>
        <p:spPr>
          <a:xfrm>
            <a:off x="608013" y="914400"/>
            <a:ext cx="4190999" cy="3886200"/>
          </a:xfrm>
        </p:spPr>
        <p:txBody>
          <a:bodyPr>
            <a:normAutofit/>
          </a:bodyPr>
          <a:lstStyle>
            <a:lvl1pPr>
              <a:lnSpc>
                <a:spcPct val="80000"/>
              </a:lnSpc>
              <a:defRPr sz="600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597799" y="4953000"/>
            <a:ext cx="4201213" cy="990599"/>
          </a:xfrm>
        </p:spPr>
        <p:txBody>
          <a:bodyPr anchor="t">
            <a:normAutofit/>
          </a:bodyPr>
          <a:lstStyle>
            <a:lvl1pPr marL="0" indent="0" algn="l">
              <a:spcBef>
                <a:spcPts val="0"/>
              </a:spcBef>
              <a:buNone/>
              <a:defRPr sz="2000">
                <a:solidFill>
                  <a:schemeClr val="accent1">
                    <a:lumMod val="20000"/>
                    <a:lumOff val="8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
        <p:nvSpPr>
          <p:cNvPr id="14" name="Picture Placeholder 4"/>
          <p:cNvSpPr>
            <a:spLocks noGrp="1"/>
          </p:cNvSpPr>
          <p:nvPr>
            <p:ph type="pic" sz="quarter" idx="13"/>
          </p:nvPr>
        </p:nvSpPr>
        <p:spPr>
          <a:xfrm>
            <a:off x="5180013" y="228600"/>
            <a:ext cx="6781800" cy="5715000"/>
          </a:xfrm>
          <a:prstGeom prst="round1Rect">
            <a:avLst>
              <a:gd name="adj" fmla="val 5636"/>
            </a:avLst>
          </a:prstGeom>
          <a:solidFill>
            <a:schemeClr val="bg2"/>
          </a:solidFill>
        </p:spPr>
        <p:txBody>
          <a:bodyPr tIns="914400"/>
          <a:lstStyle>
            <a:lvl1pPr marL="0" indent="0" algn="ctr">
              <a:buNone/>
              <a:defRPr/>
            </a:lvl1pPr>
          </a:lstStyle>
          <a:p>
            <a:r>
              <a:rPr lang="en-US" smtClean="0"/>
              <a:t>Drag picture to placeholder or click icon to add</a:t>
            </a:r>
            <a:endParaRPr/>
          </a:p>
        </p:txBody>
      </p:sp>
    </p:spTree>
    <p:extLst>
      <p:ext uri="{BB962C8B-B14F-4D97-AF65-F5344CB8AC3E}">
        <p14:creationId xmlns:p14="http://schemas.microsoft.com/office/powerpoint/2010/main" val="4187130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0" y="2876"/>
            <a:ext cx="12188952" cy="64770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7451144" y="0"/>
            <a:ext cx="4737681" cy="6477000"/>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ound Single Corner Rectangle 9"/>
          <p:cNvSpPr/>
          <p:nvPr/>
        </p:nvSpPr>
        <p:spPr bwMode="ltGray">
          <a:xfrm rot="10800000" flipV="1">
            <a:off x="219973" y="234351"/>
            <a:ext cx="7237410" cy="60140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1" name="Rectangle 10"/>
          <p:cNvSpPr/>
          <p:nvPr/>
        </p:nvSpPr>
        <p:spPr>
          <a:xfrm>
            <a:off x="0" y="6477000"/>
            <a:ext cx="12188952" cy="3810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1293813" y="685800"/>
            <a:ext cx="5638801" cy="4191000"/>
          </a:xfrm>
        </p:spPr>
        <p:txBody>
          <a:bodyPr anchor="b">
            <a:noAutofit/>
          </a:bodyPr>
          <a:lstStyle>
            <a:lvl1pPr algn="l">
              <a:defRPr sz="5400" b="0" cap="none" baseline="0"/>
            </a:lvl1pPr>
          </a:lstStyle>
          <a:p>
            <a:r>
              <a:rPr lang="en-US" smtClean="0"/>
              <a:t>Click to edit Master title style</a:t>
            </a:r>
            <a:endParaRPr/>
          </a:p>
        </p:txBody>
      </p:sp>
      <p:sp>
        <p:nvSpPr>
          <p:cNvPr id="3" name="Text Placeholder 2"/>
          <p:cNvSpPr>
            <a:spLocks noGrp="1"/>
          </p:cNvSpPr>
          <p:nvPr>
            <p:ph type="body" idx="1"/>
          </p:nvPr>
        </p:nvSpPr>
        <p:spPr>
          <a:xfrm>
            <a:off x="1293813" y="5029200"/>
            <a:ext cx="5638800" cy="914400"/>
          </a:xfrm>
        </p:spPr>
        <p:txBody>
          <a:bodyPr anchor="t">
            <a:normAutofit/>
          </a:bodyPr>
          <a:lstStyle>
            <a:lvl1pPr marL="0" indent="0">
              <a:spcBef>
                <a:spcPts val="0"/>
              </a:spcBef>
              <a:buNone/>
              <a:defRPr sz="20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a:pPr/>
              <a:t>8/23/14</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293813" y="1981200"/>
            <a:ext cx="4648201" cy="4191000"/>
          </a:xfrm>
        </p:spPr>
        <p:txBody>
          <a:bodyPr>
            <a:normAutofit/>
          </a:bodyPr>
          <a:lstStyle>
            <a:lvl1pPr>
              <a:defRPr sz="2400"/>
            </a:lvl1pPr>
            <a:lvl2pPr>
              <a:defRPr sz="2000"/>
            </a:lvl2pPr>
            <a:lvl3pPr>
              <a:defRPr sz="1800"/>
            </a:lvl3pPr>
            <a:lvl4pPr>
              <a:defRPr sz="1600"/>
            </a:lvl4pPr>
            <a:lvl5pPr>
              <a:defRPr sz="1600"/>
            </a:lvl5pPr>
            <a:lvl6pPr marL="1371600">
              <a:defRPr sz="1600"/>
            </a:lvl6pPr>
            <a:lvl7pPr marL="1600200">
              <a:defRPr sz="1600"/>
            </a:lvl7pPr>
            <a:lvl8pPr marL="1828800">
              <a:defRPr sz="1600"/>
            </a:lvl8pPr>
            <a:lvl9pPr marL="205740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1" y="1981200"/>
            <a:ext cx="4648203" cy="4191000"/>
          </a:xfrm>
        </p:spPr>
        <p:txBody>
          <a:bodyPr>
            <a:normAutofit/>
          </a:bodyPr>
          <a:lstStyle>
            <a:lvl1pPr>
              <a:defRPr sz="2400"/>
            </a:lvl1pPr>
            <a:lvl2pPr>
              <a:defRPr sz="2000"/>
            </a:lvl2pPr>
            <a:lvl3pPr>
              <a:defRPr sz="1800"/>
            </a:lvl3pPr>
            <a:lvl4pPr>
              <a:defRPr sz="1600"/>
            </a:lvl4pPr>
            <a:lvl5pPr marL="1143000">
              <a:defRPr sz="1600"/>
            </a:lvl5pPr>
            <a:lvl6pPr marL="1371600">
              <a:defRPr sz="1600"/>
            </a:lvl6pPr>
            <a:lvl7pPr marL="1600200">
              <a:defRPr sz="1600"/>
            </a:lvl7pPr>
            <a:lvl8pPr marL="1828800">
              <a:defRPr sz="1600"/>
            </a:lvl8pPr>
            <a:lvl9pPr marL="205740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lang="en-US"/>
              <a:pPr/>
              <a:t>8/23/14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3813" y="1981200"/>
            <a:ext cx="4645152" cy="762000"/>
          </a:xfrm>
        </p:spPr>
        <p:txBody>
          <a:bodyPr anchor="ctr">
            <a:norm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3813" y="2819400"/>
            <a:ext cx="4645152" cy="3352800"/>
          </a:xfrm>
        </p:spPr>
        <p:txBody>
          <a:bodyPr/>
          <a:lstStyle>
            <a:lvl1pPr>
              <a:defRPr sz="2400"/>
            </a:lvl1pPr>
            <a:lvl2pPr>
              <a:defRPr sz="2000"/>
            </a:lvl2pPr>
            <a:lvl3pPr>
              <a:defRPr sz="1800"/>
            </a:lvl3pPr>
            <a:lvl4pPr>
              <a:defRPr sz="1600"/>
            </a:lvl4pPr>
            <a:lvl5pPr>
              <a:defRPr sz="1600"/>
            </a:lvl5pPr>
            <a:lvl6pPr marL="1371600">
              <a:defRPr sz="1600"/>
            </a:lvl6pPr>
            <a:lvl7pPr marL="1600200">
              <a:defRPr sz="1600"/>
            </a:lvl7pPr>
            <a:lvl8pPr marL="1828800">
              <a:defRPr sz="1600" baseline="0"/>
            </a:lvl8pPr>
            <a:lvl9pPr marL="2057400">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2" y="1981200"/>
            <a:ext cx="4645152" cy="762000"/>
          </a:xfrm>
        </p:spPr>
        <p:txBody>
          <a:bodyPr anchor="ctr">
            <a:normAutofit/>
          </a:bodyP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2" y="2819400"/>
            <a:ext cx="4645152" cy="3352800"/>
          </a:xfrm>
        </p:spPr>
        <p:txBody>
          <a:bodyPr/>
          <a:lstStyle>
            <a:lvl1pPr>
              <a:defRPr sz="2400"/>
            </a:lvl1pPr>
            <a:lvl2pPr>
              <a:defRPr sz="2000"/>
            </a:lvl2pPr>
            <a:lvl3pPr>
              <a:defRPr sz="1800"/>
            </a:lvl3pPr>
            <a:lvl4pPr>
              <a:defRPr sz="1600"/>
            </a:lvl4pPr>
            <a:lvl5pPr marL="1143000">
              <a:defRPr sz="1600"/>
            </a:lvl5pPr>
            <a:lvl6pPr marL="1371600">
              <a:defRPr sz="1600"/>
            </a:lvl6pPr>
            <a:lvl7pPr marL="1600200">
              <a:defRPr sz="1600"/>
            </a:lvl7pPr>
            <a:lvl8pPr marL="1828800">
              <a:defRPr sz="1600"/>
            </a:lvl8pPr>
            <a:lvl9pPr marL="205740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lang="en-US"/>
              <a:pPr/>
              <a:t>8/23/14</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lang="en-US"/>
              <a:pPr/>
              <a:t>8/23/14</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a:pPr/>
              <a:t>8/23/14</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DF28FB93-0A08-4E7D-8E63-9EFA29F1E093}" type="slidenum">
              <a:rPr/>
              <a:pPr/>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6172200"/>
            <a:ext cx="12188952" cy="685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a:xfrm>
            <a:off x="2" y="0"/>
            <a:ext cx="12188952" cy="61722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0" name="Round Single Corner Rectangle 9"/>
          <p:cNvSpPr/>
          <p:nvPr/>
        </p:nvSpPr>
        <p:spPr bwMode="ltGray">
          <a:xfrm rot="10800000" flipH="1" flipV="1">
            <a:off x="4722814" y="234351"/>
            <a:ext cx="7237538" cy="5709249"/>
          </a:xfrm>
          <a:prstGeom prst="round1Rect">
            <a:avLst>
              <a:gd name="adj" fmla="val 5812"/>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1" name="Rectangle 10"/>
          <p:cNvSpPr/>
          <p:nvPr/>
        </p:nvSpPr>
        <p:spPr>
          <a:xfrm>
            <a:off x="0" y="1"/>
            <a:ext cx="4722811" cy="6172200"/>
          </a:xfrm>
          <a:prstGeom prst="rect">
            <a:avLst/>
          </a:prstGeom>
          <a:solidFill>
            <a:schemeClr val="accent1">
              <a:lumMod val="75000"/>
              <a:alpha val="32157"/>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 name="Title 1"/>
          <p:cNvSpPr>
            <a:spLocks noGrp="1"/>
          </p:cNvSpPr>
          <p:nvPr>
            <p:ph type="title"/>
          </p:nvPr>
        </p:nvSpPr>
        <p:spPr>
          <a:xfrm>
            <a:off x="592197" y="234351"/>
            <a:ext cx="3773863" cy="4642450"/>
          </a:xfrm>
        </p:spPr>
        <p:txBody>
          <a:bodyPr anchor="b">
            <a:normAutofit/>
          </a:bodyPr>
          <a:lstStyle>
            <a:lvl1pPr algn="l">
              <a:defRPr sz="4400" b="0">
                <a:solidFill>
                  <a:schemeClr val="bg1"/>
                </a:solidFill>
                <a:effectLst>
                  <a:outerShdw blurRad="88900" algn="ctr" rotWithShape="0">
                    <a:prstClr val="black">
                      <a:alpha val="35000"/>
                    </a:prstClr>
                  </a:outerShdw>
                </a:effectLst>
              </a:defRPr>
            </a:lvl1pPr>
          </a:lstStyle>
          <a:p>
            <a:r>
              <a:rPr lang="en-US" smtClean="0"/>
              <a:t>Click to edit Master title style</a:t>
            </a:r>
            <a:endParaRPr/>
          </a:p>
        </p:txBody>
      </p:sp>
      <p:sp>
        <p:nvSpPr>
          <p:cNvPr id="4" name="Text Placeholder 3"/>
          <p:cNvSpPr>
            <a:spLocks noGrp="1"/>
          </p:cNvSpPr>
          <p:nvPr>
            <p:ph type="body" sz="half" idx="2"/>
          </p:nvPr>
        </p:nvSpPr>
        <p:spPr>
          <a:xfrm>
            <a:off x="581983" y="5029199"/>
            <a:ext cx="3782586" cy="914401"/>
          </a:xfrm>
        </p:spPr>
        <p:txBody>
          <a:bodyPr>
            <a:normAutofit/>
          </a:bodyPr>
          <a:lstStyle>
            <a:lvl1pPr marL="0" indent="0">
              <a:spcBef>
                <a:spcPts val="0"/>
              </a:spcBef>
              <a:buNone/>
              <a:defRPr sz="2000">
                <a:solidFill>
                  <a:schemeClr val="accent1">
                    <a:lumMod val="20000"/>
                    <a:lumOff val="8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a:pPr/>
              <a:t>8/23/14</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DF28FB93-0A08-4E7D-8E63-9EFA29F1E093}" type="slidenum">
              <a:rPr/>
              <a:pPr/>
              <a:t>‹#›</a:t>
            </a:fld>
            <a:endParaRPr/>
          </a:p>
        </p:txBody>
      </p:sp>
      <p:sp>
        <p:nvSpPr>
          <p:cNvPr id="3" name="Content Placeholder 2"/>
          <p:cNvSpPr>
            <a:spLocks noGrp="1"/>
          </p:cNvSpPr>
          <p:nvPr>
            <p:ph idx="1"/>
          </p:nvPr>
        </p:nvSpPr>
        <p:spPr>
          <a:xfrm>
            <a:off x="4945139" y="465285"/>
            <a:ext cx="6786614" cy="5249716"/>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6477000"/>
            <a:ext cx="11960352" cy="381000"/>
          </a:xfrm>
          <a:prstGeom prst="rect">
            <a:avLst/>
          </a:prstGeom>
          <a:solidFill>
            <a:schemeClr val="accent1">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a:xfrm>
            <a:off x="11960352" y="6477000"/>
            <a:ext cx="228473" cy="381000"/>
          </a:xfrm>
          <a:prstGeom prst="rect">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7" name="Rectangle 6"/>
          <p:cNvSpPr/>
          <p:nvPr/>
        </p:nvSpPr>
        <p:spPr>
          <a:xfrm>
            <a:off x="1" y="0"/>
            <a:ext cx="12188825" cy="6477000"/>
          </a:xfrm>
          <a:prstGeom prst="rect">
            <a:avLst/>
          </a:prstGeom>
          <a:solidFill>
            <a:schemeClr val="accent1">
              <a:alpha val="50196"/>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10" name="Round Single Corner Rectangle 9"/>
          <p:cNvSpPr/>
          <p:nvPr/>
        </p:nvSpPr>
        <p:spPr>
          <a:xfrm>
            <a:off x="0" y="228600"/>
            <a:ext cx="11961877" cy="6248400"/>
          </a:xfrm>
          <a:prstGeom prst="round1Rect">
            <a:avLst>
              <a:gd name="adj" fmla="val 45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293813" y="563562"/>
            <a:ext cx="9601200" cy="1189038"/>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293813" y="1981200"/>
            <a:ext cx="9601202"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913811" y="6248400"/>
            <a:ext cx="1091459" cy="152400"/>
          </a:xfrm>
          <a:prstGeom prst="rect">
            <a:avLst/>
          </a:prstGeom>
        </p:spPr>
        <p:txBody>
          <a:bodyPr vert="horz" lIns="91440" tIns="45720" rIns="91440" bIns="45720" rtlCol="0" anchor="ctr"/>
          <a:lstStyle>
            <a:lvl1pPr algn="r">
              <a:defRPr sz="900">
                <a:solidFill>
                  <a:schemeClr val="tx1"/>
                </a:solidFill>
              </a:defRPr>
            </a:lvl1pPr>
          </a:lstStyle>
          <a:p>
            <a:fld id="{8E36636D-D922-432D-A958-524484B5923D}" type="datetimeFigureOut">
              <a:rPr lang="en-US"/>
              <a:pPr/>
              <a:t>8/23/14</a:t>
            </a:fld>
            <a:endParaRPr/>
          </a:p>
        </p:txBody>
      </p:sp>
      <p:sp>
        <p:nvSpPr>
          <p:cNvPr id="5" name="Footer Placeholder 4"/>
          <p:cNvSpPr>
            <a:spLocks noGrp="1"/>
          </p:cNvSpPr>
          <p:nvPr>
            <p:ph type="ftr" sz="quarter" idx="3"/>
          </p:nvPr>
        </p:nvSpPr>
        <p:spPr>
          <a:xfrm>
            <a:off x="1293813" y="6248400"/>
            <a:ext cx="7467598" cy="152400"/>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133011" y="6248400"/>
            <a:ext cx="762003" cy="152400"/>
          </a:xfrm>
          <a:prstGeom prst="rect">
            <a:avLst/>
          </a:prstGeom>
        </p:spPr>
        <p:txBody>
          <a:bodyPr vert="horz" lIns="91440" tIns="45720" rIns="91440" bIns="45720" rtlCol="0" anchor="ctr"/>
          <a:lstStyle>
            <a:lvl1pPr algn="r">
              <a:defRPr sz="900">
                <a:solidFill>
                  <a:schemeClr val="tx1"/>
                </a:solidFill>
              </a:defRPr>
            </a:lvl1pPr>
          </a:lstStyle>
          <a:p>
            <a:fld id="{DF28FB93-0A08-4E7D-8E63-9EFA29F1E093}" type="slidenum">
              <a:rPr/>
              <a:pPr/>
              <a:t>‹#›</a:t>
            </a:fld>
            <a:endParaRP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2" r:id="rId3"/>
    <p:sldLayoutId id="2147483723" r:id="rId4"/>
    <p:sldLayoutId id="2147483724" r:id="rId5"/>
    <p:sldLayoutId id="2147483725" r:id="rId6"/>
    <p:sldLayoutId id="2147483726" r:id="rId7"/>
    <p:sldLayoutId id="2147483727" r:id="rId8"/>
    <p:sldLayoutId id="2147483728" r:id="rId9"/>
    <p:sldLayoutId id="2147483733" r:id="rId10"/>
    <p:sldLayoutId id="2147483730" r:id="rId11"/>
    <p:sldLayoutId id="214748373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000" b="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800"/>
        </a:spcBef>
        <a:buSzPct val="90000"/>
        <a:buFont typeface="Arial" pitchFamily="34" charset="0"/>
        <a:buChar char="•"/>
        <a:defRPr sz="2400" kern="1200">
          <a:solidFill>
            <a:schemeClr val="tx1"/>
          </a:solidFill>
          <a:latin typeface="+mn-lt"/>
          <a:ea typeface="+mn-ea"/>
          <a:cs typeface="+mn-cs"/>
        </a:defRPr>
      </a:lvl1pPr>
      <a:lvl2pPr marL="457200" indent="-228600" algn="l" defTabSz="914400" rtl="0" eaLnBrk="1" latinLnBrk="0" hangingPunct="1">
        <a:lnSpc>
          <a:spcPct val="90000"/>
        </a:lnSpc>
        <a:spcBef>
          <a:spcPts val="600"/>
        </a:spcBef>
        <a:buSzPct val="90000"/>
        <a:buFont typeface="Arial" pitchFamily="34" charset="0"/>
        <a:buChar char="•"/>
        <a:defRPr sz="2000" kern="1200">
          <a:solidFill>
            <a:schemeClr val="tx1"/>
          </a:solidFill>
          <a:latin typeface="+mn-lt"/>
          <a:ea typeface="+mn-ea"/>
          <a:cs typeface="+mn-cs"/>
        </a:defRPr>
      </a:lvl2pPr>
      <a:lvl3pPr marL="685800" indent="-228600" algn="l" defTabSz="914400" rtl="0" eaLnBrk="1" latinLnBrk="0" hangingPunct="1">
        <a:lnSpc>
          <a:spcPct val="90000"/>
        </a:lnSpc>
        <a:spcBef>
          <a:spcPts val="600"/>
        </a:spcBef>
        <a:buSzPct val="90000"/>
        <a:buFont typeface="Arial" pitchFamily="34" charset="0"/>
        <a:buChar char="•"/>
        <a:defRPr sz="1800" kern="1200">
          <a:solidFill>
            <a:schemeClr val="tx1"/>
          </a:solidFill>
          <a:latin typeface="+mn-lt"/>
          <a:ea typeface="+mn-ea"/>
          <a:cs typeface="+mn-cs"/>
        </a:defRPr>
      </a:lvl3pPr>
      <a:lvl4pPr marL="9144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4pPr>
      <a:lvl5pPr marL="11430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5pPr>
      <a:lvl6pPr marL="13716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6pPr>
      <a:lvl7pPr marL="16002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7pPr>
      <a:lvl8pPr marL="18288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8pPr>
      <a:lvl9pPr marL="2057400" indent="-228600" algn="l" defTabSz="914400" rtl="0" eaLnBrk="1" latinLnBrk="0" hangingPunct="1">
        <a:lnSpc>
          <a:spcPct val="90000"/>
        </a:lnSpc>
        <a:spcBef>
          <a:spcPts val="600"/>
        </a:spcBef>
        <a:buSzPct val="9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quia.com/files/quia/users/kkacher/WrldHlthResrch_handouts/Personality-Test-for-Teaming" TargetMode="Externa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413" y="914400"/>
            <a:ext cx="4419600" cy="3886200"/>
          </a:xfrm>
        </p:spPr>
        <p:txBody>
          <a:bodyPr>
            <a:normAutofit fontScale="90000"/>
          </a:bodyPr>
          <a:lstStyle/>
          <a:p>
            <a:r>
              <a:rPr lang="en-US" dirty="0" smtClean="0"/>
              <a:t>The Fundamentals of Curriculum Development</a:t>
            </a:r>
            <a:endParaRPr lang="en-US" dirty="0"/>
          </a:p>
        </p:txBody>
      </p:sp>
      <p:sp>
        <p:nvSpPr>
          <p:cNvPr id="3" name="Subtitle 2"/>
          <p:cNvSpPr>
            <a:spLocks noGrp="1"/>
          </p:cNvSpPr>
          <p:nvPr>
            <p:ph type="subTitle" idx="1"/>
          </p:nvPr>
        </p:nvSpPr>
        <p:spPr/>
        <p:txBody>
          <a:bodyPr/>
          <a:lstStyle/>
          <a:p>
            <a:r>
              <a:rPr lang="en-US" dirty="0" smtClean="0"/>
              <a:t>Day 2</a:t>
            </a:r>
            <a:endParaRPr lang="en-US" dirty="0"/>
          </a:p>
        </p:txBody>
      </p:sp>
      <p:pic>
        <p:nvPicPr>
          <p:cNvPr id="5" name="Picture Placeholder 4" descr="Bottom half of woman in jeans with gardening gloves and rake standing next to metal bucket filled with leaves" title="Sample picture"/>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080830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Tree>
    <p:extLst>
      <p:ext uri="{BB962C8B-B14F-4D97-AF65-F5344CB8AC3E}">
        <p14:creationId xmlns:p14="http://schemas.microsoft.com/office/powerpoint/2010/main" val="44308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51684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p:txBody>
          <a:bodyPr/>
          <a:lstStyle/>
          <a:p>
            <a:endParaRPr lang="en-US" dirty="0"/>
          </a:p>
        </p:txBody>
      </p:sp>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1549096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sz="half" idx="2"/>
          </p:nvPr>
        </p:nvSpPr>
        <p:spPr/>
        <p:txBody>
          <a:bodyPr/>
          <a:lstStyle/>
          <a:p>
            <a:endParaRPr lang="en-US" dirty="0"/>
          </a:p>
        </p:txBody>
      </p:sp>
      <p:sp>
        <p:nvSpPr>
          <p:cNvPr id="6" name="Picture Placeholder 5"/>
          <p:cNvSpPr>
            <a:spLocks noGrp="1"/>
          </p:cNvSpPr>
          <p:nvPr>
            <p:ph type="pic" idx="1"/>
          </p:nvPr>
        </p:nvSpPr>
        <p:spPr/>
      </p:sp>
    </p:spTree>
    <p:extLst>
      <p:ext uri="{BB962C8B-B14F-4D97-AF65-F5344CB8AC3E}">
        <p14:creationId xmlns:p14="http://schemas.microsoft.com/office/powerpoint/2010/main" val="202172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8013" y="914400"/>
            <a:ext cx="4190999" cy="1143000"/>
          </a:xfrm>
        </p:spPr>
        <p:txBody>
          <a:bodyPr>
            <a:normAutofit fontScale="90000"/>
          </a:bodyPr>
          <a:lstStyle/>
          <a:p>
            <a:r>
              <a:rPr lang="en-US" dirty="0" smtClean="0"/>
              <a:t>Ice Breaking</a:t>
            </a:r>
            <a:endParaRPr lang="en-US" dirty="0"/>
          </a:p>
        </p:txBody>
      </p:sp>
      <p:sp>
        <p:nvSpPr>
          <p:cNvPr id="3" name="Subtitle 2"/>
          <p:cNvSpPr>
            <a:spLocks noGrp="1"/>
          </p:cNvSpPr>
          <p:nvPr>
            <p:ph type="subTitle" idx="1"/>
          </p:nvPr>
        </p:nvSpPr>
        <p:spPr>
          <a:xfrm>
            <a:off x="597799" y="2286000"/>
            <a:ext cx="4201213" cy="3657599"/>
          </a:xfrm>
        </p:spPr>
        <p:txBody>
          <a:bodyPr/>
          <a:lstStyle/>
          <a:p>
            <a:r>
              <a:rPr lang="en-US" dirty="0" smtClean="0"/>
              <a:t>What’s your favorite color?</a:t>
            </a:r>
          </a:p>
          <a:p>
            <a:endParaRPr lang="en-US" dirty="0"/>
          </a:p>
          <a:p>
            <a:r>
              <a:rPr lang="pl-PL" dirty="0">
                <a:hlinkClick r:id="rId2"/>
              </a:rPr>
              <a:t>http://www.quia.com/files/quia/users/kkacher/WrldHlthResrch_handouts/Personality-Test-for-</a:t>
            </a:r>
            <a:r>
              <a:rPr lang="pl-PL" dirty="0" smtClean="0">
                <a:hlinkClick r:id="rId2"/>
              </a:rPr>
              <a:t>Teaming</a:t>
            </a:r>
            <a:endParaRPr lang="pl-PL" dirty="0" smtClean="0"/>
          </a:p>
          <a:p>
            <a:endParaRPr lang="en-US" dirty="0"/>
          </a:p>
        </p:txBody>
      </p:sp>
      <p:pic>
        <p:nvPicPr>
          <p:cNvPr id="5" name="Picture Placeholder 4" descr="favorite_color.jpg"/>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8356" r="18356"/>
          <a:stretch>
            <a:fillRect/>
          </a:stretch>
        </p:blipFill>
        <p:spPr/>
      </p:pic>
    </p:spTree>
    <p:extLst>
      <p:ext uri="{BB962C8B-B14F-4D97-AF65-F5344CB8AC3E}">
        <p14:creationId xmlns:p14="http://schemas.microsoft.com/office/powerpoint/2010/main" val="1098549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solidFill>
                  <a:srgbClr val="FF0000"/>
                </a:solidFill>
              </a:rPr>
              <a:t>RED</a:t>
            </a:r>
            <a:endParaRPr lang="en-US" dirty="0">
              <a:solidFill>
                <a:srgbClr val="FF0000"/>
              </a:solidFill>
            </a:endParaRPr>
          </a:p>
        </p:txBody>
      </p:sp>
      <p:sp>
        <p:nvSpPr>
          <p:cNvPr id="14" name="Content Placeholder 13"/>
          <p:cNvSpPr>
            <a:spLocks noGrp="1"/>
          </p:cNvSpPr>
          <p:nvPr>
            <p:ph idx="1"/>
          </p:nvPr>
        </p:nvSpPr>
        <p:spPr/>
        <p:txBody>
          <a:bodyPr/>
          <a:lstStyle/>
          <a:p>
            <a:r>
              <a:rPr lang="en-US" dirty="0" smtClean="0"/>
              <a:t>Task and result oriented, likes recognition, likes to be on the move, doesn’t like to be late, enjoys individual sports, likes expensive showy things, generally honest, but their moral compass might deviate during a competitive showdown.</a:t>
            </a:r>
          </a:p>
          <a:p>
            <a:r>
              <a:rPr lang="en-US" dirty="0" smtClean="0"/>
              <a:t>Red personality types tend to make good leaders. They love leadership roles and enjoy ‘managing’ people (sometimes perceived as bossy or having big ego). In the classroom setting, their hands will fly up when they know the answer. Generally, 1 out of 5 Students will be red. They like to be the leader of the pack.</a:t>
            </a:r>
          </a:p>
          <a:p>
            <a:r>
              <a:rPr lang="en-US" dirty="0" smtClean="0"/>
              <a:t>If they (adults) had to put a swing set together, they would pays somebody to do it.</a:t>
            </a:r>
            <a:endParaRPr lang="en-US" dirty="0"/>
          </a:p>
        </p:txBody>
      </p:sp>
    </p:spTree>
    <p:extLst>
      <p:ext uri="{BB962C8B-B14F-4D97-AF65-F5344CB8AC3E}">
        <p14:creationId xmlns:p14="http://schemas.microsoft.com/office/powerpoint/2010/main" val="202851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effectLst>
                  <a:outerShdw blurRad="50800" dist="38100" dir="2700000" algn="tl" rotWithShape="0">
                    <a:prstClr val="black">
                      <a:alpha val="40000"/>
                    </a:prstClr>
                  </a:outerShdw>
                </a:effectLst>
              </a:rPr>
              <a:t>YELLOW</a:t>
            </a:r>
            <a:endParaRPr lang="en-US" b="1" dirty="0">
              <a:solidFill>
                <a:srgbClr val="FFFF00"/>
              </a:solidFill>
              <a:effectLst>
                <a:outerShdw blurRad="50800" dist="38100" dir="2700000" algn="tl" rotWithShape="0">
                  <a:prstClr val="black">
                    <a:alpha val="40000"/>
                  </a:prstClr>
                </a:outerShdw>
              </a:effectLst>
            </a:endParaRPr>
          </a:p>
        </p:txBody>
      </p:sp>
      <p:sp>
        <p:nvSpPr>
          <p:cNvPr id="3" name="Content Placeholder 2"/>
          <p:cNvSpPr>
            <a:spLocks noGrp="1"/>
          </p:cNvSpPr>
          <p:nvPr>
            <p:ph idx="1"/>
          </p:nvPr>
        </p:nvSpPr>
        <p:spPr/>
        <p:txBody>
          <a:bodyPr/>
          <a:lstStyle/>
          <a:p>
            <a:r>
              <a:rPr lang="en-US" dirty="0" smtClean="0"/>
              <a:t>Yellow are people oriented, expressive, friendly, loves to talk, extravagant, optimistic, and enjoy team sports</a:t>
            </a:r>
          </a:p>
          <a:p>
            <a:r>
              <a:rPr lang="en-US" dirty="0" smtClean="0"/>
              <a:t>Yellow personality types are the glue that holds groups together. They are generally outgoing and fun-loving. They are your classroom talkers. Yellow are usually the principal color in most groups. They like to run in packs.</a:t>
            </a:r>
          </a:p>
          <a:p>
            <a:r>
              <a:rPr lang="en-US" dirty="0" smtClean="0"/>
              <a:t>If they had to put a swing together, they would invite their friends over and have a barbeque.</a:t>
            </a:r>
            <a:endParaRPr lang="en-US" dirty="0"/>
          </a:p>
        </p:txBody>
      </p:sp>
    </p:spTree>
    <p:extLst>
      <p:ext uri="{BB962C8B-B14F-4D97-AF65-F5344CB8AC3E}">
        <p14:creationId xmlns:p14="http://schemas.microsoft.com/office/powerpoint/2010/main" val="3135814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8000"/>
                </a:solidFill>
              </a:rPr>
              <a:t>GREEN</a:t>
            </a:r>
            <a:endParaRPr lang="en-US" b="1" dirty="0">
              <a:solidFill>
                <a:srgbClr val="008000"/>
              </a:solidFill>
            </a:endParaRPr>
          </a:p>
        </p:txBody>
      </p:sp>
      <p:sp>
        <p:nvSpPr>
          <p:cNvPr id="3" name="Content Placeholder 2"/>
          <p:cNvSpPr>
            <a:spLocks noGrp="1"/>
          </p:cNvSpPr>
          <p:nvPr>
            <p:ph idx="1"/>
          </p:nvPr>
        </p:nvSpPr>
        <p:spPr/>
        <p:txBody>
          <a:bodyPr/>
          <a:lstStyle/>
          <a:p>
            <a:r>
              <a:rPr lang="en-US" dirty="0" smtClean="0"/>
              <a:t>GREEN people are detail oriented, precise, controlled, like to do things right the first time, like to complete jobs, tend to be thrifty.</a:t>
            </a:r>
          </a:p>
          <a:p>
            <a:r>
              <a:rPr lang="en-US" dirty="0" smtClean="0"/>
              <a:t>Green personality types like order. They generally have neat lockers and organized notebooks. They are often perceived as ‘neat-freaks.’ They make wonderful treasurers, secretaries, or committee chairs in clubs. They will keep the group organized. Generally speaking, 1 out of 7 students will be green. They like to keep the pack on the trail.</a:t>
            </a:r>
          </a:p>
          <a:p>
            <a:r>
              <a:rPr lang="en-US" dirty="0" smtClean="0"/>
              <a:t>If they had to put a swing together, they will pull out the directions, carefully count and arrange the parts, then systematically build the swing set.</a:t>
            </a:r>
            <a:endParaRPr lang="en-US" dirty="0"/>
          </a:p>
        </p:txBody>
      </p:sp>
    </p:spTree>
    <p:extLst>
      <p:ext uri="{BB962C8B-B14F-4D97-AF65-F5344CB8AC3E}">
        <p14:creationId xmlns:p14="http://schemas.microsoft.com/office/powerpoint/2010/main" val="1475126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00FF"/>
                </a:solidFill>
              </a:rPr>
              <a:t>BLUE</a:t>
            </a:r>
            <a:endParaRPr lang="en-US" b="1" dirty="0">
              <a:solidFill>
                <a:srgbClr val="0000FF"/>
              </a:solidFill>
            </a:endParaRPr>
          </a:p>
        </p:txBody>
      </p:sp>
      <p:sp>
        <p:nvSpPr>
          <p:cNvPr id="3" name="Content Placeholder 2"/>
          <p:cNvSpPr>
            <a:spLocks noGrp="1"/>
          </p:cNvSpPr>
          <p:nvPr>
            <p:ph idx="1"/>
          </p:nvPr>
        </p:nvSpPr>
        <p:spPr/>
        <p:txBody>
          <a:bodyPr/>
          <a:lstStyle/>
          <a:p>
            <a:r>
              <a:rPr lang="en-US" dirty="0" smtClean="0"/>
              <a:t>Creative, freethinking, sincere, loyal, caring, perceptive, understanding, open-minded, oftentimes enjoys nature, many like the arts</a:t>
            </a:r>
          </a:p>
          <a:p>
            <a:r>
              <a:rPr lang="en-US" dirty="0" smtClean="0"/>
              <a:t>Blue personality types are often perceived as quiet, sometimes shy individuals. Oftentimes they may be loners or have one or two other ‘blue’ friends. They are very innovative, idea people. They tend to be quiet in a group and should be called upon to share their ideas. Generally, 1 out every 8 or 9 students will be blue. Blues don’t usually run with the pack.</a:t>
            </a:r>
          </a:p>
          <a:p>
            <a:r>
              <a:rPr lang="en-US" dirty="0" smtClean="0"/>
              <a:t>If they had to put a swing together, they would design their own.</a:t>
            </a:r>
            <a:endParaRPr lang="en-US" dirty="0"/>
          </a:p>
        </p:txBody>
      </p:sp>
    </p:spTree>
    <p:extLst>
      <p:ext uri="{BB962C8B-B14F-4D97-AF65-F5344CB8AC3E}">
        <p14:creationId xmlns:p14="http://schemas.microsoft.com/office/powerpoint/2010/main" val="79839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Lessons Learned and Questions</a:t>
            </a:r>
            <a:endParaRPr lang="en-US" dirty="0"/>
          </a:p>
        </p:txBody>
      </p:sp>
      <p:pic>
        <p:nvPicPr>
          <p:cNvPr id="5" name="Picture 4" descr="ssp_temp_capture.png"/>
          <p:cNvPicPr>
            <a:picLocks noChangeAspect="1"/>
          </p:cNvPicPr>
          <p:nvPr/>
        </p:nvPicPr>
        <p:blipFill rotWithShape="1">
          <a:blip r:embed="rId2">
            <a:extLst>
              <a:ext uri="{28A0092B-C50C-407E-A947-70E740481C1C}">
                <a14:useLocalDpi xmlns:a14="http://schemas.microsoft.com/office/drawing/2010/main" val="0"/>
              </a:ext>
            </a:extLst>
          </a:blip>
          <a:srcRect l="23169" t="26998" r="48966" b="27065"/>
          <a:stretch/>
        </p:blipFill>
        <p:spPr>
          <a:xfrm>
            <a:off x="7471029" y="990600"/>
            <a:ext cx="4109783" cy="4419600"/>
          </a:xfrm>
          <a:prstGeom prst="rect">
            <a:avLst/>
          </a:prstGeom>
        </p:spPr>
      </p:pic>
    </p:spTree>
    <p:extLst>
      <p:ext uri="{BB962C8B-B14F-4D97-AF65-F5344CB8AC3E}">
        <p14:creationId xmlns:p14="http://schemas.microsoft.com/office/powerpoint/2010/main" val="10854442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3813" y="685800"/>
            <a:ext cx="5638801" cy="2209800"/>
          </a:xfrm>
        </p:spPr>
        <p:txBody>
          <a:bodyPr/>
          <a:lstStyle/>
          <a:p>
            <a:r>
              <a:rPr lang="en-US" dirty="0" smtClean="0"/>
              <a:t>Teaching us something</a:t>
            </a:r>
            <a:endParaRPr lang="en-US" dirty="0"/>
          </a:p>
        </p:txBody>
      </p:sp>
      <p:sp>
        <p:nvSpPr>
          <p:cNvPr id="3" name="Text Placeholder 2"/>
          <p:cNvSpPr>
            <a:spLocks noGrp="1"/>
          </p:cNvSpPr>
          <p:nvPr>
            <p:ph type="body" idx="1"/>
          </p:nvPr>
        </p:nvSpPr>
        <p:spPr>
          <a:xfrm>
            <a:off x="1293813" y="3048000"/>
            <a:ext cx="5638800" cy="2895600"/>
          </a:xfrm>
        </p:spPr>
        <p:txBody>
          <a:bodyPr/>
          <a:lstStyle/>
          <a:p>
            <a:r>
              <a:rPr lang="en-US" dirty="0" smtClean="0"/>
              <a:t>Interesting </a:t>
            </a:r>
            <a:r>
              <a:rPr lang="en-US" dirty="0" smtClean="0"/>
              <a:t>and useful information (knowledge)</a:t>
            </a:r>
          </a:p>
          <a:p>
            <a:r>
              <a:rPr lang="en-US" dirty="0" smtClean="0"/>
              <a:t>Simple and easy thing to do (skill)</a:t>
            </a:r>
            <a:endParaRPr lang="en-US" dirty="0"/>
          </a:p>
          <a:p>
            <a:endParaRPr lang="en-US" dirty="0" smtClean="0"/>
          </a:p>
          <a:p>
            <a:r>
              <a:rPr lang="en-US" dirty="0" smtClean="0"/>
              <a:t>Move us from not knowing to knowing and appreciating</a:t>
            </a:r>
          </a:p>
          <a:p>
            <a:endParaRPr lang="en-US" dirty="0"/>
          </a:p>
          <a:p>
            <a:r>
              <a:rPr lang="en-US" dirty="0" smtClean="0"/>
              <a:t>Move us from not being able to do something to being able to do something with joy</a:t>
            </a:r>
            <a:endParaRPr lang="en-US" dirty="0"/>
          </a:p>
          <a:p>
            <a:endParaRPr lang="en-US" dirty="0" smtClean="0"/>
          </a:p>
        </p:txBody>
      </p:sp>
    </p:spTree>
    <p:extLst>
      <p:ext uri="{BB962C8B-B14F-4D97-AF65-F5344CB8AC3E}">
        <p14:creationId xmlns:p14="http://schemas.microsoft.com/office/powerpoint/2010/main" val="746384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p:txBody>
          <a:bodyPr/>
          <a:lstStyle/>
          <a:p>
            <a:r>
              <a:rPr lang="en-US" dirty="0" smtClean="0"/>
              <a:t>Knowledge</a:t>
            </a:r>
            <a:endParaRPr lang="en-US" dirty="0"/>
          </a:p>
        </p:txBody>
      </p:sp>
      <p:sp>
        <p:nvSpPr>
          <p:cNvPr id="4" name="Content Placeholder 3"/>
          <p:cNvSpPr>
            <a:spLocks noGrp="1"/>
          </p:cNvSpPr>
          <p:nvPr>
            <p:ph sz="half" idx="2"/>
          </p:nvPr>
        </p:nvSpPr>
        <p:spPr/>
        <p:txBody>
          <a:bodyPr/>
          <a:lstStyle/>
          <a:p>
            <a:r>
              <a:rPr lang="en-US" dirty="0" smtClean="0"/>
              <a:t>What did you do to </a:t>
            </a:r>
            <a:r>
              <a:rPr lang="en-US" dirty="0" err="1" smtClean="0"/>
              <a:t>sharethe</a:t>
            </a:r>
            <a:r>
              <a:rPr lang="en-US" dirty="0" smtClean="0"/>
              <a:t> information?</a:t>
            </a:r>
          </a:p>
          <a:p>
            <a:r>
              <a:rPr lang="en-US" dirty="0" smtClean="0"/>
              <a:t>Why did you do what you did? Why in that sequence?</a:t>
            </a:r>
          </a:p>
          <a:p>
            <a:r>
              <a:rPr lang="en-US" dirty="0" smtClean="0"/>
              <a:t>What was your goal?</a:t>
            </a:r>
          </a:p>
          <a:p>
            <a:r>
              <a:rPr lang="en-US" dirty="0" smtClean="0"/>
              <a:t>Was it achieved?</a:t>
            </a:r>
          </a:p>
          <a:p>
            <a:r>
              <a:rPr lang="en-US" dirty="0" smtClean="0"/>
              <a:t>Insights?</a:t>
            </a:r>
            <a:endParaRPr lang="en-US" dirty="0"/>
          </a:p>
        </p:txBody>
      </p:sp>
      <p:sp>
        <p:nvSpPr>
          <p:cNvPr id="5" name="Text Placeholder 4"/>
          <p:cNvSpPr>
            <a:spLocks noGrp="1"/>
          </p:cNvSpPr>
          <p:nvPr>
            <p:ph type="body" sz="quarter" idx="3"/>
          </p:nvPr>
        </p:nvSpPr>
        <p:spPr/>
        <p:txBody>
          <a:bodyPr/>
          <a:lstStyle/>
          <a:p>
            <a:r>
              <a:rPr lang="en-US" dirty="0" smtClean="0"/>
              <a:t>Skills</a:t>
            </a:r>
            <a:endParaRPr lang="en-US" dirty="0"/>
          </a:p>
        </p:txBody>
      </p:sp>
      <p:sp>
        <p:nvSpPr>
          <p:cNvPr id="6" name="Content Placeholder 5"/>
          <p:cNvSpPr>
            <a:spLocks noGrp="1"/>
          </p:cNvSpPr>
          <p:nvPr>
            <p:ph sz="quarter" idx="4"/>
          </p:nvPr>
        </p:nvSpPr>
        <p:spPr/>
        <p:txBody>
          <a:bodyPr/>
          <a:lstStyle/>
          <a:p>
            <a:r>
              <a:rPr lang="en-US" dirty="0"/>
              <a:t>What did you do to </a:t>
            </a:r>
            <a:r>
              <a:rPr lang="en-US" dirty="0" smtClean="0"/>
              <a:t>teach us the skill?</a:t>
            </a:r>
            <a:endParaRPr lang="en-US" dirty="0"/>
          </a:p>
          <a:p>
            <a:r>
              <a:rPr lang="en-US" dirty="0"/>
              <a:t>Why did you do what you did? Why in that sequence?</a:t>
            </a:r>
          </a:p>
          <a:p>
            <a:r>
              <a:rPr lang="en-US" dirty="0"/>
              <a:t>What was your goal?</a:t>
            </a:r>
          </a:p>
          <a:p>
            <a:r>
              <a:rPr lang="en-US" dirty="0"/>
              <a:t>Was it achieved</a:t>
            </a:r>
            <a:r>
              <a:rPr lang="en-US" dirty="0" smtClean="0"/>
              <a:t>?</a:t>
            </a:r>
          </a:p>
          <a:p>
            <a:r>
              <a:rPr lang="en-US" smtClean="0"/>
              <a:t>Insights?</a:t>
            </a:r>
            <a:endParaRPr lang="en-US" dirty="0"/>
          </a:p>
          <a:p>
            <a:endParaRPr lang="en-US" dirty="0"/>
          </a:p>
        </p:txBody>
      </p:sp>
    </p:spTree>
    <p:extLst>
      <p:ext uri="{BB962C8B-B14F-4D97-AF65-F5344CB8AC3E}">
        <p14:creationId xmlns:p14="http://schemas.microsoft.com/office/powerpoint/2010/main" val="32560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2801096">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100000"/>
                <a:lumMod val="100000"/>
              </a:schemeClr>
            </a:gs>
            <a:gs pos="100000">
              <a:schemeClr val="phClr">
                <a:tint val="80000"/>
              </a:schemeClr>
            </a:gs>
          </a:gsLst>
          <a:lin ang="5400000" scaled="0"/>
        </a:gradFill>
        <a:blipFill>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sz="2400"/>
        </a:defPPr>
      </a:lstStyle>
      <a:style>
        <a:lnRef idx="2">
          <a:schemeClr val="accent1">
            <a:shade val="50000"/>
          </a:schemeClr>
        </a:lnRef>
        <a:fillRef idx="1">
          <a:schemeClr val="accent1"/>
        </a:fillRef>
        <a:effectRef idx="0">
          <a:schemeClr val="accent1"/>
        </a:effectRef>
        <a:fontRef idx="minor">
          <a:schemeClr val="lt1"/>
        </a:fontRef>
      </a:style>
    </a:spDef>
    <a:lnDef>
      <a:spPr>
        <a:ln w="28575">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theme>
</file>

<file path=ppt/theme/theme2.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EcoLiving">
      <a:dk1>
        <a:srgbClr val="404040"/>
      </a:dk1>
      <a:lt1>
        <a:sysClr val="window" lastClr="FFFFFF"/>
      </a:lt1>
      <a:dk2>
        <a:srgbClr val="000000"/>
      </a:dk2>
      <a:lt2>
        <a:srgbClr val="F5EECF"/>
      </a:lt2>
      <a:accent1>
        <a:srgbClr val="488E4A"/>
      </a:accent1>
      <a:accent2>
        <a:srgbClr val="6595BC"/>
      </a:accent2>
      <a:accent3>
        <a:srgbClr val="CB6933"/>
      </a:accent3>
      <a:accent4>
        <a:srgbClr val="D4BC49"/>
      </a:accent4>
      <a:accent5>
        <a:srgbClr val="8F5C31"/>
      </a:accent5>
      <a:accent6>
        <a:srgbClr val="6E7588"/>
      </a:accent6>
      <a:hlink>
        <a:srgbClr val="B1754C"/>
      </a:hlink>
      <a:folHlink>
        <a:srgbClr val="6595BC"/>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coLiving_16x9">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miter lim="800000"/>
        </a:ln>
        <a:ln w="28575" cap="flat" cmpd="sng" algn="ctr">
          <a:solidFill>
            <a:schemeClr val="phClr"/>
          </a:solidFill>
          <a:miter lim="800000"/>
        </a:ln>
        <a:ln w="41275" cap="flat" cmpd="sng" algn="ctr">
          <a:solidFill>
            <a:schemeClr val="phClr"/>
          </a:solidFill>
          <a:miter lim="800000"/>
        </a:ln>
      </a:lnStyleLst>
      <a:effectStyleLst>
        <a:effectStyle>
          <a:effectLst/>
        </a:effectStyle>
        <a:effectStyle>
          <a:effectLst>
            <a:outerShdw blurRad="39999" dist="23000" dir="5400000" algn="bl" rotWithShape="0">
              <a:srgbClr val="000000">
                <a:alpha val="40000"/>
              </a:srgbClr>
            </a:outerShdw>
          </a:effectLst>
        </a:effectStyle>
        <a:effectStyle>
          <a:effectLst>
            <a:outerShdw blurRad="38100" dist="19050" dir="540000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DEFF986-5B24-4FFE-8015-C92B2DCBC2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TS102801096.potx</Template>
  <TotalTime>0</TotalTime>
  <Words>619</Words>
  <Application>Microsoft Macintosh PowerPoint</Application>
  <PresentationFormat>Custom</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TS102801096</vt:lpstr>
      <vt:lpstr>The Fundamentals of Curriculum Development</vt:lpstr>
      <vt:lpstr>Ice Breaking</vt:lpstr>
      <vt:lpstr>RED</vt:lpstr>
      <vt:lpstr>YELLOW</vt:lpstr>
      <vt:lpstr>GREEN</vt:lpstr>
      <vt:lpstr>BLUE</vt:lpstr>
      <vt:lpstr>Lessons Learned and Questions</vt:lpstr>
      <vt:lpstr>Teaching us something</vt:lpstr>
      <vt:lpstr>Discussion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modified xsi:type="dcterms:W3CDTF">2014-08-23T09:20:27Z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TC028010969991</vt:lpwstr>
  </property>
</Properties>
</file>