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BB3C4-58AE-475F-B609-723FCF9516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F28947-444D-47E7-B2B1-AED4DC95C6B2}">
      <dgm:prSet phldrT="[Text]"/>
      <dgm:spPr/>
      <dgm:t>
        <a:bodyPr/>
        <a:lstStyle/>
        <a:p>
          <a:r>
            <a:rPr lang="en-US" dirty="0"/>
            <a:t>Course Descriptions</a:t>
          </a:r>
        </a:p>
      </dgm:t>
    </dgm:pt>
    <dgm:pt modelId="{816AF1FB-2D22-463E-A082-88401C479188}" type="parTrans" cxnId="{ABFF1DD0-F608-4CC9-B4A2-186B264A3F08}">
      <dgm:prSet/>
      <dgm:spPr/>
      <dgm:t>
        <a:bodyPr/>
        <a:lstStyle/>
        <a:p>
          <a:endParaRPr lang="en-US"/>
        </a:p>
      </dgm:t>
    </dgm:pt>
    <dgm:pt modelId="{A5F4EAD7-3729-461A-B8CA-0C967F148400}" type="sibTrans" cxnId="{ABFF1DD0-F608-4CC9-B4A2-186B264A3F08}">
      <dgm:prSet/>
      <dgm:spPr/>
      <dgm:t>
        <a:bodyPr/>
        <a:lstStyle/>
        <a:p>
          <a:endParaRPr lang="en-US"/>
        </a:p>
      </dgm:t>
    </dgm:pt>
    <dgm:pt modelId="{75233317-8E8D-4C73-8AD7-C1B5082F0743}">
      <dgm:prSet phldrT="[Text]"/>
      <dgm:spPr/>
      <dgm:t>
        <a:bodyPr/>
        <a:lstStyle/>
        <a:p>
          <a:r>
            <a:rPr lang="en-US" dirty="0"/>
            <a:t>Course Goals</a:t>
          </a:r>
        </a:p>
      </dgm:t>
    </dgm:pt>
    <dgm:pt modelId="{5046624A-9777-48A1-A804-105135017C45}" type="parTrans" cxnId="{E06ABC43-C624-4A32-A36A-0A55263AB271}">
      <dgm:prSet/>
      <dgm:spPr/>
      <dgm:t>
        <a:bodyPr/>
        <a:lstStyle/>
        <a:p>
          <a:endParaRPr lang="en-US"/>
        </a:p>
      </dgm:t>
    </dgm:pt>
    <dgm:pt modelId="{1E8DA2CB-84BA-4689-9546-41EAD59720A8}" type="sibTrans" cxnId="{E06ABC43-C624-4A32-A36A-0A55263AB271}">
      <dgm:prSet/>
      <dgm:spPr/>
      <dgm:t>
        <a:bodyPr/>
        <a:lstStyle/>
        <a:p>
          <a:endParaRPr lang="en-US"/>
        </a:p>
      </dgm:t>
    </dgm:pt>
    <dgm:pt modelId="{1ACB5B14-A27F-48BD-B1CB-46CC78225CC2}">
      <dgm:prSet phldrT="[Text]"/>
      <dgm:spPr/>
      <dgm:t>
        <a:bodyPr/>
        <a:lstStyle/>
        <a:p>
          <a:r>
            <a:rPr lang="en-US" dirty="0"/>
            <a:t>Course materials</a:t>
          </a:r>
        </a:p>
      </dgm:t>
    </dgm:pt>
    <dgm:pt modelId="{E28BBDB4-1A48-4AB1-B1F8-BC7C5687B8DB}" type="parTrans" cxnId="{C6D1A186-857B-4CCC-B0C7-74818C39216F}">
      <dgm:prSet/>
      <dgm:spPr/>
      <dgm:t>
        <a:bodyPr/>
        <a:lstStyle/>
        <a:p>
          <a:endParaRPr lang="en-US"/>
        </a:p>
      </dgm:t>
    </dgm:pt>
    <dgm:pt modelId="{7A84D3F8-549B-4465-8575-AB9159007843}" type="sibTrans" cxnId="{C6D1A186-857B-4CCC-B0C7-74818C39216F}">
      <dgm:prSet/>
      <dgm:spPr/>
      <dgm:t>
        <a:bodyPr/>
        <a:lstStyle/>
        <a:p>
          <a:endParaRPr lang="en-US"/>
        </a:p>
      </dgm:t>
    </dgm:pt>
    <dgm:pt modelId="{463F03CB-4A74-41D0-8068-368E3A77BBB8}">
      <dgm:prSet phldrT="[Text]"/>
      <dgm:spPr/>
      <dgm:t>
        <a:bodyPr/>
        <a:lstStyle/>
        <a:p>
          <a:r>
            <a:rPr lang="en-US" dirty="0"/>
            <a:t>Course Schedule</a:t>
          </a:r>
        </a:p>
      </dgm:t>
    </dgm:pt>
    <dgm:pt modelId="{82EFC163-9A54-4228-8D6E-37AFDAFFCA8D}" type="parTrans" cxnId="{748C175D-5BC4-4C72-90CA-26CC215AF6C1}">
      <dgm:prSet/>
      <dgm:spPr/>
      <dgm:t>
        <a:bodyPr/>
        <a:lstStyle/>
        <a:p>
          <a:endParaRPr lang="en-US"/>
        </a:p>
      </dgm:t>
    </dgm:pt>
    <dgm:pt modelId="{C8BBA059-2392-44C2-9451-54C7E7489666}" type="sibTrans" cxnId="{748C175D-5BC4-4C72-90CA-26CC215AF6C1}">
      <dgm:prSet/>
      <dgm:spPr/>
      <dgm:t>
        <a:bodyPr/>
        <a:lstStyle/>
        <a:p>
          <a:endParaRPr lang="en-US"/>
        </a:p>
      </dgm:t>
    </dgm:pt>
    <dgm:pt modelId="{4319756F-5CC9-4D85-A32A-B4554EF0E26E}">
      <dgm:prSet phldrT="[Text]"/>
      <dgm:spPr/>
      <dgm:t>
        <a:bodyPr/>
        <a:lstStyle/>
        <a:p>
          <a:r>
            <a:rPr lang="en-US" dirty="0"/>
            <a:t>Course Policy and Expectations</a:t>
          </a:r>
        </a:p>
      </dgm:t>
    </dgm:pt>
    <dgm:pt modelId="{6C14100D-FF77-4846-BA3F-3ACBEA67BF27}" type="parTrans" cxnId="{DCB14E53-8298-4A49-A9E7-B871645D2376}">
      <dgm:prSet/>
      <dgm:spPr/>
      <dgm:t>
        <a:bodyPr/>
        <a:lstStyle/>
        <a:p>
          <a:endParaRPr lang="en-US"/>
        </a:p>
      </dgm:t>
    </dgm:pt>
    <dgm:pt modelId="{65A56FAB-5DE8-48EA-B7E9-88D437F01A24}" type="sibTrans" cxnId="{DCB14E53-8298-4A49-A9E7-B871645D2376}">
      <dgm:prSet/>
      <dgm:spPr/>
      <dgm:t>
        <a:bodyPr/>
        <a:lstStyle/>
        <a:p>
          <a:endParaRPr lang="en-US"/>
        </a:p>
      </dgm:t>
    </dgm:pt>
    <dgm:pt modelId="{CEB8A2D5-6D7A-4216-B77C-ACBAE7C773B9}">
      <dgm:prSet phldrT="[Text]"/>
      <dgm:spPr/>
      <dgm:t>
        <a:bodyPr/>
        <a:lstStyle/>
        <a:p>
          <a:r>
            <a:rPr lang="en-US" dirty="0"/>
            <a:t>Assignment and Exams Instructions + Rubrics</a:t>
          </a:r>
        </a:p>
      </dgm:t>
    </dgm:pt>
    <dgm:pt modelId="{693E6344-0741-4D4C-B727-4F66E7B1A21F}" type="parTrans" cxnId="{380F8E9D-7D3B-4293-9456-1D2DC84EE0FB}">
      <dgm:prSet/>
      <dgm:spPr/>
      <dgm:t>
        <a:bodyPr/>
        <a:lstStyle/>
        <a:p>
          <a:endParaRPr lang="en-US"/>
        </a:p>
      </dgm:t>
    </dgm:pt>
    <dgm:pt modelId="{2DD2473A-E374-40C0-A15D-6512B6C7499F}" type="sibTrans" cxnId="{380F8E9D-7D3B-4293-9456-1D2DC84EE0FB}">
      <dgm:prSet/>
      <dgm:spPr/>
      <dgm:t>
        <a:bodyPr/>
        <a:lstStyle/>
        <a:p>
          <a:endParaRPr lang="en-US"/>
        </a:p>
      </dgm:t>
    </dgm:pt>
    <dgm:pt modelId="{A252D1A8-4E7C-4984-A3DF-9BA45704F044}">
      <dgm:prSet phldrT="[Text]"/>
      <dgm:spPr/>
      <dgm:t>
        <a:bodyPr/>
        <a:lstStyle/>
        <a:p>
          <a:r>
            <a:rPr lang="en-US" dirty="0"/>
            <a:t>Netiquettes</a:t>
          </a:r>
        </a:p>
      </dgm:t>
    </dgm:pt>
    <dgm:pt modelId="{BF09576E-AFEE-44AF-9F5D-37CB1AC8C101}" type="parTrans" cxnId="{F84539E5-3A1C-4503-9C02-18F2C6533F94}">
      <dgm:prSet/>
      <dgm:spPr/>
      <dgm:t>
        <a:bodyPr/>
        <a:lstStyle/>
        <a:p>
          <a:endParaRPr lang="en-US"/>
        </a:p>
      </dgm:t>
    </dgm:pt>
    <dgm:pt modelId="{F42464E0-710E-4A1B-8BFB-22D54F7E3539}" type="sibTrans" cxnId="{F84539E5-3A1C-4503-9C02-18F2C6533F94}">
      <dgm:prSet/>
      <dgm:spPr/>
      <dgm:t>
        <a:bodyPr/>
        <a:lstStyle/>
        <a:p>
          <a:endParaRPr lang="en-US"/>
        </a:p>
      </dgm:t>
    </dgm:pt>
    <dgm:pt modelId="{624FBC86-7481-4E07-A388-3C159CB2C40B}">
      <dgm:prSet phldrT="[Text]"/>
      <dgm:spPr/>
      <dgm:t>
        <a:bodyPr/>
        <a:lstStyle/>
        <a:p>
          <a:r>
            <a:rPr lang="en-US" dirty="0"/>
            <a:t>Technical support</a:t>
          </a:r>
        </a:p>
      </dgm:t>
    </dgm:pt>
    <dgm:pt modelId="{F25F44D5-2119-4F9D-BBD2-EECF02CC01D7}" type="parTrans" cxnId="{0C69DC0F-C813-4496-ACD0-8E458CF6CA2A}">
      <dgm:prSet/>
      <dgm:spPr/>
      <dgm:t>
        <a:bodyPr/>
        <a:lstStyle/>
        <a:p>
          <a:endParaRPr lang="en-US"/>
        </a:p>
      </dgm:t>
    </dgm:pt>
    <dgm:pt modelId="{AF444889-4CE0-4892-AF7F-E3FC97E9E69E}" type="sibTrans" cxnId="{0C69DC0F-C813-4496-ACD0-8E458CF6CA2A}">
      <dgm:prSet/>
      <dgm:spPr/>
      <dgm:t>
        <a:bodyPr/>
        <a:lstStyle/>
        <a:p>
          <a:endParaRPr lang="en-US"/>
        </a:p>
      </dgm:t>
    </dgm:pt>
    <dgm:pt modelId="{7D3AE105-0F6F-406F-8E37-1C4EBD124EA4}">
      <dgm:prSet phldrT="[Text]"/>
      <dgm:spPr/>
      <dgm:t>
        <a:bodyPr/>
        <a:lstStyle/>
        <a:p>
          <a:r>
            <a:rPr lang="en-US" dirty="0"/>
            <a:t>Instructors and communication policy</a:t>
          </a:r>
        </a:p>
      </dgm:t>
    </dgm:pt>
    <dgm:pt modelId="{D7146201-F909-4AEC-B3E6-7FACB8CCD97A}" type="parTrans" cxnId="{9FD29F7E-DDB2-449A-8921-95D66F85341A}">
      <dgm:prSet/>
      <dgm:spPr/>
      <dgm:t>
        <a:bodyPr/>
        <a:lstStyle/>
        <a:p>
          <a:endParaRPr lang="en-US"/>
        </a:p>
      </dgm:t>
    </dgm:pt>
    <dgm:pt modelId="{3EA5C5D9-7334-4C1B-95B5-A3F291A6DF5A}" type="sibTrans" cxnId="{9FD29F7E-DDB2-449A-8921-95D66F85341A}">
      <dgm:prSet/>
      <dgm:spPr/>
      <dgm:t>
        <a:bodyPr/>
        <a:lstStyle/>
        <a:p>
          <a:endParaRPr lang="en-US"/>
        </a:p>
      </dgm:t>
    </dgm:pt>
    <dgm:pt modelId="{5CDEA5EF-AB40-47B7-B7F7-5AD8E12C588B}" type="pres">
      <dgm:prSet presAssocID="{FD0BB3C4-58AE-475F-B609-723FCF951670}" presName="linear" presStyleCnt="0">
        <dgm:presLayoutVars>
          <dgm:animLvl val="lvl"/>
          <dgm:resizeHandles val="exact"/>
        </dgm:presLayoutVars>
      </dgm:prSet>
      <dgm:spPr/>
    </dgm:pt>
    <dgm:pt modelId="{73DABF13-C3A4-4550-A60D-74D8238A0307}" type="pres">
      <dgm:prSet presAssocID="{BAF28947-444D-47E7-B2B1-AED4DC95C6B2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CA08F7F4-EBC0-443D-8D72-A3283CD27D4B}" type="pres">
      <dgm:prSet presAssocID="{A5F4EAD7-3729-461A-B8CA-0C967F148400}" presName="spacer" presStyleCnt="0"/>
      <dgm:spPr/>
    </dgm:pt>
    <dgm:pt modelId="{8BAE4DE6-C082-4A9D-9A6C-262122199A43}" type="pres">
      <dgm:prSet presAssocID="{75233317-8E8D-4C73-8AD7-C1B5082F074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95285874-ED4B-4522-B085-EDC0FF036501}" type="pres">
      <dgm:prSet presAssocID="{1E8DA2CB-84BA-4689-9546-41EAD59720A8}" presName="spacer" presStyleCnt="0"/>
      <dgm:spPr/>
    </dgm:pt>
    <dgm:pt modelId="{97E03A7D-C55F-464D-A10B-3463276820D3}" type="pres">
      <dgm:prSet presAssocID="{1ACB5B14-A27F-48BD-B1CB-46CC78225CC2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66DDCC14-A894-4D91-AC03-CDB7AB69A025}" type="pres">
      <dgm:prSet presAssocID="{7A84D3F8-549B-4465-8575-AB9159007843}" presName="spacer" presStyleCnt="0"/>
      <dgm:spPr/>
    </dgm:pt>
    <dgm:pt modelId="{E0842DCA-D3F4-4DAB-8554-C463351A7727}" type="pres">
      <dgm:prSet presAssocID="{463F03CB-4A74-41D0-8068-368E3A77BBB8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4DFEAE3A-9EA3-4B90-BE85-D1ABC6BC2029}" type="pres">
      <dgm:prSet presAssocID="{C8BBA059-2392-44C2-9451-54C7E7489666}" presName="spacer" presStyleCnt="0"/>
      <dgm:spPr/>
    </dgm:pt>
    <dgm:pt modelId="{43F0C3ED-479D-4CE5-AA47-B715B2B30E71}" type="pres">
      <dgm:prSet presAssocID="{4319756F-5CC9-4D85-A32A-B4554EF0E26E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8379FFB-351B-4559-8FF8-2B13CCC0D1A7}" type="pres">
      <dgm:prSet presAssocID="{65A56FAB-5DE8-48EA-B7E9-88D437F01A24}" presName="spacer" presStyleCnt="0"/>
      <dgm:spPr/>
    </dgm:pt>
    <dgm:pt modelId="{6132619B-0C0C-4F8A-87AA-90C7A6F95114}" type="pres">
      <dgm:prSet presAssocID="{CEB8A2D5-6D7A-4216-B77C-ACBAE7C773B9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A8C514BD-5BDC-46BF-9CFD-E8158969BAFD}" type="pres">
      <dgm:prSet presAssocID="{2DD2473A-E374-40C0-A15D-6512B6C7499F}" presName="spacer" presStyleCnt="0"/>
      <dgm:spPr/>
    </dgm:pt>
    <dgm:pt modelId="{4EBBCCDA-3BD7-4F36-AB61-3E5EE07A1775}" type="pres">
      <dgm:prSet presAssocID="{A252D1A8-4E7C-4984-A3DF-9BA45704F044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776979E0-5363-424A-8926-9FE78FE743B9}" type="pres">
      <dgm:prSet presAssocID="{F42464E0-710E-4A1B-8BFB-22D54F7E3539}" presName="spacer" presStyleCnt="0"/>
      <dgm:spPr/>
    </dgm:pt>
    <dgm:pt modelId="{D05438AA-A190-4C0E-A5B5-C51FAA0E236C}" type="pres">
      <dgm:prSet presAssocID="{624FBC86-7481-4E07-A388-3C159CB2C40B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01FE4915-9B6B-4E60-BFB0-543FD09C3D02}" type="pres">
      <dgm:prSet presAssocID="{AF444889-4CE0-4892-AF7F-E3FC97E9E69E}" presName="spacer" presStyleCnt="0"/>
      <dgm:spPr/>
    </dgm:pt>
    <dgm:pt modelId="{DFE61E47-01DF-480F-AF95-EEB2ABD11FDD}" type="pres">
      <dgm:prSet presAssocID="{7D3AE105-0F6F-406F-8E37-1C4EBD124EA4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0C69DC0F-C813-4496-ACD0-8E458CF6CA2A}" srcId="{FD0BB3C4-58AE-475F-B609-723FCF951670}" destId="{624FBC86-7481-4E07-A388-3C159CB2C40B}" srcOrd="7" destOrd="0" parTransId="{F25F44D5-2119-4F9D-BBD2-EECF02CC01D7}" sibTransId="{AF444889-4CE0-4892-AF7F-E3FC97E9E69E}"/>
    <dgm:cxn modelId="{A9DDD325-E291-4B38-A623-FEDDC6DD5A3C}" type="presOf" srcId="{624FBC86-7481-4E07-A388-3C159CB2C40B}" destId="{D05438AA-A190-4C0E-A5B5-C51FAA0E236C}" srcOrd="0" destOrd="0" presId="urn:microsoft.com/office/officeart/2005/8/layout/vList2"/>
    <dgm:cxn modelId="{FF81AD3A-E2CB-45ED-ACBA-597038801C3A}" type="presOf" srcId="{BAF28947-444D-47E7-B2B1-AED4DC95C6B2}" destId="{73DABF13-C3A4-4550-A60D-74D8238A0307}" srcOrd="0" destOrd="0" presId="urn:microsoft.com/office/officeart/2005/8/layout/vList2"/>
    <dgm:cxn modelId="{748C175D-5BC4-4C72-90CA-26CC215AF6C1}" srcId="{FD0BB3C4-58AE-475F-B609-723FCF951670}" destId="{463F03CB-4A74-41D0-8068-368E3A77BBB8}" srcOrd="3" destOrd="0" parTransId="{82EFC163-9A54-4228-8D6E-37AFDAFFCA8D}" sibTransId="{C8BBA059-2392-44C2-9451-54C7E7489666}"/>
    <dgm:cxn modelId="{0D5DCF42-AAF1-48DE-A597-D72CC37E1F56}" type="presOf" srcId="{463F03CB-4A74-41D0-8068-368E3A77BBB8}" destId="{E0842DCA-D3F4-4DAB-8554-C463351A7727}" srcOrd="0" destOrd="0" presId="urn:microsoft.com/office/officeart/2005/8/layout/vList2"/>
    <dgm:cxn modelId="{E06ABC43-C624-4A32-A36A-0A55263AB271}" srcId="{FD0BB3C4-58AE-475F-B609-723FCF951670}" destId="{75233317-8E8D-4C73-8AD7-C1B5082F0743}" srcOrd="1" destOrd="0" parTransId="{5046624A-9777-48A1-A804-105135017C45}" sibTransId="{1E8DA2CB-84BA-4689-9546-41EAD59720A8}"/>
    <dgm:cxn modelId="{CE3AAA49-D060-4AB4-A8CB-2CD7FA38DA8F}" type="presOf" srcId="{FD0BB3C4-58AE-475F-B609-723FCF951670}" destId="{5CDEA5EF-AB40-47B7-B7F7-5AD8E12C588B}" srcOrd="0" destOrd="0" presId="urn:microsoft.com/office/officeart/2005/8/layout/vList2"/>
    <dgm:cxn modelId="{DCB14E53-8298-4A49-A9E7-B871645D2376}" srcId="{FD0BB3C4-58AE-475F-B609-723FCF951670}" destId="{4319756F-5CC9-4D85-A32A-B4554EF0E26E}" srcOrd="4" destOrd="0" parTransId="{6C14100D-FF77-4846-BA3F-3ACBEA67BF27}" sibTransId="{65A56FAB-5DE8-48EA-B7E9-88D437F01A24}"/>
    <dgm:cxn modelId="{9FD29F7E-DDB2-449A-8921-95D66F85341A}" srcId="{FD0BB3C4-58AE-475F-B609-723FCF951670}" destId="{7D3AE105-0F6F-406F-8E37-1C4EBD124EA4}" srcOrd="8" destOrd="0" parTransId="{D7146201-F909-4AEC-B3E6-7FACB8CCD97A}" sibTransId="{3EA5C5D9-7334-4C1B-95B5-A3F291A6DF5A}"/>
    <dgm:cxn modelId="{AFA99883-F3A5-4D17-9049-6AC27B56426F}" type="presOf" srcId="{4319756F-5CC9-4D85-A32A-B4554EF0E26E}" destId="{43F0C3ED-479D-4CE5-AA47-B715B2B30E71}" srcOrd="0" destOrd="0" presId="urn:microsoft.com/office/officeart/2005/8/layout/vList2"/>
    <dgm:cxn modelId="{C6D1A186-857B-4CCC-B0C7-74818C39216F}" srcId="{FD0BB3C4-58AE-475F-B609-723FCF951670}" destId="{1ACB5B14-A27F-48BD-B1CB-46CC78225CC2}" srcOrd="2" destOrd="0" parTransId="{E28BBDB4-1A48-4AB1-B1F8-BC7C5687B8DB}" sibTransId="{7A84D3F8-549B-4465-8575-AB9159007843}"/>
    <dgm:cxn modelId="{BADD238A-1B36-476B-9B2F-704FB45E74D6}" type="presOf" srcId="{75233317-8E8D-4C73-8AD7-C1B5082F0743}" destId="{8BAE4DE6-C082-4A9D-9A6C-262122199A43}" srcOrd="0" destOrd="0" presId="urn:microsoft.com/office/officeart/2005/8/layout/vList2"/>
    <dgm:cxn modelId="{68DE1190-0082-4B34-AB58-4F5A90F0E52C}" type="presOf" srcId="{CEB8A2D5-6D7A-4216-B77C-ACBAE7C773B9}" destId="{6132619B-0C0C-4F8A-87AA-90C7A6F95114}" srcOrd="0" destOrd="0" presId="urn:microsoft.com/office/officeart/2005/8/layout/vList2"/>
    <dgm:cxn modelId="{380F8E9D-7D3B-4293-9456-1D2DC84EE0FB}" srcId="{FD0BB3C4-58AE-475F-B609-723FCF951670}" destId="{CEB8A2D5-6D7A-4216-B77C-ACBAE7C773B9}" srcOrd="5" destOrd="0" parTransId="{693E6344-0741-4D4C-B727-4F66E7B1A21F}" sibTransId="{2DD2473A-E374-40C0-A15D-6512B6C7499F}"/>
    <dgm:cxn modelId="{2C7C8C9E-3678-4507-BA6A-516AF2F598A8}" type="presOf" srcId="{A252D1A8-4E7C-4984-A3DF-9BA45704F044}" destId="{4EBBCCDA-3BD7-4F36-AB61-3E5EE07A1775}" srcOrd="0" destOrd="0" presId="urn:microsoft.com/office/officeart/2005/8/layout/vList2"/>
    <dgm:cxn modelId="{3A8D09A5-AD55-4F87-A909-0C025F2749A6}" type="presOf" srcId="{1ACB5B14-A27F-48BD-B1CB-46CC78225CC2}" destId="{97E03A7D-C55F-464D-A10B-3463276820D3}" srcOrd="0" destOrd="0" presId="urn:microsoft.com/office/officeart/2005/8/layout/vList2"/>
    <dgm:cxn modelId="{ABFF1DD0-F608-4CC9-B4A2-186B264A3F08}" srcId="{FD0BB3C4-58AE-475F-B609-723FCF951670}" destId="{BAF28947-444D-47E7-B2B1-AED4DC95C6B2}" srcOrd="0" destOrd="0" parTransId="{816AF1FB-2D22-463E-A082-88401C479188}" sibTransId="{A5F4EAD7-3729-461A-B8CA-0C967F148400}"/>
    <dgm:cxn modelId="{3BDCF1DA-ECAD-4D5B-B9D7-248D50AFF51E}" type="presOf" srcId="{7D3AE105-0F6F-406F-8E37-1C4EBD124EA4}" destId="{DFE61E47-01DF-480F-AF95-EEB2ABD11FDD}" srcOrd="0" destOrd="0" presId="urn:microsoft.com/office/officeart/2005/8/layout/vList2"/>
    <dgm:cxn modelId="{F84539E5-3A1C-4503-9C02-18F2C6533F94}" srcId="{FD0BB3C4-58AE-475F-B609-723FCF951670}" destId="{A252D1A8-4E7C-4984-A3DF-9BA45704F044}" srcOrd="6" destOrd="0" parTransId="{BF09576E-AFEE-44AF-9F5D-37CB1AC8C101}" sibTransId="{F42464E0-710E-4A1B-8BFB-22D54F7E3539}"/>
    <dgm:cxn modelId="{F9ACB2F5-7FE9-405C-9095-0CE11FFA20E2}" type="presParOf" srcId="{5CDEA5EF-AB40-47B7-B7F7-5AD8E12C588B}" destId="{73DABF13-C3A4-4550-A60D-74D8238A0307}" srcOrd="0" destOrd="0" presId="urn:microsoft.com/office/officeart/2005/8/layout/vList2"/>
    <dgm:cxn modelId="{07561EC1-9B5A-4565-A801-F741C5DDAA20}" type="presParOf" srcId="{5CDEA5EF-AB40-47B7-B7F7-5AD8E12C588B}" destId="{CA08F7F4-EBC0-443D-8D72-A3283CD27D4B}" srcOrd="1" destOrd="0" presId="urn:microsoft.com/office/officeart/2005/8/layout/vList2"/>
    <dgm:cxn modelId="{A44629A6-53DC-41BD-8F8B-0E662B32E0D0}" type="presParOf" srcId="{5CDEA5EF-AB40-47B7-B7F7-5AD8E12C588B}" destId="{8BAE4DE6-C082-4A9D-9A6C-262122199A43}" srcOrd="2" destOrd="0" presId="urn:microsoft.com/office/officeart/2005/8/layout/vList2"/>
    <dgm:cxn modelId="{4E99C333-77EA-4FD9-B1CF-0A9400EF4225}" type="presParOf" srcId="{5CDEA5EF-AB40-47B7-B7F7-5AD8E12C588B}" destId="{95285874-ED4B-4522-B085-EDC0FF036501}" srcOrd="3" destOrd="0" presId="urn:microsoft.com/office/officeart/2005/8/layout/vList2"/>
    <dgm:cxn modelId="{8D1C614F-1A4F-4AC4-B86C-C72378AA09B9}" type="presParOf" srcId="{5CDEA5EF-AB40-47B7-B7F7-5AD8E12C588B}" destId="{97E03A7D-C55F-464D-A10B-3463276820D3}" srcOrd="4" destOrd="0" presId="urn:microsoft.com/office/officeart/2005/8/layout/vList2"/>
    <dgm:cxn modelId="{2ACEF9DD-861B-4C68-BDD7-062D0A2D7B20}" type="presParOf" srcId="{5CDEA5EF-AB40-47B7-B7F7-5AD8E12C588B}" destId="{66DDCC14-A894-4D91-AC03-CDB7AB69A025}" srcOrd="5" destOrd="0" presId="urn:microsoft.com/office/officeart/2005/8/layout/vList2"/>
    <dgm:cxn modelId="{D9E90417-E26C-43BA-B193-3CC1F1A2ACEF}" type="presParOf" srcId="{5CDEA5EF-AB40-47B7-B7F7-5AD8E12C588B}" destId="{E0842DCA-D3F4-4DAB-8554-C463351A7727}" srcOrd="6" destOrd="0" presId="urn:microsoft.com/office/officeart/2005/8/layout/vList2"/>
    <dgm:cxn modelId="{C8D13B2D-4455-441C-BE39-03E6939EE4DA}" type="presParOf" srcId="{5CDEA5EF-AB40-47B7-B7F7-5AD8E12C588B}" destId="{4DFEAE3A-9EA3-4B90-BE85-D1ABC6BC2029}" srcOrd="7" destOrd="0" presId="urn:microsoft.com/office/officeart/2005/8/layout/vList2"/>
    <dgm:cxn modelId="{689EE099-8C9F-43B5-8CDE-876618FF8E2E}" type="presParOf" srcId="{5CDEA5EF-AB40-47B7-B7F7-5AD8E12C588B}" destId="{43F0C3ED-479D-4CE5-AA47-B715B2B30E71}" srcOrd="8" destOrd="0" presId="urn:microsoft.com/office/officeart/2005/8/layout/vList2"/>
    <dgm:cxn modelId="{EE7EF555-8181-48D7-9DE3-A6DE4CD36B45}" type="presParOf" srcId="{5CDEA5EF-AB40-47B7-B7F7-5AD8E12C588B}" destId="{D8379FFB-351B-4559-8FF8-2B13CCC0D1A7}" srcOrd="9" destOrd="0" presId="urn:microsoft.com/office/officeart/2005/8/layout/vList2"/>
    <dgm:cxn modelId="{90ECAD68-F632-475A-9852-8A826725B0FB}" type="presParOf" srcId="{5CDEA5EF-AB40-47B7-B7F7-5AD8E12C588B}" destId="{6132619B-0C0C-4F8A-87AA-90C7A6F95114}" srcOrd="10" destOrd="0" presId="urn:microsoft.com/office/officeart/2005/8/layout/vList2"/>
    <dgm:cxn modelId="{8A849BA3-82BF-419C-8CB4-D738F59319C5}" type="presParOf" srcId="{5CDEA5EF-AB40-47B7-B7F7-5AD8E12C588B}" destId="{A8C514BD-5BDC-46BF-9CFD-E8158969BAFD}" srcOrd="11" destOrd="0" presId="urn:microsoft.com/office/officeart/2005/8/layout/vList2"/>
    <dgm:cxn modelId="{BF1A887B-F3EB-41AF-A7FE-04D2EB0991E5}" type="presParOf" srcId="{5CDEA5EF-AB40-47B7-B7F7-5AD8E12C588B}" destId="{4EBBCCDA-3BD7-4F36-AB61-3E5EE07A1775}" srcOrd="12" destOrd="0" presId="urn:microsoft.com/office/officeart/2005/8/layout/vList2"/>
    <dgm:cxn modelId="{B80CE1E3-5548-4E19-9B97-5B2B9AA8A532}" type="presParOf" srcId="{5CDEA5EF-AB40-47B7-B7F7-5AD8E12C588B}" destId="{776979E0-5363-424A-8926-9FE78FE743B9}" srcOrd="13" destOrd="0" presId="urn:microsoft.com/office/officeart/2005/8/layout/vList2"/>
    <dgm:cxn modelId="{8BBBCC6D-85D7-4DB4-B89B-5B37969CDFD4}" type="presParOf" srcId="{5CDEA5EF-AB40-47B7-B7F7-5AD8E12C588B}" destId="{D05438AA-A190-4C0E-A5B5-C51FAA0E236C}" srcOrd="14" destOrd="0" presId="urn:microsoft.com/office/officeart/2005/8/layout/vList2"/>
    <dgm:cxn modelId="{25447714-7907-477E-952F-01F65804729C}" type="presParOf" srcId="{5CDEA5EF-AB40-47B7-B7F7-5AD8E12C588B}" destId="{01FE4915-9B6B-4E60-BFB0-543FD09C3D02}" srcOrd="15" destOrd="0" presId="urn:microsoft.com/office/officeart/2005/8/layout/vList2"/>
    <dgm:cxn modelId="{8EA02B9D-A7DE-4355-9C3F-A5FA058F127E}" type="presParOf" srcId="{5CDEA5EF-AB40-47B7-B7F7-5AD8E12C588B}" destId="{DFE61E47-01DF-480F-AF95-EEB2ABD11FDD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ABF13-C3A4-4550-A60D-74D8238A0307}">
      <dsp:nvSpPr>
        <dsp:cNvPr id="0" name=""/>
        <dsp:cNvSpPr/>
      </dsp:nvSpPr>
      <dsp:spPr>
        <a:xfrm>
          <a:off x="0" y="75853"/>
          <a:ext cx="6513603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Course Descriptions</a:t>
          </a:r>
        </a:p>
      </dsp:txBody>
      <dsp:txXfrm>
        <a:off x="28100" y="103953"/>
        <a:ext cx="6457403" cy="519439"/>
      </dsp:txXfrm>
    </dsp:sp>
    <dsp:sp modelId="{8BAE4DE6-C082-4A9D-9A6C-262122199A43}">
      <dsp:nvSpPr>
        <dsp:cNvPr id="0" name=""/>
        <dsp:cNvSpPr/>
      </dsp:nvSpPr>
      <dsp:spPr>
        <a:xfrm>
          <a:off x="0" y="720613"/>
          <a:ext cx="6513603" cy="575639"/>
        </a:xfrm>
        <a:prstGeom prst="round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Course Goals</a:t>
          </a:r>
        </a:p>
      </dsp:txBody>
      <dsp:txXfrm>
        <a:off x="28100" y="748713"/>
        <a:ext cx="6457403" cy="519439"/>
      </dsp:txXfrm>
    </dsp:sp>
    <dsp:sp modelId="{97E03A7D-C55F-464D-A10B-3463276820D3}">
      <dsp:nvSpPr>
        <dsp:cNvPr id="0" name=""/>
        <dsp:cNvSpPr/>
      </dsp:nvSpPr>
      <dsp:spPr>
        <a:xfrm>
          <a:off x="0" y="1365373"/>
          <a:ext cx="6513603" cy="57563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Course materials</a:t>
          </a:r>
        </a:p>
      </dsp:txBody>
      <dsp:txXfrm>
        <a:off x="28100" y="1393473"/>
        <a:ext cx="6457403" cy="519439"/>
      </dsp:txXfrm>
    </dsp:sp>
    <dsp:sp modelId="{E0842DCA-D3F4-4DAB-8554-C463351A7727}">
      <dsp:nvSpPr>
        <dsp:cNvPr id="0" name=""/>
        <dsp:cNvSpPr/>
      </dsp:nvSpPr>
      <dsp:spPr>
        <a:xfrm>
          <a:off x="0" y="2010133"/>
          <a:ext cx="6513603" cy="575639"/>
        </a:xfrm>
        <a:prstGeom prst="round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Course Schedule</a:t>
          </a:r>
        </a:p>
      </dsp:txBody>
      <dsp:txXfrm>
        <a:off x="28100" y="2038233"/>
        <a:ext cx="6457403" cy="519439"/>
      </dsp:txXfrm>
    </dsp:sp>
    <dsp:sp modelId="{43F0C3ED-479D-4CE5-AA47-B715B2B30E71}">
      <dsp:nvSpPr>
        <dsp:cNvPr id="0" name=""/>
        <dsp:cNvSpPr/>
      </dsp:nvSpPr>
      <dsp:spPr>
        <a:xfrm>
          <a:off x="0" y="2654893"/>
          <a:ext cx="6513603" cy="57563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Course Policy and Expectations</a:t>
          </a:r>
        </a:p>
      </dsp:txBody>
      <dsp:txXfrm>
        <a:off x="28100" y="2682993"/>
        <a:ext cx="6457403" cy="519439"/>
      </dsp:txXfrm>
    </dsp:sp>
    <dsp:sp modelId="{6132619B-0C0C-4F8A-87AA-90C7A6F95114}">
      <dsp:nvSpPr>
        <dsp:cNvPr id="0" name=""/>
        <dsp:cNvSpPr/>
      </dsp:nvSpPr>
      <dsp:spPr>
        <a:xfrm>
          <a:off x="0" y="3299653"/>
          <a:ext cx="6513603" cy="575639"/>
        </a:xfrm>
        <a:prstGeom prst="round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Assignment and Exams Instructions + Rubrics</a:t>
          </a:r>
        </a:p>
      </dsp:txBody>
      <dsp:txXfrm>
        <a:off x="28100" y="3327753"/>
        <a:ext cx="6457403" cy="519439"/>
      </dsp:txXfrm>
    </dsp:sp>
    <dsp:sp modelId="{4EBBCCDA-3BD7-4F36-AB61-3E5EE07A1775}">
      <dsp:nvSpPr>
        <dsp:cNvPr id="0" name=""/>
        <dsp:cNvSpPr/>
      </dsp:nvSpPr>
      <dsp:spPr>
        <a:xfrm>
          <a:off x="0" y="3944413"/>
          <a:ext cx="6513603" cy="57563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Netiquettes</a:t>
          </a:r>
        </a:p>
      </dsp:txBody>
      <dsp:txXfrm>
        <a:off x="28100" y="3972513"/>
        <a:ext cx="6457403" cy="519439"/>
      </dsp:txXfrm>
    </dsp:sp>
    <dsp:sp modelId="{D05438AA-A190-4C0E-A5B5-C51FAA0E236C}">
      <dsp:nvSpPr>
        <dsp:cNvPr id="0" name=""/>
        <dsp:cNvSpPr/>
      </dsp:nvSpPr>
      <dsp:spPr>
        <a:xfrm>
          <a:off x="0" y="4589173"/>
          <a:ext cx="6513603" cy="575639"/>
        </a:xfrm>
        <a:prstGeom prst="round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Technical support</a:t>
          </a:r>
        </a:p>
      </dsp:txBody>
      <dsp:txXfrm>
        <a:off x="28100" y="4617273"/>
        <a:ext cx="6457403" cy="519439"/>
      </dsp:txXfrm>
    </dsp:sp>
    <dsp:sp modelId="{DFE61E47-01DF-480F-AF95-EEB2ABD11FDD}">
      <dsp:nvSpPr>
        <dsp:cNvPr id="0" name=""/>
        <dsp:cNvSpPr/>
      </dsp:nvSpPr>
      <dsp:spPr>
        <a:xfrm>
          <a:off x="0" y="5233932"/>
          <a:ext cx="6513603" cy="5756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Instructors and communication policy</a:t>
          </a:r>
        </a:p>
      </dsp:txBody>
      <dsp:txXfrm>
        <a:off x="28100" y="5262032"/>
        <a:ext cx="6457403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1828-3943-4491-A1FD-39290B50C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C79E0-E3C1-4F4E-85F3-222235346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B992-529B-4D6A-B73E-65B4E320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2BF3-B63D-4920-9225-BBCC6F06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D78A4-BA9B-43BC-A76E-AB22EDB8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9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4DFA-B36E-4A02-ADD8-FBD1B909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0966C-AF0D-4960-A320-61D2C197F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E536F-F703-4AF1-99AD-2B1657F9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E2CE-AEA7-4DF0-BA2B-4FA536B3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1E54E-DABA-4A45-B06C-0E9FA334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8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E527A-AE6C-485E-B20E-C0AC422E4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35843-F824-4D7A-8185-3E668D53D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31FC-3383-4694-8979-A494349C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DFDEB-7D11-4C71-B8A5-A37E4B24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85E6A-BF28-4E9D-9F38-35AD42E6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5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2C02F-4455-43D5-99D2-88336877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F5409-FED4-4E76-9F9B-1DE755D2E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813BE-168E-4B95-AEE6-ACE49FE9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E7B7F-8A06-45B3-8C18-23A795E5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923A-A2FE-42FF-987C-5DCD4780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1851-243A-4DA7-B9CB-DFCC6FD5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9DE23-CAEF-44A6-9A7B-BE4274E49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725A3-7A1D-4EF7-B0EB-82F27AF4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109F2-F5F2-4F88-A535-9637C9C0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AE921-AF1B-45BD-A8AA-AE740E2C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F939C-5697-4FC4-ABCF-182BABE9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55503-6C27-4FAF-BAF4-001776F34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5FD51-38D1-4C4A-AFB4-87BA6522F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23D72-68FD-4FBF-B6F7-09D09974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BCEB-CAC8-4C37-BBDC-87C00B23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61EDF-15AC-4204-BA73-A2C6278A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7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7ED9-6716-400A-A3E4-5270B993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0AB1B-989B-45B3-AFAB-2EEEF555E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51E23-DDDA-4CE6-A6F5-77DFBB199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AD937-9DC8-467E-8DD1-D7EF6BC30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F39CC-3279-4D45-9725-D3F34B7AA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D847D9-4B0E-4540-8E22-20415084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C7503-CB51-419F-8171-34E8E860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4653B-66E1-497A-85D5-86444006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6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AAAEA-113E-491F-B655-035D728B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5D03-3ABF-4B06-A389-E9C878AD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8265A-D31E-4979-956A-D919D4F8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416F8-E447-442E-83B7-44C7FDA7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9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5A7CC-8FC2-401A-A2A2-43785D48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46D38-26EC-48D3-9C3C-53A9B7A1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0A768-B191-46D4-978C-A3E0201C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8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1DF3-5F0B-4A99-90FC-88BBD3DA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875A5-516C-4C4A-9212-58ED8702B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67928-AA62-45CA-8814-F0A0720B6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10A91-7080-4554-9B51-9BD724AA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7FF54-20B5-49C5-9118-175115DC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603E7-EF95-4CE9-9FB9-93583B5B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2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8D2C-FD03-413A-9185-1FB170C0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59DFD-9881-4506-8DC3-5019B87E0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E315D-EF64-4CD2-AB5B-6797631F8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880E7-32E7-427F-99B1-D62E1B6E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3FBF3-8FE2-4C92-B5E1-72808624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6C649-0FE7-4250-A905-81F59C33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3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F5780-76B3-48C5-B4E2-98EF4F8EE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4A9BA-0C31-4B41-B49D-8F24E260B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5CDB6-BF6E-4BB5-9130-1B8AC7129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3031-40C4-4A24-BED2-33A6F127ECB0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7C2D7-4809-43C2-BA6F-3CA0F0DEB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A88DC-17F3-4AF9-B493-18A9801A4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27AE-6B4F-44F3-A223-8A6374E6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9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E2C31-340C-4B06-A0C9-4E9D273AC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Hari 3:</a:t>
            </a:r>
            <a:b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Mendisain silabus untuk Blended Learning Courses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7C885-14AA-4B0D-8E35-FE50698E7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>
                <a:solidFill>
                  <a:schemeClr val="accent1"/>
                </a:solidFill>
              </a:rPr>
              <a:t>Template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26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822C6-9EC5-4C64-A881-FBE69A93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Rubrik Penilaian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E0EDD8B-018B-4D43-A1F8-885A16B26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3706" y="1515570"/>
            <a:ext cx="8144587" cy="498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26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C7947C-93B3-4DFE-B72B-AC307A33D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Kontrak Pembelajaran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FF8B5A-7946-40BA-9017-50DBD56B0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257" y="1586799"/>
            <a:ext cx="8621485" cy="489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CA4CC-9731-47B1-95FA-89C4AEA6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Elements of a blended learning syllabus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C6FA4E-29E8-4B6A-A21C-802CEB2CE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15085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32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2EA6D-6376-4450-8D87-057E2369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Course Introduction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E8F767-DF6A-4B64-9920-59FE39D59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12687"/>
            <a:ext cx="10905066" cy="450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48FD0-E7BD-4EFC-BD60-A9134EF6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Course Descriptions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3A16D7-DF6A-4FD6-891F-0702A2553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18464"/>
            <a:ext cx="10905066" cy="41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4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4FE7E-A964-45F2-8656-30F52650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Strategi pembelajaran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B22A75-7131-4BDD-B535-BCECBA071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0115"/>
            <a:ext cx="10905066" cy="441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EE5187-0772-4E8F-8DD4-620D799B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Class Policy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22C389-49FD-41EE-92B9-AF8E985A34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28800"/>
            <a:ext cx="10905066" cy="437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9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3C41BA-09D9-4CEC-8319-55CF1CD4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References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4654D5-092F-4359-903E-7A8067BD8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3129110"/>
            <a:ext cx="11496821" cy="275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2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E91ABE-A532-477B-A7DE-86D524031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Penilaian (Evaluasi)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94A890-2F7F-43E9-99E9-1E1B4E7A9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72343"/>
            <a:ext cx="10905066" cy="387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5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30E1D-8A6D-4FE5-93CE-A56F3316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Rencana Kegiatan Pembelajaran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8EE55E3-B9BF-4D7B-9BBA-56BD662CD2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41258"/>
            <a:ext cx="10905066" cy="406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1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62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Hari 3: Mendisain silabus untuk Blended Learning Courses</vt:lpstr>
      <vt:lpstr>Elements of a blended learning syllabus</vt:lpstr>
      <vt:lpstr>Course Introduction</vt:lpstr>
      <vt:lpstr>Course Descriptions</vt:lpstr>
      <vt:lpstr>Strategi pembelajaran</vt:lpstr>
      <vt:lpstr>Class Policy</vt:lpstr>
      <vt:lpstr>References</vt:lpstr>
      <vt:lpstr>Penilaian (Evaluasi)</vt:lpstr>
      <vt:lpstr>Rencana Kegiatan Pembelajaran</vt:lpstr>
      <vt:lpstr>Rubrik Penilaian</vt:lpstr>
      <vt:lpstr>Kontrak Pembelajaran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Hari 3: Mendisain silabus untuk Blended Learning Courses</dc:title>
  <dc:creator>Sandra Sembel</dc:creator>
  <cp:lastModifiedBy>Sandra Sembel</cp:lastModifiedBy>
  <cp:revision>1</cp:revision>
  <dcterms:created xsi:type="dcterms:W3CDTF">2019-12-12T02:01:16Z</dcterms:created>
  <dcterms:modified xsi:type="dcterms:W3CDTF">2019-12-12T03:24:53Z</dcterms:modified>
</cp:coreProperties>
</file>