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2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4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0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5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0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5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8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A829-4A24-4EE7-9336-34741B83023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F1B0-45B6-465F-BA48-B2FB86A7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4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5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submit assignments only when the </a:t>
            </a:r>
            <a:r>
              <a:rPr lang="en-US" dirty="0"/>
              <a:t>lecturer asks </a:t>
            </a:r>
            <a:r>
              <a:rPr lang="en-US" dirty="0" smtClean="0"/>
              <a:t>for them. </a:t>
            </a:r>
          </a:p>
          <a:p>
            <a:r>
              <a:rPr lang="en-US" dirty="0" smtClean="0"/>
              <a:t>Make sure the assignment has your full name, period number and date. This should be on the top left corner of your paper. </a:t>
            </a:r>
          </a:p>
          <a:p>
            <a:r>
              <a:rPr lang="en-US" dirty="0" smtClean="0"/>
              <a:t>Submit early or on-time. Pay attention to the deadline of submission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Late submission will get reduction in the grade (5% per day).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5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Internet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may use </a:t>
            </a:r>
            <a:r>
              <a:rPr lang="en-US" dirty="0" smtClean="0"/>
              <a:t>Internet </a:t>
            </a:r>
            <a:r>
              <a:rPr lang="en-US" dirty="0" smtClean="0"/>
              <a:t>access, </a:t>
            </a:r>
            <a:r>
              <a:rPr lang="en-US" dirty="0" smtClean="0"/>
              <a:t>only </a:t>
            </a:r>
            <a:r>
              <a:rPr lang="en-US" dirty="0" smtClean="0"/>
              <a:t>for teacher-directed educational activities. </a:t>
            </a:r>
          </a:p>
          <a:p>
            <a:r>
              <a:rPr lang="en-US" dirty="0" smtClean="0"/>
              <a:t>Students may use </a:t>
            </a:r>
            <a:r>
              <a:rPr lang="en-US" dirty="0" smtClean="0"/>
              <a:t>Internet </a:t>
            </a:r>
            <a:r>
              <a:rPr lang="en-US" dirty="0" smtClean="0"/>
              <a:t>access only when authorized.</a:t>
            </a:r>
          </a:p>
          <a:p>
            <a:r>
              <a:rPr lang="en-US" dirty="0" smtClean="0"/>
              <a:t>Access the sites directed by the </a:t>
            </a:r>
            <a:r>
              <a:rPr lang="en-US" dirty="0"/>
              <a:t>lecturer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0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the day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all assigned tasks.</a:t>
            </a:r>
          </a:p>
          <a:p>
            <a:r>
              <a:rPr lang="en-US" dirty="0" smtClean="0"/>
              <a:t>Clean and tidy up your desk and the area surrounding your desk.</a:t>
            </a:r>
          </a:p>
          <a:p>
            <a:r>
              <a:rPr lang="en-US" dirty="0" smtClean="0"/>
              <a:t>Be sure not to leave anything behind.</a:t>
            </a:r>
            <a:endParaRPr lang="en-US" dirty="0" smtClean="0"/>
          </a:p>
          <a:p>
            <a:r>
              <a:rPr lang="en-US" dirty="0" smtClean="0"/>
              <a:t>End the class with a prayer.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9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code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class when you meet the dress code policy issued by your department.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37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grade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minimum of final score of C- (56)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3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cheating and plagiarism – consequence for cheating and plagiarism: FAIL the course.</a:t>
            </a:r>
          </a:p>
          <a:p>
            <a:r>
              <a:rPr lang="en-US" dirty="0" smtClean="0"/>
              <a:t>Bring KSM</a:t>
            </a:r>
          </a:p>
          <a:p>
            <a:r>
              <a:rPr lang="en-US" dirty="0" smtClean="0"/>
              <a:t>No talking with other students during the test</a:t>
            </a:r>
          </a:p>
          <a:p>
            <a:r>
              <a:rPr lang="en-US" dirty="0" smtClean="0"/>
              <a:t>Students who do not meet the 85% attendance will not be allowed to take the Final test.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36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</a:t>
            </a:r>
            <a:r>
              <a:rPr lang="en-US" smtClean="0"/>
              <a:t>Behavior Policy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actively in all activities</a:t>
            </a:r>
          </a:p>
          <a:p>
            <a:r>
              <a:rPr lang="en-US" dirty="0" smtClean="0"/>
              <a:t>Finish all activities within the allotted time</a:t>
            </a:r>
          </a:p>
          <a:p>
            <a:r>
              <a:rPr lang="en-US" dirty="0" smtClean="0"/>
              <a:t>Respect other people’s opinion</a:t>
            </a:r>
          </a:p>
          <a:p>
            <a:r>
              <a:rPr lang="en-US" dirty="0" smtClean="0"/>
              <a:t>When someone is talking, listen</a:t>
            </a:r>
          </a:p>
          <a:p>
            <a:r>
              <a:rPr lang="en-US" dirty="0" smtClean="0"/>
              <a:t>Ask permission whenever you want to leave the classroom for </a:t>
            </a:r>
            <a:r>
              <a:rPr lang="en-US" smtClean="0"/>
              <a:t>any reason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2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must come on time. </a:t>
            </a:r>
            <a:endParaRPr lang="en-US" dirty="0" smtClean="0"/>
          </a:p>
          <a:p>
            <a:r>
              <a:rPr lang="en-US" dirty="0" smtClean="0"/>
              <a:t>Students are expected to attend all sessions.</a:t>
            </a:r>
            <a:endParaRPr lang="en-US" dirty="0" smtClean="0"/>
          </a:p>
          <a:p>
            <a:r>
              <a:rPr lang="en-US" dirty="0" smtClean="0"/>
              <a:t>Tolerance for emergencies: 15%.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15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coming (Tardy)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Walk in quietly making as little noise as possible. </a:t>
            </a:r>
            <a:endParaRPr lang="en-US" dirty="0"/>
          </a:p>
          <a:p>
            <a:r>
              <a:rPr lang="en-US" dirty="0" smtClean="0"/>
              <a:t>Sign-in at the Tardy Sheet. (Name, date, time)</a:t>
            </a:r>
          </a:p>
          <a:p>
            <a:r>
              <a:rPr lang="en-US" dirty="0" smtClean="0"/>
              <a:t>Join the activity in progress. If you don’t know what the class is doing raise your hand until the teacher sees you. </a:t>
            </a:r>
          </a:p>
          <a:p>
            <a:r>
              <a:rPr lang="en-US" dirty="0" smtClean="0"/>
              <a:t>If you come after 15 minutes, you are considered absent, but you can still join the class.</a:t>
            </a:r>
          </a:p>
        </p:txBody>
      </p:sp>
    </p:spTree>
    <p:extLst>
      <p:ext uri="{BB962C8B-B14F-4D97-AF65-F5344CB8AC3E}">
        <p14:creationId xmlns:p14="http://schemas.microsoft.com/office/powerpoint/2010/main" val="364885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Notify the </a:t>
            </a:r>
            <a:r>
              <a:rPr lang="en-US" dirty="0" smtClean="0"/>
              <a:t>lecturer in </a:t>
            </a:r>
            <a:r>
              <a:rPr lang="en-US" dirty="0" smtClean="0"/>
              <a:t>advance whenever possible.</a:t>
            </a:r>
          </a:p>
          <a:p>
            <a:r>
              <a:rPr lang="en-US" dirty="0" smtClean="0"/>
              <a:t>In case of emergency, as soon as you can handle the emergency, notify the </a:t>
            </a:r>
            <a:r>
              <a:rPr lang="en-US" dirty="0"/>
              <a:t>lecturer .</a:t>
            </a:r>
            <a:endParaRPr lang="en-US" dirty="0" smtClean="0"/>
          </a:p>
          <a:p>
            <a:r>
              <a:rPr lang="en-US" dirty="0" smtClean="0"/>
              <a:t>Submit the absent permit (signed by the related authority) when you return from an absence.</a:t>
            </a:r>
          </a:p>
          <a:p>
            <a:r>
              <a:rPr lang="en-US" dirty="0"/>
              <a:t>M</a:t>
            </a:r>
            <a:r>
              <a:rPr lang="en-US" dirty="0" smtClean="0"/>
              <a:t>ake-up any assignments or tests in a timely manner when you return from an absence (take time to arrange with the </a:t>
            </a:r>
            <a:r>
              <a:rPr lang="en-US" dirty="0"/>
              <a:t>lecturer with </a:t>
            </a:r>
            <a:r>
              <a:rPr lang="en-US" dirty="0" smtClean="0"/>
              <a:t>regards to the schedule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7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Electronic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cell phones, smartphones, and other electronic devices </a:t>
            </a:r>
            <a:r>
              <a:rPr lang="en-US" dirty="0" smtClean="0"/>
              <a:t>must </a:t>
            </a:r>
            <a:r>
              <a:rPr lang="en-US" dirty="0"/>
              <a:t>be turned off (or on </a:t>
            </a:r>
            <a:r>
              <a:rPr lang="en-US" dirty="0" smtClean="0"/>
              <a:t>vibrate mode).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use of any electronic devices (e.g., cell phones, </a:t>
            </a:r>
            <a:r>
              <a:rPr lang="en-US" dirty="0" err="1"/>
              <a:t>iPads</a:t>
            </a:r>
            <a:r>
              <a:rPr lang="en-US" dirty="0"/>
              <a:t>, smartphones, laptops, etc.) allowed during exams and other graded in-class assignments.</a:t>
            </a:r>
          </a:p>
          <a:p>
            <a:r>
              <a:rPr lang="en-US" dirty="0"/>
              <a:t>Laptop and tablet </a:t>
            </a:r>
            <a:r>
              <a:rPr lang="en-US" dirty="0" smtClean="0"/>
              <a:t>computers and computers </a:t>
            </a:r>
            <a:r>
              <a:rPr lang="en-US" dirty="0"/>
              <a:t>are allowed for (quiet) </a:t>
            </a:r>
            <a:r>
              <a:rPr lang="en-US" b="1" dirty="0"/>
              <a:t>note taking </a:t>
            </a:r>
            <a:r>
              <a:rPr lang="en-US" b="1" dirty="0" smtClean="0"/>
              <a:t>only</a:t>
            </a:r>
            <a:r>
              <a:rPr lang="en-US" dirty="0" smtClean="0"/>
              <a:t> (other </a:t>
            </a:r>
            <a:r>
              <a:rPr lang="en-US" dirty="0"/>
              <a:t>activities such as checking personal e-mail or browsing the Internet are </a:t>
            </a:r>
            <a:r>
              <a:rPr lang="en-US" dirty="0" smtClean="0"/>
              <a:t>prohibited).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8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Restroom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/>
              <a:t>student at a time </a:t>
            </a:r>
            <a:r>
              <a:rPr lang="en-US" dirty="0" smtClean="0"/>
              <a:t>may </a:t>
            </a:r>
            <a:r>
              <a:rPr lang="en-US" dirty="0" smtClean="0"/>
              <a:t>go to the restroom during any given period. </a:t>
            </a:r>
          </a:p>
          <a:p>
            <a:r>
              <a:rPr lang="en-US" dirty="0" smtClean="0"/>
              <a:t>You may go to the restroom only if: </a:t>
            </a:r>
          </a:p>
          <a:p>
            <a:pPr lvl="1"/>
            <a:r>
              <a:rPr lang="en-US" dirty="0" smtClean="0"/>
              <a:t>a) you have finished all of your assigned work </a:t>
            </a:r>
          </a:p>
          <a:p>
            <a:pPr lvl="1"/>
            <a:r>
              <a:rPr lang="en-US" dirty="0" smtClean="0"/>
              <a:t>b) the class is working on Individual Seatwork</a:t>
            </a:r>
          </a:p>
        </p:txBody>
      </p:sp>
    </p:spTree>
    <p:extLst>
      <p:ext uri="{BB962C8B-B14F-4D97-AF65-F5344CB8AC3E}">
        <p14:creationId xmlns:p14="http://schemas.microsoft.com/office/powerpoint/2010/main" val="133300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actively and respectfully in all class activities.</a:t>
            </a:r>
          </a:p>
          <a:p>
            <a:r>
              <a:rPr lang="en-US" dirty="0" smtClean="0"/>
              <a:t>Work within the allotted time.</a:t>
            </a:r>
          </a:p>
          <a:p>
            <a:r>
              <a:rPr lang="en-US" dirty="0" smtClean="0"/>
              <a:t>If you finish all of your assigned work early you may a) read independently b) work on the next assignment. DO NOT TALK OR DISTURB OTHERS.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1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room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you have finished the assigned work.</a:t>
            </a:r>
          </a:p>
          <a:p>
            <a:r>
              <a:rPr lang="en-US" dirty="0" smtClean="0"/>
              <a:t>Come and talk to the </a:t>
            </a:r>
            <a:r>
              <a:rPr lang="en-US" dirty="0"/>
              <a:t>lecturer to </a:t>
            </a:r>
            <a:r>
              <a:rPr lang="en-US" dirty="0" smtClean="0"/>
              <a:t>ask for his/her permission.</a:t>
            </a:r>
          </a:p>
          <a:p>
            <a:r>
              <a:rPr lang="en-US" dirty="0" smtClean="0"/>
              <a:t>Come back as soon as possible</a:t>
            </a:r>
          </a:p>
          <a:p>
            <a:r>
              <a:rPr lang="en-US" dirty="0" smtClean="0"/>
              <a:t>Continue the assignment (or make up the missing assignment and continue with the new one)</a:t>
            </a:r>
          </a:p>
        </p:txBody>
      </p:sp>
    </p:spTree>
    <p:extLst>
      <p:ext uri="{BB962C8B-B14F-4D97-AF65-F5344CB8AC3E}">
        <p14:creationId xmlns:p14="http://schemas.microsoft.com/office/powerpoint/2010/main" val="386288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Announcement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Announcements on </a:t>
            </a:r>
            <a:r>
              <a:rPr lang="en-US" dirty="0" err="1" smtClean="0"/>
              <a:t>moodle</a:t>
            </a:r>
            <a:r>
              <a:rPr lang="en-US" dirty="0" smtClean="0"/>
              <a:t> (learning blog</a:t>
            </a:r>
            <a:r>
              <a:rPr lang="en-US" dirty="0" smtClean="0"/>
              <a:t>) or from the class chair person.</a:t>
            </a:r>
            <a:endParaRPr lang="en-US" dirty="0" smtClean="0"/>
          </a:p>
          <a:p>
            <a:r>
              <a:rPr lang="en-US" dirty="0" smtClean="0"/>
              <a:t>Read until you understand the announcement. If you have questions, confirm with the class chair person and or the </a:t>
            </a:r>
            <a:r>
              <a:rPr lang="en-US" dirty="0"/>
              <a:t>lecturer 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0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686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Class Policy</vt:lpstr>
      <vt:lpstr>Attendance Policy</vt:lpstr>
      <vt:lpstr>Late coming (Tardy) Policy </vt:lpstr>
      <vt:lpstr>Absent Policy</vt:lpstr>
      <vt:lpstr>Using Electronic Devices</vt:lpstr>
      <vt:lpstr>Restroom Policy</vt:lpstr>
      <vt:lpstr>Class Participation Policy</vt:lpstr>
      <vt:lpstr>Leaving the room policy</vt:lpstr>
      <vt:lpstr>Class Announcement Policy</vt:lpstr>
      <vt:lpstr>Assignment Policy</vt:lpstr>
      <vt:lpstr>Using Internet Policy</vt:lpstr>
      <vt:lpstr>Ending the day policy</vt:lpstr>
      <vt:lpstr>Dress code policy</vt:lpstr>
      <vt:lpstr>Passing grade policy</vt:lpstr>
      <vt:lpstr>Test Policy</vt:lpstr>
      <vt:lpstr>Classroom Behavior Policy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Policy</dc:title>
  <dc:creator>Sandra Sembel</dc:creator>
  <cp:lastModifiedBy>Sandra Sembel</cp:lastModifiedBy>
  <cp:revision>8</cp:revision>
  <dcterms:created xsi:type="dcterms:W3CDTF">2017-01-09T06:22:04Z</dcterms:created>
  <dcterms:modified xsi:type="dcterms:W3CDTF">2017-01-10T09:27:11Z</dcterms:modified>
</cp:coreProperties>
</file>