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71E8-32E5-4F07-A3BB-48983208750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FCB7-7BED-4981-A0BD-39DA23C0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3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71E8-32E5-4F07-A3BB-48983208750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FCB7-7BED-4981-A0BD-39DA23C0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4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71E8-32E5-4F07-A3BB-48983208750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FCB7-7BED-4981-A0BD-39DA23C0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0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71E8-32E5-4F07-A3BB-48983208750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FCB7-7BED-4981-A0BD-39DA23C0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9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71E8-32E5-4F07-A3BB-48983208750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FCB7-7BED-4981-A0BD-39DA23C0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2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71E8-32E5-4F07-A3BB-48983208750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FCB7-7BED-4981-A0BD-39DA23C0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7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71E8-32E5-4F07-A3BB-48983208750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FCB7-7BED-4981-A0BD-39DA23C0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2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71E8-32E5-4F07-A3BB-48983208750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FCB7-7BED-4981-A0BD-39DA23C0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3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71E8-32E5-4F07-A3BB-48983208750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FCB7-7BED-4981-A0BD-39DA23C0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6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71E8-32E5-4F07-A3BB-48983208750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FCB7-7BED-4981-A0BD-39DA23C0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0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71E8-32E5-4F07-A3BB-48983208750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FCB7-7BED-4981-A0BD-39DA23C0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2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471E8-32E5-4F07-A3BB-48983208750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FCB7-7BED-4981-A0BD-39DA23C0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9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Changing World Markets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9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63246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6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6477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2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63246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4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4" y="0"/>
            <a:ext cx="650861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85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Changing World Markets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World Markets</dc:title>
  <dc:creator>sandra sembel</dc:creator>
  <cp:lastModifiedBy>sandra sembel</cp:lastModifiedBy>
  <cp:revision>2</cp:revision>
  <dcterms:created xsi:type="dcterms:W3CDTF">2015-04-27T04:41:55Z</dcterms:created>
  <dcterms:modified xsi:type="dcterms:W3CDTF">2015-04-27T05:09:14Z</dcterms:modified>
</cp:coreProperties>
</file>