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62" r:id="rId5"/>
    <p:sldId id="263" r:id="rId6"/>
    <p:sldId id="264" r:id="rId7"/>
    <p:sldId id="266" r:id="rId8"/>
    <p:sldId id="268" r:id="rId9"/>
    <p:sldId id="271" r:id="rId10"/>
    <p:sldId id="270" r:id="rId11"/>
    <p:sldId id="272" r:id="rId12"/>
    <p:sldId id="273" r:id="rId13"/>
    <p:sldId id="274" r:id="rId14"/>
    <p:sldId id="276" r:id="rId15"/>
    <p:sldId id="277" r:id="rId1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3185B-5E5C-47ED-B185-7F4FFBC51692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FBCBBB75-740C-44D5-AF39-1D825D60E2E4}">
      <dgm:prSet phldrT="[Text]"/>
      <dgm:spPr/>
      <dgm:t>
        <a:bodyPr/>
        <a:lstStyle/>
        <a:p>
          <a:r>
            <a:rPr lang="id-ID" dirty="0" smtClean="0"/>
            <a:t>Tujuan</a:t>
          </a:r>
          <a:endParaRPr lang="id-ID" dirty="0"/>
        </a:p>
      </dgm:t>
    </dgm:pt>
    <dgm:pt modelId="{51585138-2124-4077-A4E7-30174869989B}" type="parTrans" cxnId="{AF801506-9310-4F54-A919-7B759ACAFA26}">
      <dgm:prSet/>
      <dgm:spPr/>
      <dgm:t>
        <a:bodyPr/>
        <a:lstStyle/>
        <a:p>
          <a:endParaRPr lang="id-ID"/>
        </a:p>
      </dgm:t>
    </dgm:pt>
    <dgm:pt modelId="{B4E84086-9965-462B-B203-C6945713CE49}" type="sibTrans" cxnId="{AF801506-9310-4F54-A919-7B759ACAFA26}">
      <dgm:prSet/>
      <dgm:spPr/>
      <dgm:t>
        <a:bodyPr/>
        <a:lstStyle/>
        <a:p>
          <a:endParaRPr lang="id-ID"/>
        </a:p>
      </dgm:t>
    </dgm:pt>
    <dgm:pt modelId="{62588FDB-A5D1-4BE4-B629-2A46AE253A8C}">
      <dgm:prSet phldrT="[Text]"/>
      <dgm:spPr/>
      <dgm:t>
        <a:bodyPr/>
        <a:lstStyle/>
        <a:p>
          <a:r>
            <a:rPr lang="id-ID" dirty="0" smtClean="0"/>
            <a:t>Membimbing Buku </a:t>
          </a:r>
          <a:r>
            <a:rPr lang="id-ID" dirty="0" smtClean="0"/>
            <a:t>Pegangan </a:t>
          </a:r>
          <a:r>
            <a:rPr lang="id-ID" dirty="0" smtClean="0"/>
            <a:t>guru SMP dan SMA</a:t>
          </a:r>
          <a:endParaRPr lang="id-ID" dirty="0"/>
        </a:p>
      </dgm:t>
    </dgm:pt>
    <dgm:pt modelId="{1D962151-23EB-4DE3-8A1A-5CFA57D63087}" type="parTrans" cxnId="{8EF45ED9-DBC1-4716-9595-D6594EAEE5D2}">
      <dgm:prSet/>
      <dgm:spPr/>
      <dgm:t>
        <a:bodyPr/>
        <a:lstStyle/>
        <a:p>
          <a:endParaRPr lang="id-ID"/>
        </a:p>
      </dgm:t>
    </dgm:pt>
    <dgm:pt modelId="{668BC87E-6B14-4C1B-B520-DB145B4B29D1}" type="sibTrans" cxnId="{8EF45ED9-DBC1-4716-9595-D6594EAEE5D2}">
      <dgm:prSet/>
      <dgm:spPr/>
      <dgm:t>
        <a:bodyPr/>
        <a:lstStyle/>
        <a:p>
          <a:endParaRPr lang="id-ID"/>
        </a:p>
      </dgm:t>
    </dgm:pt>
    <dgm:pt modelId="{A950DDB3-8E72-4ECA-B8F8-5EFAC488A405}">
      <dgm:prSet phldrT="[Text]"/>
      <dgm:spPr/>
      <dgm:t>
        <a:bodyPr/>
        <a:lstStyle/>
        <a:p>
          <a:r>
            <a:rPr lang="id-ID" dirty="0" smtClean="0"/>
            <a:t>Peserta</a:t>
          </a:r>
          <a:endParaRPr lang="id-ID" dirty="0"/>
        </a:p>
      </dgm:t>
    </dgm:pt>
    <dgm:pt modelId="{007E70B1-1E21-43CE-94D3-66E905EFA7A6}" type="parTrans" cxnId="{D9A066EB-304B-4D1C-BBC5-5AFBD1E9BE68}">
      <dgm:prSet/>
      <dgm:spPr/>
      <dgm:t>
        <a:bodyPr/>
        <a:lstStyle/>
        <a:p>
          <a:endParaRPr lang="id-ID"/>
        </a:p>
      </dgm:t>
    </dgm:pt>
    <dgm:pt modelId="{78E52F18-0F5B-40C0-B6C5-FCA4DD80A845}" type="sibTrans" cxnId="{D9A066EB-304B-4D1C-BBC5-5AFBD1E9BE68}">
      <dgm:prSet/>
      <dgm:spPr/>
      <dgm:t>
        <a:bodyPr/>
        <a:lstStyle/>
        <a:p>
          <a:endParaRPr lang="id-ID"/>
        </a:p>
      </dgm:t>
    </dgm:pt>
    <dgm:pt modelId="{F271D5BC-5FD4-4A55-8E32-D5FC17738358}">
      <dgm:prSet phldrT="[Text]"/>
      <dgm:spPr/>
      <dgm:t>
        <a:bodyPr/>
        <a:lstStyle/>
        <a:p>
          <a:r>
            <a:rPr lang="id-ID" dirty="0" smtClean="0"/>
            <a:t>Guru SMP dan SMA (30 guru)</a:t>
          </a:r>
          <a:endParaRPr lang="id-ID" dirty="0"/>
        </a:p>
      </dgm:t>
    </dgm:pt>
    <dgm:pt modelId="{4C55EB70-C118-4008-9C91-0272AE560235}" type="parTrans" cxnId="{A6D08F39-08FB-4D26-A454-3CF7220D2937}">
      <dgm:prSet/>
      <dgm:spPr/>
      <dgm:t>
        <a:bodyPr/>
        <a:lstStyle/>
        <a:p>
          <a:endParaRPr lang="id-ID"/>
        </a:p>
      </dgm:t>
    </dgm:pt>
    <dgm:pt modelId="{67F8F031-D434-4B60-A8FF-4776E80A085D}" type="sibTrans" cxnId="{A6D08F39-08FB-4D26-A454-3CF7220D2937}">
      <dgm:prSet/>
      <dgm:spPr/>
      <dgm:t>
        <a:bodyPr/>
        <a:lstStyle/>
        <a:p>
          <a:endParaRPr lang="id-ID"/>
        </a:p>
      </dgm:t>
    </dgm:pt>
    <dgm:pt modelId="{501BB8E4-4934-41A9-9299-1A4C7FE0D100}">
      <dgm:prSet phldrT="[Text]"/>
      <dgm:spPr/>
      <dgm:t>
        <a:bodyPr/>
        <a:lstStyle/>
        <a:p>
          <a:r>
            <a:rPr lang="id-ID" dirty="0" smtClean="0"/>
            <a:t>Bojonegoro dan Tuban</a:t>
          </a:r>
          <a:endParaRPr lang="id-ID" dirty="0"/>
        </a:p>
      </dgm:t>
    </dgm:pt>
    <dgm:pt modelId="{1A2729A9-52FB-4000-A9D6-073CFABFC5DF}" type="parTrans" cxnId="{64934A62-F7E0-46A9-8111-2C46443ED883}">
      <dgm:prSet/>
      <dgm:spPr/>
      <dgm:t>
        <a:bodyPr/>
        <a:lstStyle/>
        <a:p>
          <a:endParaRPr lang="id-ID"/>
        </a:p>
      </dgm:t>
    </dgm:pt>
    <dgm:pt modelId="{CD7732ED-F1DD-4B49-9CF6-3C1A45E9A14D}" type="sibTrans" cxnId="{64934A62-F7E0-46A9-8111-2C46443ED883}">
      <dgm:prSet/>
      <dgm:spPr/>
      <dgm:t>
        <a:bodyPr/>
        <a:lstStyle/>
        <a:p>
          <a:endParaRPr lang="id-ID"/>
        </a:p>
      </dgm:t>
    </dgm:pt>
    <dgm:pt modelId="{4A391483-ADFB-4968-979C-F50103E8C1DB}">
      <dgm:prSet phldrT="[Text]"/>
      <dgm:spPr/>
      <dgm:t>
        <a:bodyPr/>
        <a:lstStyle/>
        <a:p>
          <a:r>
            <a:rPr lang="id-ID" dirty="0" smtClean="0"/>
            <a:t>Pelaksanaan</a:t>
          </a:r>
          <a:endParaRPr lang="id-ID" dirty="0"/>
        </a:p>
      </dgm:t>
    </dgm:pt>
    <dgm:pt modelId="{7E0E75AA-334B-42C5-9FAA-A44B537762F2}" type="parTrans" cxnId="{963A6A5B-2322-4697-9957-A9974592DE60}">
      <dgm:prSet/>
      <dgm:spPr/>
      <dgm:t>
        <a:bodyPr/>
        <a:lstStyle/>
        <a:p>
          <a:endParaRPr lang="id-ID"/>
        </a:p>
      </dgm:t>
    </dgm:pt>
    <dgm:pt modelId="{8673AA6E-0CFA-4012-8E6A-AA554C37350E}" type="sibTrans" cxnId="{963A6A5B-2322-4697-9957-A9974592DE60}">
      <dgm:prSet/>
      <dgm:spPr/>
      <dgm:t>
        <a:bodyPr/>
        <a:lstStyle/>
        <a:p>
          <a:endParaRPr lang="id-ID"/>
        </a:p>
      </dgm:t>
    </dgm:pt>
    <dgm:pt modelId="{8F3BE582-4DE8-415B-8F35-0D0BBFA1F9AD}">
      <dgm:prSet phldrT="[Text]"/>
      <dgm:spPr/>
      <dgm:t>
        <a:bodyPr/>
        <a:lstStyle/>
        <a:p>
          <a:r>
            <a:rPr lang="id-ID" dirty="0" smtClean="0"/>
            <a:t>Analaysis</a:t>
          </a:r>
          <a:endParaRPr lang="id-ID" dirty="0"/>
        </a:p>
      </dgm:t>
    </dgm:pt>
    <dgm:pt modelId="{654B7A20-801A-4AE3-BBA5-7F479BC3A583}" type="parTrans" cxnId="{38191D96-C471-44E4-83E7-2AB9B2020AFA}">
      <dgm:prSet/>
      <dgm:spPr/>
      <dgm:t>
        <a:bodyPr/>
        <a:lstStyle/>
        <a:p>
          <a:endParaRPr lang="id-ID"/>
        </a:p>
      </dgm:t>
    </dgm:pt>
    <dgm:pt modelId="{6DE36F27-39D1-4419-BAE3-AD294018C991}" type="sibTrans" cxnId="{38191D96-C471-44E4-83E7-2AB9B2020AFA}">
      <dgm:prSet/>
      <dgm:spPr/>
      <dgm:t>
        <a:bodyPr/>
        <a:lstStyle/>
        <a:p>
          <a:endParaRPr lang="id-ID"/>
        </a:p>
      </dgm:t>
    </dgm:pt>
    <dgm:pt modelId="{F1671F39-98CB-46B3-9D3B-092354F5B867}">
      <dgm:prSet phldrT="[Text]"/>
      <dgm:spPr/>
      <dgm:t>
        <a:bodyPr/>
        <a:lstStyle/>
        <a:p>
          <a:r>
            <a:rPr lang="id-ID" dirty="0" smtClean="0"/>
            <a:t>Design</a:t>
          </a:r>
          <a:endParaRPr lang="id-ID" dirty="0"/>
        </a:p>
      </dgm:t>
    </dgm:pt>
    <dgm:pt modelId="{0BCC4431-BFA4-4A8C-B11D-9A21C8FEBD9B}" type="parTrans" cxnId="{27DA2B48-C565-4AB1-9AFC-8526DDB419F2}">
      <dgm:prSet/>
      <dgm:spPr/>
      <dgm:t>
        <a:bodyPr/>
        <a:lstStyle/>
        <a:p>
          <a:endParaRPr lang="id-ID"/>
        </a:p>
      </dgm:t>
    </dgm:pt>
    <dgm:pt modelId="{7A506918-4859-4FE8-A553-01E19BAFFEC1}" type="sibTrans" cxnId="{27DA2B48-C565-4AB1-9AFC-8526DDB419F2}">
      <dgm:prSet/>
      <dgm:spPr/>
      <dgm:t>
        <a:bodyPr/>
        <a:lstStyle/>
        <a:p>
          <a:endParaRPr lang="id-ID"/>
        </a:p>
      </dgm:t>
    </dgm:pt>
    <dgm:pt modelId="{44C59167-5920-4B2F-ABDE-5FD00F9988FA}">
      <dgm:prSet phldrT="[Text]"/>
      <dgm:spPr/>
      <dgm:t>
        <a:bodyPr/>
        <a:lstStyle/>
        <a:p>
          <a:r>
            <a:rPr lang="id-ID" dirty="0" smtClean="0"/>
            <a:t>Development</a:t>
          </a:r>
          <a:endParaRPr lang="id-ID" dirty="0"/>
        </a:p>
      </dgm:t>
    </dgm:pt>
    <dgm:pt modelId="{22B583CB-94A8-4EDC-A3B9-147CE21C0CC2}" type="parTrans" cxnId="{74776A2A-0CCB-427F-AB6E-444D5B53020F}">
      <dgm:prSet/>
      <dgm:spPr/>
      <dgm:t>
        <a:bodyPr/>
        <a:lstStyle/>
        <a:p>
          <a:endParaRPr lang="id-ID"/>
        </a:p>
      </dgm:t>
    </dgm:pt>
    <dgm:pt modelId="{6C5C8204-533E-43A2-B72F-5F7123381CEC}" type="sibTrans" cxnId="{74776A2A-0CCB-427F-AB6E-444D5B53020F}">
      <dgm:prSet/>
      <dgm:spPr/>
      <dgm:t>
        <a:bodyPr/>
        <a:lstStyle/>
        <a:p>
          <a:endParaRPr lang="id-ID"/>
        </a:p>
      </dgm:t>
    </dgm:pt>
    <dgm:pt modelId="{D0908672-8E4C-466B-AC5E-865F87A4A7E4}">
      <dgm:prSet phldrT="[Text]"/>
      <dgm:spPr/>
      <dgm:t>
        <a:bodyPr/>
        <a:lstStyle/>
        <a:p>
          <a:r>
            <a:rPr lang="id-ID" dirty="0" smtClean="0"/>
            <a:t>(Implementation)</a:t>
          </a:r>
          <a:endParaRPr lang="id-ID" dirty="0"/>
        </a:p>
      </dgm:t>
    </dgm:pt>
    <dgm:pt modelId="{DC19A799-2C34-4D2F-A3DC-ECC0C988DA15}" type="parTrans" cxnId="{217FE720-E153-4EBF-97A0-ED7567AC1378}">
      <dgm:prSet/>
      <dgm:spPr/>
      <dgm:t>
        <a:bodyPr/>
        <a:lstStyle/>
        <a:p>
          <a:endParaRPr lang="id-ID"/>
        </a:p>
      </dgm:t>
    </dgm:pt>
    <dgm:pt modelId="{1861B240-04FF-4DAC-AAD0-867184D0E0A6}" type="sibTrans" cxnId="{217FE720-E153-4EBF-97A0-ED7567AC1378}">
      <dgm:prSet/>
      <dgm:spPr/>
      <dgm:t>
        <a:bodyPr/>
        <a:lstStyle/>
        <a:p>
          <a:endParaRPr lang="id-ID"/>
        </a:p>
      </dgm:t>
    </dgm:pt>
    <dgm:pt modelId="{479C8743-B40E-4DB3-B8CA-EB7672261852}">
      <dgm:prSet phldrT="[Text]"/>
      <dgm:spPr/>
      <dgm:t>
        <a:bodyPr/>
        <a:lstStyle/>
        <a:p>
          <a:r>
            <a:rPr lang="id-ID" dirty="0" smtClean="0"/>
            <a:t>(Evaluation)</a:t>
          </a:r>
          <a:endParaRPr lang="id-ID" dirty="0"/>
        </a:p>
      </dgm:t>
    </dgm:pt>
    <dgm:pt modelId="{EEF4F1D4-F19C-4324-A1C5-284EF2FA5B5B}" type="parTrans" cxnId="{6D5CF9F7-CD4D-4CB8-B21F-91E581961C6D}">
      <dgm:prSet/>
      <dgm:spPr/>
      <dgm:t>
        <a:bodyPr/>
        <a:lstStyle/>
        <a:p>
          <a:endParaRPr lang="id-ID"/>
        </a:p>
      </dgm:t>
    </dgm:pt>
    <dgm:pt modelId="{F55E926E-3584-43AA-A9F9-5DBBB3DFB24A}" type="sibTrans" cxnId="{6D5CF9F7-CD4D-4CB8-B21F-91E581961C6D}">
      <dgm:prSet/>
      <dgm:spPr/>
      <dgm:t>
        <a:bodyPr/>
        <a:lstStyle/>
        <a:p>
          <a:endParaRPr lang="id-ID"/>
        </a:p>
      </dgm:t>
    </dgm:pt>
    <dgm:pt modelId="{0CB41521-AA6D-4811-98AB-E927750BF134}">
      <dgm:prSet phldrT="[Text]"/>
      <dgm:spPr/>
      <dgm:t>
        <a:bodyPr/>
        <a:lstStyle/>
        <a:p>
          <a:r>
            <a:rPr lang="id-ID" dirty="0" smtClean="0"/>
            <a:t>Meluncurkan buku pelajaran</a:t>
          </a:r>
          <a:endParaRPr lang="id-ID" dirty="0"/>
        </a:p>
      </dgm:t>
    </dgm:pt>
    <dgm:pt modelId="{AFF13D89-92B2-44B8-856C-6C3FA6542D61}" type="parTrans" cxnId="{E1119DD5-D043-4CA4-8163-7C8B250FA177}">
      <dgm:prSet/>
      <dgm:spPr/>
    </dgm:pt>
    <dgm:pt modelId="{51C691C6-71DF-4241-A78D-39456BB93B33}" type="sibTrans" cxnId="{E1119DD5-D043-4CA4-8163-7C8B250FA177}">
      <dgm:prSet/>
      <dgm:spPr/>
    </dgm:pt>
    <dgm:pt modelId="{11B1B96A-8DB1-42C8-8B45-AF24CE2F9FFD}" type="pres">
      <dgm:prSet presAssocID="{3673185B-5E5C-47ED-B185-7F4FFBC516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BEF3FD8-61B2-4E86-99BD-984A15AD552E}" type="pres">
      <dgm:prSet presAssocID="{FBCBBB75-740C-44D5-AF39-1D825D60E2E4}" presName="composite" presStyleCnt="0"/>
      <dgm:spPr/>
    </dgm:pt>
    <dgm:pt modelId="{F22AE161-BF7C-4AA2-AD7A-13C98D79DD5B}" type="pres">
      <dgm:prSet presAssocID="{FBCBBB75-740C-44D5-AF39-1D825D60E2E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A8DD21-2AF0-40B3-8DB9-67047EB81C66}" type="pres">
      <dgm:prSet presAssocID="{FBCBBB75-740C-44D5-AF39-1D825D60E2E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D6EAB6-8507-4115-8657-392BA1DA7388}" type="pres">
      <dgm:prSet presAssocID="{B4E84086-9965-462B-B203-C6945713CE49}" presName="space" presStyleCnt="0"/>
      <dgm:spPr/>
    </dgm:pt>
    <dgm:pt modelId="{767B8086-967C-449F-AE02-19A32EB902C3}" type="pres">
      <dgm:prSet presAssocID="{A950DDB3-8E72-4ECA-B8F8-5EFAC488A405}" presName="composite" presStyleCnt="0"/>
      <dgm:spPr/>
    </dgm:pt>
    <dgm:pt modelId="{6D79528E-BF6D-4C3A-8E9F-FD1CDE130E36}" type="pres">
      <dgm:prSet presAssocID="{A950DDB3-8E72-4ECA-B8F8-5EFAC488A40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2BDCC8-FA5F-497C-94C2-8406DC2A9F8C}" type="pres">
      <dgm:prSet presAssocID="{A950DDB3-8E72-4ECA-B8F8-5EFAC488A40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676C2A-11C2-46BF-A2A5-CB6EDAA804D3}" type="pres">
      <dgm:prSet presAssocID="{78E52F18-0F5B-40C0-B6C5-FCA4DD80A845}" presName="space" presStyleCnt="0"/>
      <dgm:spPr/>
    </dgm:pt>
    <dgm:pt modelId="{1624C045-E73A-43DB-8E0A-3E66AE7FBE52}" type="pres">
      <dgm:prSet presAssocID="{4A391483-ADFB-4968-979C-F50103E8C1DB}" presName="composite" presStyleCnt="0"/>
      <dgm:spPr/>
    </dgm:pt>
    <dgm:pt modelId="{88543D94-DEBD-42C7-AE79-9B2A49491094}" type="pres">
      <dgm:prSet presAssocID="{4A391483-ADFB-4968-979C-F50103E8C1D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018D99-7835-4423-85CA-4883F938BFDA}" type="pres">
      <dgm:prSet presAssocID="{4A391483-ADFB-4968-979C-F50103E8C1D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8191D96-C471-44E4-83E7-2AB9B2020AFA}" srcId="{4A391483-ADFB-4968-979C-F50103E8C1DB}" destId="{8F3BE582-4DE8-415B-8F35-0D0BBFA1F9AD}" srcOrd="0" destOrd="0" parTransId="{654B7A20-801A-4AE3-BBA5-7F479BC3A583}" sibTransId="{6DE36F27-39D1-4419-BAE3-AD294018C991}"/>
    <dgm:cxn modelId="{0BC3B15F-25EE-43F3-8081-FF9B08602DF9}" type="presOf" srcId="{479C8743-B40E-4DB3-B8CA-EB7672261852}" destId="{07018D99-7835-4423-85CA-4883F938BFDA}" srcOrd="0" destOrd="4" presId="urn:microsoft.com/office/officeart/2005/8/layout/hList1"/>
    <dgm:cxn modelId="{DEF644C8-812F-49DF-B2D7-45728DAEFD3E}" type="presOf" srcId="{8F3BE582-4DE8-415B-8F35-0D0BBFA1F9AD}" destId="{07018D99-7835-4423-85CA-4883F938BFDA}" srcOrd="0" destOrd="0" presId="urn:microsoft.com/office/officeart/2005/8/layout/hList1"/>
    <dgm:cxn modelId="{A6D08F39-08FB-4D26-A454-3CF7220D2937}" srcId="{A950DDB3-8E72-4ECA-B8F8-5EFAC488A405}" destId="{F271D5BC-5FD4-4A55-8E32-D5FC17738358}" srcOrd="0" destOrd="0" parTransId="{4C55EB70-C118-4008-9C91-0272AE560235}" sibTransId="{67F8F031-D434-4B60-A8FF-4776E80A085D}"/>
    <dgm:cxn modelId="{12E53950-F74D-4A8A-A057-DE20091DE35F}" type="presOf" srcId="{A950DDB3-8E72-4ECA-B8F8-5EFAC488A405}" destId="{6D79528E-BF6D-4C3A-8E9F-FD1CDE130E36}" srcOrd="0" destOrd="0" presId="urn:microsoft.com/office/officeart/2005/8/layout/hList1"/>
    <dgm:cxn modelId="{D9A066EB-304B-4D1C-BBC5-5AFBD1E9BE68}" srcId="{3673185B-5E5C-47ED-B185-7F4FFBC51692}" destId="{A950DDB3-8E72-4ECA-B8F8-5EFAC488A405}" srcOrd="1" destOrd="0" parTransId="{007E70B1-1E21-43CE-94D3-66E905EFA7A6}" sibTransId="{78E52F18-0F5B-40C0-B6C5-FCA4DD80A845}"/>
    <dgm:cxn modelId="{4E6C4F93-0B5D-4361-964A-F1C39EFC55B6}" type="presOf" srcId="{D0908672-8E4C-466B-AC5E-865F87A4A7E4}" destId="{07018D99-7835-4423-85CA-4883F938BFDA}" srcOrd="0" destOrd="3" presId="urn:microsoft.com/office/officeart/2005/8/layout/hList1"/>
    <dgm:cxn modelId="{F147240A-4EFF-4121-B42E-8AABDA1DBDF3}" type="presOf" srcId="{0CB41521-AA6D-4811-98AB-E927750BF134}" destId="{1DA8DD21-2AF0-40B3-8DB9-67047EB81C66}" srcOrd="0" destOrd="1" presId="urn:microsoft.com/office/officeart/2005/8/layout/hList1"/>
    <dgm:cxn modelId="{CCE2CBCB-6461-4529-AB73-A064E72E8909}" type="presOf" srcId="{3673185B-5E5C-47ED-B185-7F4FFBC51692}" destId="{11B1B96A-8DB1-42C8-8B45-AF24CE2F9FFD}" srcOrd="0" destOrd="0" presId="urn:microsoft.com/office/officeart/2005/8/layout/hList1"/>
    <dgm:cxn modelId="{E1119DD5-D043-4CA4-8163-7C8B250FA177}" srcId="{FBCBBB75-740C-44D5-AF39-1D825D60E2E4}" destId="{0CB41521-AA6D-4811-98AB-E927750BF134}" srcOrd="1" destOrd="0" parTransId="{AFF13D89-92B2-44B8-856C-6C3FA6542D61}" sibTransId="{51C691C6-71DF-4241-A78D-39456BB93B33}"/>
    <dgm:cxn modelId="{6D5CF9F7-CD4D-4CB8-B21F-91E581961C6D}" srcId="{4A391483-ADFB-4968-979C-F50103E8C1DB}" destId="{479C8743-B40E-4DB3-B8CA-EB7672261852}" srcOrd="4" destOrd="0" parTransId="{EEF4F1D4-F19C-4324-A1C5-284EF2FA5B5B}" sibTransId="{F55E926E-3584-43AA-A9F9-5DBBB3DFB24A}"/>
    <dgm:cxn modelId="{85053DC5-1DDF-46D9-9686-DEA126C502E4}" type="presOf" srcId="{F271D5BC-5FD4-4A55-8E32-D5FC17738358}" destId="{6F2BDCC8-FA5F-497C-94C2-8406DC2A9F8C}" srcOrd="0" destOrd="0" presId="urn:microsoft.com/office/officeart/2005/8/layout/hList1"/>
    <dgm:cxn modelId="{D3B4251E-37BA-4539-B64B-731BE885B164}" type="presOf" srcId="{F1671F39-98CB-46B3-9D3B-092354F5B867}" destId="{07018D99-7835-4423-85CA-4883F938BFDA}" srcOrd="0" destOrd="1" presId="urn:microsoft.com/office/officeart/2005/8/layout/hList1"/>
    <dgm:cxn modelId="{AF801506-9310-4F54-A919-7B759ACAFA26}" srcId="{3673185B-5E5C-47ED-B185-7F4FFBC51692}" destId="{FBCBBB75-740C-44D5-AF39-1D825D60E2E4}" srcOrd="0" destOrd="0" parTransId="{51585138-2124-4077-A4E7-30174869989B}" sibTransId="{B4E84086-9965-462B-B203-C6945713CE49}"/>
    <dgm:cxn modelId="{74776A2A-0CCB-427F-AB6E-444D5B53020F}" srcId="{4A391483-ADFB-4968-979C-F50103E8C1DB}" destId="{44C59167-5920-4B2F-ABDE-5FD00F9988FA}" srcOrd="2" destOrd="0" parTransId="{22B583CB-94A8-4EDC-A3B9-147CE21C0CC2}" sibTransId="{6C5C8204-533E-43A2-B72F-5F7123381CEC}"/>
    <dgm:cxn modelId="{FAB89E11-F817-4390-B405-1621A788093F}" type="presOf" srcId="{501BB8E4-4934-41A9-9299-1A4C7FE0D100}" destId="{6F2BDCC8-FA5F-497C-94C2-8406DC2A9F8C}" srcOrd="0" destOrd="1" presId="urn:microsoft.com/office/officeart/2005/8/layout/hList1"/>
    <dgm:cxn modelId="{963A6A5B-2322-4697-9957-A9974592DE60}" srcId="{3673185B-5E5C-47ED-B185-7F4FFBC51692}" destId="{4A391483-ADFB-4968-979C-F50103E8C1DB}" srcOrd="2" destOrd="0" parTransId="{7E0E75AA-334B-42C5-9FAA-A44B537762F2}" sibTransId="{8673AA6E-0CFA-4012-8E6A-AA554C37350E}"/>
    <dgm:cxn modelId="{217FE720-E153-4EBF-97A0-ED7567AC1378}" srcId="{4A391483-ADFB-4968-979C-F50103E8C1DB}" destId="{D0908672-8E4C-466B-AC5E-865F87A4A7E4}" srcOrd="3" destOrd="0" parTransId="{DC19A799-2C34-4D2F-A3DC-ECC0C988DA15}" sibTransId="{1861B240-04FF-4DAC-AAD0-867184D0E0A6}"/>
    <dgm:cxn modelId="{27DA2B48-C565-4AB1-9AFC-8526DDB419F2}" srcId="{4A391483-ADFB-4968-979C-F50103E8C1DB}" destId="{F1671F39-98CB-46B3-9D3B-092354F5B867}" srcOrd="1" destOrd="0" parTransId="{0BCC4431-BFA4-4A8C-B11D-9A21C8FEBD9B}" sibTransId="{7A506918-4859-4FE8-A553-01E19BAFFEC1}"/>
    <dgm:cxn modelId="{01767F81-FCE1-4533-99C3-BA6A67EBC7DA}" type="presOf" srcId="{44C59167-5920-4B2F-ABDE-5FD00F9988FA}" destId="{07018D99-7835-4423-85CA-4883F938BFDA}" srcOrd="0" destOrd="2" presId="urn:microsoft.com/office/officeart/2005/8/layout/hList1"/>
    <dgm:cxn modelId="{64934A62-F7E0-46A9-8111-2C46443ED883}" srcId="{A950DDB3-8E72-4ECA-B8F8-5EFAC488A405}" destId="{501BB8E4-4934-41A9-9299-1A4C7FE0D100}" srcOrd="1" destOrd="0" parTransId="{1A2729A9-52FB-4000-A9D6-073CFABFC5DF}" sibTransId="{CD7732ED-F1DD-4B49-9CF6-3C1A45E9A14D}"/>
    <dgm:cxn modelId="{18FC4B94-0D4A-43E8-B6E5-9A385F14BBCB}" type="presOf" srcId="{4A391483-ADFB-4968-979C-F50103E8C1DB}" destId="{88543D94-DEBD-42C7-AE79-9B2A49491094}" srcOrd="0" destOrd="0" presId="urn:microsoft.com/office/officeart/2005/8/layout/hList1"/>
    <dgm:cxn modelId="{8EF45ED9-DBC1-4716-9595-D6594EAEE5D2}" srcId="{FBCBBB75-740C-44D5-AF39-1D825D60E2E4}" destId="{62588FDB-A5D1-4BE4-B629-2A46AE253A8C}" srcOrd="0" destOrd="0" parTransId="{1D962151-23EB-4DE3-8A1A-5CFA57D63087}" sibTransId="{668BC87E-6B14-4C1B-B520-DB145B4B29D1}"/>
    <dgm:cxn modelId="{D75FA374-50AC-4207-9FC2-91FAE8F80101}" type="presOf" srcId="{FBCBBB75-740C-44D5-AF39-1D825D60E2E4}" destId="{F22AE161-BF7C-4AA2-AD7A-13C98D79DD5B}" srcOrd="0" destOrd="0" presId="urn:microsoft.com/office/officeart/2005/8/layout/hList1"/>
    <dgm:cxn modelId="{762616E9-090E-4752-B56D-84A8C0D49E21}" type="presOf" srcId="{62588FDB-A5D1-4BE4-B629-2A46AE253A8C}" destId="{1DA8DD21-2AF0-40B3-8DB9-67047EB81C66}" srcOrd="0" destOrd="0" presId="urn:microsoft.com/office/officeart/2005/8/layout/hList1"/>
    <dgm:cxn modelId="{14E50801-1D2A-4C0C-ADB6-5AEFB4BE0140}" type="presParOf" srcId="{11B1B96A-8DB1-42C8-8B45-AF24CE2F9FFD}" destId="{7BEF3FD8-61B2-4E86-99BD-984A15AD552E}" srcOrd="0" destOrd="0" presId="urn:microsoft.com/office/officeart/2005/8/layout/hList1"/>
    <dgm:cxn modelId="{763B1D60-CD5B-42AD-BF45-B6033E7299BD}" type="presParOf" srcId="{7BEF3FD8-61B2-4E86-99BD-984A15AD552E}" destId="{F22AE161-BF7C-4AA2-AD7A-13C98D79DD5B}" srcOrd="0" destOrd="0" presId="urn:microsoft.com/office/officeart/2005/8/layout/hList1"/>
    <dgm:cxn modelId="{DA368E17-C991-484F-BE1E-DF766337E548}" type="presParOf" srcId="{7BEF3FD8-61B2-4E86-99BD-984A15AD552E}" destId="{1DA8DD21-2AF0-40B3-8DB9-67047EB81C66}" srcOrd="1" destOrd="0" presId="urn:microsoft.com/office/officeart/2005/8/layout/hList1"/>
    <dgm:cxn modelId="{AA2EEFC3-12BD-4C28-8781-4424E3BEB29D}" type="presParOf" srcId="{11B1B96A-8DB1-42C8-8B45-AF24CE2F9FFD}" destId="{39D6EAB6-8507-4115-8657-392BA1DA7388}" srcOrd="1" destOrd="0" presId="urn:microsoft.com/office/officeart/2005/8/layout/hList1"/>
    <dgm:cxn modelId="{D809B347-9C15-4EFE-A40F-37743DD18446}" type="presParOf" srcId="{11B1B96A-8DB1-42C8-8B45-AF24CE2F9FFD}" destId="{767B8086-967C-449F-AE02-19A32EB902C3}" srcOrd="2" destOrd="0" presId="urn:microsoft.com/office/officeart/2005/8/layout/hList1"/>
    <dgm:cxn modelId="{ACAD3908-3D92-4E49-A322-E7D601BF4FE8}" type="presParOf" srcId="{767B8086-967C-449F-AE02-19A32EB902C3}" destId="{6D79528E-BF6D-4C3A-8E9F-FD1CDE130E36}" srcOrd="0" destOrd="0" presId="urn:microsoft.com/office/officeart/2005/8/layout/hList1"/>
    <dgm:cxn modelId="{624F84AD-0E91-476F-8470-E85FBE3C39B7}" type="presParOf" srcId="{767B8086-967C-449F-AE02-19A32EB902C3}" destId="{6F2BDCC8-FA5F-497C-94C2-8406DC2A9F8C}" srcOrd="1" destOrd="0" presId="urn:microsoft.com/office/officeart/2005/8/layout/hList1"/>
    <dgm:cxn modelId="{A7FC1231-7F92-441C-B972-439696C53144}" type="presParOf" srcId="{11B1B96A-8DB1-42C8-8B45-AF24CE2F9FFD}" destId="{61676C2A-11C2-46BF-A2A5-CB6EDAA804D3}" srcOrd="3" destOrd="0" presId="urn:microsoft.com/office/officeart/2005/8/layout/hList1"/>
    <dgm:cxn modelId="{F7C11062-CE1A-4526-BEC0-70D4E61D3865}" type="presParOf" srcId="{11B1B96A-8DB1-42C8-8B45-AF24CE2F9FFD}" destId="{1624C045-E73A-43DB-8E0A-3E66AE7FBE52}" srcOrd="4" destOrd="0" presId="urn:microsoft.com/office/officeart/2005/8/layout/hList1"/>
    <dgm:cxn modelId="{EB608550-117F-4432-9B57-A6FAD1CFA291}" type="presParOf" srcId="{1624C045-E73A-43DB-8E0A-3E66AE7FBE52}" destId="{88543D94-DEBD-42C7-AE79-9B2A49491094}" srcOrd="0" destOrd="0" presId="urn:microsoft.com/office/officeart/2005/8/layout/hList1"/>
    <dgm:cxn modelId="{8529F93E-48D5-44B2-A013-5662805E2AA6}" type="presParOf" srcId="{1624C045-E73A-43DB-8E0A-3E66AE7FBE52}" destId="{07018D99-7835-4423-85CA-4883F938BFD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C02499-447A-45E3-9DA0-1A920A5D2B13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45227C22-0E45-4303-AFE5-E250C0F2D301}">
      <dgm:prSet phldrT="[Text]" custT="1"/>
      <dgm:spPr/>
      <dgm:t>
        <a:bodyPr/>
        <a:lstStyle/>
        <a:p>
          <a:r>
            <a:rPr lang="id-ID" sz="2400" dirty="0" smtClean="0"/>
            <a:t>Analysis</a:t>
          </a:r>
          <a:endParaRPr lang="id-ID" sz="2400" dirty="0"/>
        </a:p>
      </dgm:t>
    </dgm:pt>
    <dgm:pt modelId="{2AC9AEA3-7523-4103-BF96-09F085093927}" type="parTrans" cxnId="{600000C6-B935-4313-BE9A-42EF465AA8D6}">
      <dgm:prSet/>
      <dgm:spPr/>
      <dgm:t>
        <a:bodyPr/>
        <a:lstStyle/>
        <a:p>
          <a:endParaRPr lang="id-ID" sz="2000"/>
        </a:p>
      </dgm:t>
    </dgm:pt>
    <dgm:pt modelId="{FE66D140-C4C7-4086-B594-4CC76D5D6ADB}" type="sibTrans" cxnId="{600000C6-B935-4313-BE9A-42EF465AA8D6}">
      <dgm:prSet/>
      <dgm:spPr/>
      <dgm:t>
        <a:bodyPr/>
        <a:lstStyle/>
        <a:p>
          <a:endParaRPr lang="id-ID" sz="2000"/>
        </a:p>
      </dgm:t>
    </dgm:pt>
    <dgm:pt modelId="{DE670BED-3E97-4399-B8DF-C35CB8613851}">
      <dgm:prSet phldrT="[Text]" custT="1"/>
      <dgm:spPr/>
      <dgm:t>
        <a:bodyPr/>
        <a:lstStyle/>
        <a:p>
          <a:r>
            <a:rPr lang="id-ID" sz="1800" dirty="0" smtClean="0"/>
            <a:t>FGD</a:t>
          </a:r>
        </a:p>
        <a:p>
          <a:r>
            <a:rPr lang="id-ID" sz="1800" dirty="0" smtClean="0"/>
            <a:t>Class observation</a:t>
          </a:r>
        </a:p>
        <a:p>
          <a:r>
            <a:rPr lang="id-ID" sz="1800" dirty="0" smtClean="0"/>
            <a:t>Interviews (guru, siswa, Dinas Pendidikan)</a:t>
          </a:r>
        </a:p>
      </dgm:t>
    </dgm:pt>
    <dgm:pt modelId="{8ADED005-EDF7-463B-BE6F-9738488A02BE}" type="parTrans" cxnId="{C7322E09-661E-4CDD-8679-48D4C61D001F}">
      <dgm:prSet/>
      <dgm:spPr/>
      <dgm:t>
        <a:bodyPr/>
        <a:lstStyle/>
        <a:p>
          <a:endParaRPr lang="id-ID" sz="2000"/>
        </a:p>
      </dgm:t>
    </dgm:pt>
    <dgm:pt modelId="{15803264-D0B6-4394-BAD4-5066026E49BA}" type="sibTrans" cxnId="{C7322E09-661E-4CDD-8679-48D4C61D001F}">
      <dgm:prSet/>
      <dgm:spPr/>
      <dgm:t>
        <a:bodyPr/>
        <a:lstStyle/>
        <a:p>
          <a:endParaRPr lang="id-ID" sz="2000"/>
        </a:p>
      </dgm:t>
    </dgm:pt>
    <dgm:pt modelId="{6D3E861D-0B3D-498C-AAE0-7D766C8E6A63}">
      <dgm:prSet phldrT="[Text]" custT="1"/>
      <dgm:spPr/>
      <dgm:t>
        <a:bodyPr/>
        <a:lstStyle/>
        <a:p>
          <a:r>
            <a:rPr lang="id-ID" sz="2400" dirty="0" smtClean="0"/>
            <a:t>Design</a:t>
          </a:r>
          <a:endParaRPr lang="id-ID" sz="2400" dirty="0"/>
        </a:p>
      </dgm:t>
    </dgm:pt>
    <dgm:pt modelId="{33059533-911F-416B-A9DA-549D63402B3A}" type="parTrans" cxnId="{076DAB8A-A649-42D3-948A-98D5A342ED28}">
      <dgm:prSet/>
      <dgm:spPr/>
      <dgm:t>
        <a:bodyPr/>
        <a:lstStyle/>
        <a:p>
          <a:endParaRPr lang="id-ID" sz="2000"/>
        </a:p>
      </dgm:t>
    </dgm:pt>
    <dgm:pt modelId="{FFEA262F-D2F5-47C1-A8A4-C8D07B060775}" type="sibTrans" cxnId="{076DAB8A-A649-42D3-948A-98D5A342ED28}">
      <dgm:prSet/>
      <dgm:spPr/>
      <dgm:t>
        <a:bodyPr/>
        <a:lstStyle/>
        <a:p>
          <a:endParaRPr lang="id-ID" sz="2000"/>
        </a:p>
      </dgm:t>
    </dgm:pt>
    <dgm:pt modelId="{859C2593-DF4B-4AA7-B4C7-A8CFBD9E03F9}">
      <dgm:prSet phldrT="[Text]" custT="1"/>
      <dgm:spPr/>
      <dgm:t>
        <a:bodyPr/>
        <a:lstStyle/>
        <a:p>
          <a:r>
            <a:rPr lang="id-ID" sz="1800" dirty="0" smtClean="0"/>
            <a:t>Kurikulum</a:t>
          </a:r>
        </a:p>
        <a:p>
          <a:r>
            <a:rPr lang="id-ID" sz="1800" dirty="0" smtClean="0"/>
            <a:t>Syllabus</a:t>
          </a:r>
        </a:p>
        <a:p>
          <a:r>
            <a:rPr lang="id-ID" sz="1800" dirty="0" smtClean="0"/>
            <a:t>Buku </a:t>
          </a:r>
        </a:p>
        <a:p>
          <a:r>
            <a:rPr lang="id-ID" sz="1800" dirty="0" smtClean="0"/>
            <a:t>--Goals</a:t>
          </a:r>
        </a:p>
        <a:p>
          <a:r>
            <a:rPr lang="id-ID" sz="1800" dirty="0" smtClean="0"/>
            <a:t>--Topics</a:t>
          </a:r>
        </a:p>
        <a:p>
          <a:r>
            <a:rPr lang="id-ID" sz="1800" dirty="0" smtClean="0"/>
            <a:t>– Scope and Sequence</a:t>
          </a:r>
        </a:p>
        <a:p>
          <a:r>
            <a:rPr lang="id-ID" sz="1800" dirty="0" smtClean="0"/>
            <a:t>--Unit outline</a:t>
          </a:r>
          <a:endParaRPr lang="id-ID" sz="1800" dirty="0"/>
        </a:p>
      </dgm:t>
    </dgm:pt>
    <dgm:pt modelId="{A699BFD4-C10C-430B-AD6F-241C89A960F7}" type="parTrans" cxnId="{561F03E2-9C72-4C13-A094-B1BF4639F745}">
      <dgm:prSet/>
      <dgm:spPr/>
      <dgm:t>
        <a:bodyPr/>
        <a:lstStyle/>
        <a:p>
          <a:endParaRPr lang="id-ID" sz="2000"/>
        </a:p>
      </dgm:t>
    </dgm:pt>
    <dgm:pt modelId="{5A863238-4D96-4520-836D-0F007EB1F49C}" type="sibTrans" cxnId="{561F03E2-9C72-4C13-A094-B1BF4639F745}">
      <dgm:prSet/>
      <dgm:spPr/>
      <dgm:t>
        <a:bodyPr/>
        <a:lstStyle/>
        <a:p>
          <a:endParaRPr lang="id-ID" sz="2000"/>
        </a:p>
      </dgm:t>
    </dgm:pt>
    <dgm:pt modelId="{14D6386C-D68D-440A-990F-F7CEA9FB4612}">
      <dgm:prSet phldrT="[Text]" custT="1"/>
      <dgm:spPr/>
      <dgm:t>
        <a:bodyPr/>
        <a:lstStyle/>
        <a:p>
          <a:r>
            <a:rPr lang="id-ID" sz="2400" dirty="0" smtClean="0"/>
            <a:t>Dev’t</a:t>
          </a:r>
          <a:endParaRPr lang="id-ID" sz="2400" dirty="0"/>
        </a:p>
      </dgm:t>
    </dgm:pt>
    <dgm:pt modelId="{BB4E1E7B-BCF0-4002-A2B8-BDBF62935A07}" type="parTrans" cxnId="{7FF3839C-9150-48EB-BD42-6B7608AA4289}">
      <dgm:prSet/>
      <dgm:spPr/>
      <dgm:t>
        <a:bodyPr/>
        <a:lstStyle/>
        <a:p>
          <a:endParaRPr lang="id-ID" sz="2000"/>
        </a:p>
      </dgm:t>
    </dgm:pt>
    <dgm:pt modelId="{F18F31C9-95CD-41E3-BF3E-7E1FD5E68098}" type="sibTrans" cxnId="{7FF3839C-9150-48EB-BD42-6B7608AA4289}">
      <dgm:prSet/>
      <dgm:spPr/>
      <dgm:t>
        <a:bodyPr/>
        <a:lstStyle/>
        <a:p>
          <a:endParaRPr lang="id-ID" sz="2000"/>
        </a:p>
      </dgm:t>
    </dgm:pt>
    <dgm:pt modelId="{5AE12CE4-7CD5-4DED-A844-B4079B24C139}">
      <dgm:prSet phldrT="[Text]" custT="1"/>
      <dgm:spPr/>
      <dgm:t>
        <a:bodyPr/>
        <a:lstStyle/>
        <a:p>
          <a:r>
            <a:rPr lang="id-ID" sz="1800" dirty="0" smtClean="0"/>
            <a:t>Materials writing, editing and revising</a:t>
          </a:r>
          <a:endParaRPr lang="id-ID" sz="1800" dirty="0"/>
        </a:p>
      </dgm:t>
    </dgm:pt>
    <dgm:pt modelId="{4C142A39-4418-4439-8201-15599706FBDF}" type="parTrans" cxnId="{B1E9740D-6557-43CE-B7E5-AE2A0484CCA2}">
      <dgm:prSet/>
      <dgm:spPr/>
      <dgm:t>
        <a:bodyPr/>
        <a:lstStyle/>
        <a:p>
          <a:endParaRPr lang="id-ID" sz="2000"/>
        </a:p>
      </dgm:t>
    </dgm:pt>
    <dgm:pt modelId="{ECF9ABB2-2FC4-4C00-BD0D-1D287B464330}" type="sibTrans" cxnId="{B1E9740D-6557-43CE-B7E5-AE2A0484CCA2}">
      <dgm:prSet/>
      <dgm:spPr/>
      <dgm:t>
        <a:bodyPr/>
        <a:lstStyle/>
        <a:p>
          <a:endParaRPr lang="id-ID" sz="2000"/>
        </a:p>
      </dgm:t>
    </dgm:pt>
    <dgm:pt modelId="{1DFA23E4-5C49-4A01-974C-6EFD565B4F27}">
      <dgm:prSet phldrT="[Text]" custT="1"/>
      <dgm:spPr/>
      <dgm:t>
        <a:bodyPr/>
        <a:lstStyle/>
        <a:p>
          <a:r>
            <a:rPr lang="id-ID" sz="1800" dirty="0" smtClean="0"/>
            <a:t>I</a:t>
          </a:r>
          <a:r>
            <a:rPr lang="id-ID" sz="2000" dirty="0" smtClean="0"/>
            <a:t>mplement</a:t>
          </a:r>
          <a:endParaRPr lang="id-ID" sz="1800" dirty="0"/>
        </a:p>
      </dgm:t>
    </dgm:pt>
    <dgm:pt modelId="{46337C79-2F12-4CDC-94EC-0531CE0A7EC2}" type="parTrans" cxnId="{58D92570-7C36-4440-9F2D-43250CD783C9}">
      <dgm:prSet/>
      <dgm:spPr/>
      <dgm:t>
        <a:bodyPr/>
        <a:lstStyle/>
        <a:p>
          <a:endParaRPr lang="id-ID" sz="2000"/>
        </a:p>
      </dgm:t>
    </dgm:pt>
    <dgm:pt modelId="{8E6E8B9B-FE0E-462F-8171-629184BB77FB}" type="sibTrans" cxnId="{58D92570-7C36-4440-9F2D-43250CD783C9}">
      <dgm:prSet/>
      <dgm:spPr/>
      <dgm:t>
        <a:bodyPr/>
        <a:lstStyle/>
        <a:p>
          <a:endParaRPr lang="id-ID" sz="2000"/>
        </a:p>
      </dgm:t>
    </dgm:pt>
    <dgm:pt modelId="{2BD0DFBF-89B3-4332-8FE7-9CB3DA3B54E7}">
      <dgm:prSet phldrT="[Text]" custT="1"/>
      <dgm:spPr/>
      <dgm:t>
        <a:bodyPr/>
        <a:lstStyle/>
        <a:p>
          <a:r>
            <a:rPr lang="id-ID" sz="1800" dirty="0" smtClean="0"/>
            <a:t>Micro-teaching</a:t>
          </a:r>
          <a:endParaRPr lang="id-ID" sz="1800" dirty="0"/>
        </a:p>
      </dgm:t>
    </dgm:pt>
    <dgm:pt modelId="{8E621A9F-D305-4590-AFCD-F69C7541CEBF}" type="parTrans" cxnId="{A827F5C7-CA30-41B3-93B1-36DFEDC1AB12}">
      <dgm:prSet/>
      <dgm:spPr/>
      <dgm:t>
        <a:bodyPr/>
        <a:lstStyle/>
        <a:p>
          <a:endParaRPr lang="id-ID" sz="2000"/>
        </a:p>
      </dgm:t>
    </dgm:pt>
    <dgm:pt modelId="{3EB24FC2-9D86-4FE8-8974-8D3756851BED}" type="sibTrans" cxnId="{A827F5C7-CA30-41B3-93B1-36DFEDC1AB12}">
      <dgm:prSet/>
      <dgm:spPr/>
      <dgm:t>
        <a:bodyPr/>
        <a:lstStyle/>
        <a:p>
          <a:endParaRPr lang="id-ID" sz="2000"/>
        </a:p>
      </dgm:t>
    </dgm:pt>
    <dgm:pt modelId="{8C154885-464B-497D-B793-27F981B5A2D9}">
      <dgm:prSet phldrT="[Text]" custT="1"/>
      <dgm:spPr/>
      <dgm:t>
        <a:bodyPr/>
        <a:lstStyle/>
        <a:p>
          <a:r>
            <a:rPr lang="id-ID" sz="1800" dirty="0" smtClean="0"/>
            <a:t>Panel Discussion</a:t>
          </a:r>
          <a:endParaRPr lang="id-ID" sz="1800" dirty="0"/>
        </a:p>
      </dgm:t>
    </dgm:pt>
    <dgm:pt modelId="{816DE83B-D01F-40A6-B6F9-010CC00B553B}" type="parTrans" cxnId="{EF27AED6-2FE7-49F3-8DCF-117018BDEFCE}">
      <dgm:prSet/>
      <dgm:spPr/>
      <dgm:t>
        <a:bodyPr/>
        <a:lstStyle/>
        <a:p>
          <a:endParaRPr lang="id-ID" sz="2000"/>
        </a:p>
      </dgm:t>
    </dgm:pt>
    <dgm:pt modelId="{F039622B-3F0B-4109-906F-A002926A32C1}" type="sibTrans" cxnId="{EF27AED6-2FE7-49F3-8DCF-117018BDEFCE}">
      <dgm:prSet/>
      <dgm:spPr/>
      <dgm:t>
        <a:bodyPr/>
        <a:lstStyle/>
        <a:p>
          <a:endParaRPr lang="id-ID" sz="2000"/>
        </a:p>
      </dgm:t>
    </dgm:pt>
    <dgm:pt modelId="{52C6AEC5-EE89-4440-B80F-907AE46C4897}">
      <dgm:prSet phldrT="[Text]" custT="1"/>
      <dgm:spPr/>
      <dgm:t>
        <a:bodyPr/>
        <a:lstStyle/>
        <a:p>
          <a:r>
            <a:rPr lang="id-ID" sz="1800" dirty="0" smtClean="0"/>
            <a:t>Poster Session</a:t>
          </a:r>
          <a:endParaRPr lang="id-ID" sz="1800" dirty="0"/>
        </a:p>
      </dgm:t>
    </dgm:pt>
    <dgm:pt modelId="{E737ED9E-0A66-4E50-BA5A-DA8DFAE83EF8}" type="parTrans" cxnId="{D0CEF43F-3053-44DD-B29E-ACB8BC7963E5}">
      <dgm:prSet/>
      <dgm:spPr/>
      <dgm:t>
        <a:bodyPr/>
        <a:lstStyle/>
        <a:p>
          <a:endParaRPr lang="id-ID" sz="2000"/>
        </a:p>
      </dgm:t>
    </dgm:pt>
    <dgm:pt modelId="{774A7E72-BED0-42BC-AF4D-4BDDF425F49D}" type="sibTrans" cxnId="{D0CEF43F-3053-44DD-B29E-ACB8BC7963E5}">
      <dgm:prSet/>
      <dgm:spPr/>
      <dgm:t>
        <a:bodyPr/>
        <a:lstStyle/>
        <a:p>
          <a:endParaRPr lang="id-ID" sz="2000"/>
        </a:p>
      </dgm:t>
    </dgm:pt>
    <dgm:pt modelId="{989CDDA0-A76F-4A00-8224-F9209A2E15BB}">
      <dgm:prSet phldrT="[Text]" custT="1"/>
      <dgm:spPr/>
      <dgm:t>
        <a:bodyPr/>
        <a:lstStyle/>
        <a:p>
          <a:r>
            <a:rPr lang="id-ID" sz="1800" dirty="0" smtClean="0"/>
            <a:t>Book launching</a:t>
          </a:r>
          <a:endParaRPr lang="id-ID" sz="1800" dirty="0"/>
        </a:p>
      </dgm:t>
    </dgm:pt>
    <dgm:pt modelId="{6AA65741-A0B3-4CBD-ABC6-86DE6620E329}" type="parTrans" cxnId="{FE6282B5-FEE3-4635-8026-D2DBB9A13977}">
      <dgm:prSet/>
      <dgm:spPr/>
      <dgm:t>
        <a:bodyPr/>
        <a:lstStyle/>
        <a:p>
          <a:endParaRPr lang="id-ID" sz="2000"/>
        </a:p>
      </dgm:t>
    </dgm:pt>
    <dgm:pt modelId="{E6EC507A-EB68-4C26-829C-BF8DF14DB477}" type="sibTrans" cxnId="{FE6282B5-FEE3-4635-8026-D2DBB9A13977}">
      <dgm:prSet/>
      <dgm:spPr/>
      <dgm:t>
        <a:bodyPr/>
        <a:lstStyle/>
        <a:p>
          <a:endParaRPr lang="id-ID" sz="2000"/>
        </a:p>
      </dgm:t>
    </dgm:pt>
    <dgm:pt modelId="{1D7E041D-5CA7-4869-936F-094867E81EC7}" type="pres">
      <dgm:prSet presAssocID="{94C02499-447A-45E3-9DA0-1A920A5D2B1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69B9FBDE-9F54-4D15-836D-6096645C6C38}" type="pres">
      <dgm:prSet presAssocID="{45227C22-0E45-4303-AFE5-E250C0F2D301}" presName="composite" presStyleCnt="0"/>
      <dgm:spPr/>
    </dgm:pt>
    <dgm:pt modelId="{6F65CC28-16C7-4298-A855-0229BACC372C}" type="pres">
      <dgm:prSet presAssocID="{45227C22-0E45-4303-AFE5-E250C0F2D301}" presName="BackAccent" presStyleLbl="bgShp" presStyleIdx="0" presStyleCnt="4"/>
      <dgm:spPr/>
    </dgm:pt>
    <dgm:pt modelId="{8FBB6935-B4DE-469B-B3A5-C522D580D8B6}" type="pres">
      <dgm:prSet presAssocID="{45227C22-0E45-4303-AFE5-E250C0F2D301}" presName="Accent" presStyleLbl="alignNode1" presStyleIdx="0" presStyleCnt="4"/>
      <dgm:spPr/>
    </dgm:pt>
    <dgm:pt modelId="{79FAA53E-5AF5-4E08-801C-F1F9C934FC25}" type="pres">
      <dgm:prSet presAssocID="{45227C22-0E45-4303-AFE5-E250C0F2D301}" presName="Child" presStyleLbl="revTx" presStyleIdx="0" presStyleCnt="8" custScaleX="100000" custScaleY="123235" custLinFactNeighborX="-12493" custLinFactNeighborY="10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578328-19A2-40EE-95BC-064E60AAD02D}" type="pres">
      <dgm:prSet presAssocID="{45227C22-0E45-4303-AFE5-E250C0F2D301}" presName="Parent" presStyleLbl="revTx" presStyleIdx="1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9C2D68-8393-4A48-86FF-DCCEF952E3F4}" type="pres">
      <dgm:prSet presAssocID="{FE66D140-C4C7-4086-B594-4CC76D5D6ADB}" presName="sibTrans" presStyleCnt="0"/>
      <dgm:spPr/>
    </dgm:pt>
    <dgm:pt modelId="{A2D53A5C-300E-4650-A839-31C018765D9B}" type="pres">
      <dgm:prSet presAssocID="{6D3E861D-0B3D-498C-AAE0-7D766C8E6A63}" presName="composite" presStyleCnt="0"/>
      <dgm:spPr/>
    </dgm:pt>
    <dgm:pt modelId="{79EF7481-90CA-4D76-B1B7-9955C63F9767}" type="pres">
      <dgm:prSet presAssocID="{6D3E861D-0B3D-498C-AAE0-7D766C8E6A63}" presName="BackAccent" presStyleLbl="bgShp" presStyleIdx="1" presStyleCnt="4" custLinFactNeighborY="12285"/>
      <dgm:spPr/>
    </dgm:pt>
    <dgm:pt modelId="{83E89B43-6A70-4A77-A5E2-38BC383C5909}" type="pres">
      <dgm:prSet presAssocID="{6D3E861D-0B3D-498C-AAE0-7D766C8E6A63}" presName="Accent" presStyleLbl="alignNode1" presStyleIdx="1" presStyleCnt="4"/>
      <dgm:spPr/>
    </dgm:pt>
    <dgm:pt modelId="{57766553-448C-438C-A91D-429A0C7CDAD8}" type="pres">
      <dgm:prSet presAssocID="{6D3E861D-0B3D-498C-AAE0-7D766C8E6A63}" presName="Child" presStyleLbl="revTx" presStyleIdx="2" presStyleCnt="8" custScaleX="101920" custScaleY="138964" custLinFactNeighborX="5256" custLinFactNeighborY="260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F868AF-F668-4453-84B0-4D417D4797A9}" type="pres">
      <dgm:prSet presAssocID="{6D3E861D-0B3D-498C-AAE0-7D766C8E6A63}" presName="Parent" presStyleLbl="revTx" presStyleIdx="3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E73172-49F2-4B31-B015-0E1178002969}" type="pres">
      <dgm:prSet presAssocID="{FFEA262F-D2F5-47C1-A8A4-C8D07B060775}" presName="sibTrans" presStyleCnt="0"/>
      <dgm:spPr/>
    </dgm:pt>
    <dgm:pt modelId="{F462860B-3203-4ACB-BB24-1B5E162D0244}" type="pres">
      <dgm:prSet presAssocID="{14D6386C-D68D-440A-990F-F7CEA9FB4612}" presName="composite" presStyleCnt="0"/>
      <dgm:spPr/>
    </dgm:pt>
    <dgm:pt modelId="{81C3D669-BF41-49C3-B21D-53F65AD8A8B7}" type="pres">
      <dgm:prSet presAssocID="{14D6386C-D68D-440A-990F-F7CEA9FB4612}" presName="BackAccent" presStyleLbl="bgShp" presStyleIdx="2" presStyleCnt="4"/>
      <dgm:spPr/>
    </dgm:pt>
    <dgm:pt modelId="{3F791AFD-6CA1-413E-8686-D1266A57FC4E}" type="pres">
      <dgm:prSet presAssocID="{14D6386C-D68D-440A-990F-F7CEA9FB4612}" presName="Accent" presStyleLbl="alignNode1" presStyleIdx="2" presStyleCnt="4"/>
      <dgm:spPr/>
    </dgm:pt>
    <dgm:pt modelId="{A11A78B8-9133-400F-83DF-943D645BA56E}" type="pres">
      <dgm:prSet presAssocID="{14D6386C-D68D-440A-990F-F7CEA9FB4612}" presName="Child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4C4CA9B-23DE-4621-8CF9-B359542C3DBB}" type="pres">
      <dgm:prSet presAssocID="{14D6386C-D68D-440A-990F-F7CEA9FB4612}" presName="Parent" presStyleLbl="revTx" presStyleIdx="5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B142FBF-5177-4D8F-BD2B-67E44F20B249}" type="pres">
      <dgm:prSet presAssocID="{F18F31C9-95CD-41E3-BF3E-7E1FD5E68098}" presName="sibTrans" presStyleCnt="0"/>
      <dgm:spPr/>
    </dgm:pt>
    <dgm:pt modelId="{CBD79544-F6A9-4AFB-B54A-AB60FE3E1594}" type="pres">
      <dgm:prSet presAssocID="{1DFA23E4-5C49-4A01-974C-6EFD565B4F27}" presName="composite" presStyleCnt="0"/>
      <dgm:spPr/>
    </dgm:pt>
    <dgm:pt modelId="{AC7B79D8-06C6-4F5C-A000-4416350D52AD}" type="pres">
      <dgm:prSet presAssocID="{1DFA23E4-5C49-4A01-974C-6EFD565B4F27}" presName="BackAccent" presStyleLbl="bgShp" presStyleIdx="3" presStyleCnt="4"/>
      <dgm:spPr/>
    </dgm:pt>
    <dgm:pt modelId="{3AEDEC90-BB7D-4BFD-8687-FDC5C5F62F24}" type="pres">
      <dgm:prSet presAssocID="{1DFA23E4-5C49-4A01-974C-6EFD565B4F27}" presName="Accent" presStyleLbl="alignNode1" presStyleIdx="3" presStyleCnt="4"/>
      <dgm:spPr/>
    </dgm:pt>
    <dgm:pt modelId="{1A984915-047A-4DBE-904D-CA387218810C}" type="pres">
      <dgm:prSet presAssocID="{1DFA23E4-5C49-4A01-974C-6EFD565B4F27}" presName="Child" presStyleLbl="revTx" presStyleIdx="6" presStyleCnt="8" custScaleY="131633" custLinFactNeighborY="151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3D19769-6954-4D30-A4FC-9B979B944010}" type="pres">
      <dgm:prSet presAssocID="{1DFA23E4-5C49-4A01-974C-6EFD565B4F27}" presName="Parent" presStyleLbl="revTx" presStyleIdx="7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D1FFBD7-15EE-4B99-A93F-BEB19AADEF0F}" type="presOf" srcId="{2BD0DFBF-89B3-4332-8FE7-9CB3DA3B54E7}" destId="{1A984915-047A-4DBE-904D-CA387218810C}" srcOrd="0" destOrd="0" presId="urn:microsoft.com/office/officeart/2008/layout/IncreasingCircleProcess"/>
    <dgm:cxn modelId="{58D92570-7C36-4440-9F2D-43250CD783C9}" srcId="{94C02499-447A-45E3-9DA0-1A920A5D2B13}" destId="{1DFA23E4-5C49-4A01-974C-6EFD565B4F27}" srcOrd="3" destOrd="0" parTransId="{46337C79-2F12-4CDC-94EC-0531CE0A7EC2}" sibTransId="{8E6E8B9B-FE0E-462F-8171-629184BB77FB}"/>
    <dgm:cxn modelId="{EF95E084-79B2-4DD8-8560-0DAD6ADA2E31}" type="presOf" srcId="{859C2593-DF4B-4AA7-B4C7-A8CFBD9E03F9}" destId="{57766553-448C-438C-A91D-429A0C7CDAD8}" srcOrd="0" destOrd="0" presId="urn:microsoft.com/office/officeart/2008/layout/IncreasingCircleProcess"/>
    <dgm:cxn modelId="{A827F5C7-CA30-41B3-93B1-36DFEDC1AB12}" srcId="{1DFA23E4-5C49-4A01-974C-6EFD565B4F27}" destId="{2BD0DFBF-89B3-4332-8FE7-9CB3DA3B54E7}" srcOrd="0" destOrd="0" parTransId="{8E621A9F-D305-4590-AFCD-F69C7541CEBF}" sibTransId="{3EB24FC2-9D86-4FE8-8974-8D3756851BED}"/>
    <dgm:cxn modelId="{57690A6B-51A3-4D03-8D51-913B17B0B6F4}" type="presOf" srcId="{5AE12CE4-7CD5-4DED-A844-B4079B24C139}" destId="{A11A78B8-9133-400F-83DF-943D645BA56E}" srcOrd="0" destOrd="0" presId="urn:microsoft.com/office/officeart/2008/layout/IncreasingCircleProcess"/>
    <dgm:cxn modelId="{16838781-7E6B-44BC-B722-04BE10BF2DE4}" type="presOf" srcId="{94C02499-447A-45E3-9DA0-1A920A5D2B13}" destId="{1D7E041D-5CA7-4869-936F-094867E81EC7}" srcOrd="0" destOrd="0" presId="urn:microsoft.com/office/officeart/2008/layout/IncreasingCircleProcess"/>
    <dgm:cxn modelId="{109AABD6-D78D-49F6-AC41-3AF764097CA5}" type="presOf" srcId="{8C154885-464B-497D-B793-27F981B5A2D9}" destId="{1A984915-047A-4DBE-904D-CA387218810C}" srcOrd="0" destOrd="1" presId="urn:microsoft.com/office/officeart/2008/layout/IncreasingCircleProcess"/>
    <dgm:cxn modelId="{0685D032-4F40-449B-8004-43D02C0B1D2A}" type="presOf" srcId="{14D6386C-D68D-440A-990F-F7CEA9FB4612}" destId="{D4C4CA9B-23DE-4621-8CF9-B359542C3DBB}" srcOrd="0" destOrd="0" presId="urn:microsoft.com/office/officeart/2008/layout/IncreasingCircleProcess"/>
    <dgm:cxn modelId="{600000C6-B935-4313-BE9A-42EF465AA8D6}" srcId="{94C02499-447A-45E3-9DA0-1A920A5D2B13}" destId="{45227C22-0E45-4303-AFE5-E250C0F2D301}" srcOrd="0" destOrd="0" parTransId="{2AC9AEA3-7523-4103-BF96-09F085093927}" sibTransId="{FE66D140-C4C7-4086-B594-4CC76D5D6ADB}"/>
    <dgm:cxn modelId="{EF27AED6-2FE7-49F3-8DCF-117018BDEFCE}" srcId="{1DFA23E4-5C49-4A01-974C-6EFD565B4F27}" destId="{8C154885-464B-497D-B793-27F981B5A2D9}" srcOrd="1" destOrd="0" parTransId="{816DE83B-D01F-40A6-B6F9-010CC00B553B}" sibTransId="{F039622B-3F0B-4109-906F-A002926A32C1}"/>
    <dgm:cxn modelId="{D0CEF43F-3053-44DD-B29E-ACB8BC7963E5}" srcId="{1DFA23E4-5C49-4A01-974C-6EFD565B4F27}" destId="{52C6AEC5-EE89-4440-B80F-907AE46C4897}" srcOrd="2" destOrd="0" parTransId="{E737ED9E-0A66-4E50-BA5A-DA8DFAE83EF8}" sibTransId="{774A7E72-BED0-42BC-AF4D-4BDDF425F49D}"/>
    <dgm:cxn modelId="{D036786E-9992-48FB-9C46-E3A8C319A836}" type="presOf" srcId="{989CDDA0-A76F-4A00-8224-F9209A2E15BB}" destId="{1A984915-047A-4DBE-904D-CA387218810C}" srcOrd="0" destOrd="3" presId="urn:microsoft.com/office/officeart/2008/layout/IncreasingCircleProcess"/>
    <dgm:cxn modelId="{7FF3839C-9150-48EB-BD42-6B7608AA4289}" srcId="{94C02499-447A-45E3-9DA0-1A920A5D2B13}" destId="{14D6386C-D68D-440A-990F-F7CEA9FB4612}" srcOrd="2" destOrd="0" parTransId="{BB4E1E7B-BCF0-4002-A2B8-BDBF62935A07}" sibTransId="{F18F31C9-95CD-41E3-BF3E-7E1FD5E68098}"/>
    <dgm:cxn modelId="{561F03E2-9C72-4C13-A094-B1BF4639F745}" srcId="{6D3E861D-0B3D-498C-AAE0-7D766C8E6A63}" destId="{859C2593-DF4B-4AA7-B4C7-A8CFBD9E03F9}" srcOrd="0" destOrd="0" parTransId="{A699BFD4-C10C-430B-AD6F-241C89A960F7}" sibTransId="{5A863238-4D96-4520-836D-0F007EB1F49C}"/>
    <dgm:cxn modelId="{63A218F0-C08A-4007-8D87-E83652F40F46}" type="presOf" srcId="{1DFA23E4-5C49-4A01-974C-6EFD565B4F27}" destId="{A3D19769-6954-4D30-A4FC-9B979B944010}" srcOrd="0" destOrd="0" presId="urn:microsoft.com/office/officeart/2008/layout/IncreasingCircleProcess"/>
    <dgm:cxn modelId="{ECE56A8C-F108-49DA-8752-BB9C276B4295}" type="presOf" srcId="{45227C22-0E45-4303-AFE5-E250C0F2D301}" destId="{6F578328-19A2-40EE-95BC-064E60AAD02D}" srcOrd="0" destOrd="0" presId="urn:microsoft.com/office/officeart/2008/layout/IncreasingCircleProcess"/>
    <dgm:cxn modelId="{C7322E09-661E-4CDD-8679-48D4C61D001F}" srcId="{45227C22-0E45-4303-AFE5-E250C0F2D301}" destId="{DE670BED-3E97-4399-B8DF-C35CB8613851}" srcOrd="0" destOrd="0" parTransId="{8ADED005-EDF7-463B-BE6F-9738488A02BE}" sibTransId="{15803264-D0B6-4394-BAD4-5066026E49BA}"/>
    <dgm:cxn modelId="{0D521309-BC23-4C71-AA36-5D71C0FEEB87}" type="presOf" srcId="{52C6AEC5-EE89-4440-B80F-907AE46C4897}" destId="{1A984915-047A-4DBE-904D-CA387218810C}" srcOrd="0" destOrd="2" presId="urn:microsoft.com/office/officeart/2008/layout/IncreasingCircleProcess"/>
    <dgm:cxn modelId="{076DAB8A-A649-42D3-948A-98D5A342ED28}" srcId="{94C02499-447A-45E3-9DA0-1A920A5D2B13}" destId="{6D3E861D-0B3D-498C-AAE0-7D766C8E6A63}" srcOrd="1" destOrd="0" parTransId="{33059533-911F-416B-A9DA-549D63402B3A}" sibTransId="{FFEA262F-D2F5-47C1-A8A4-C8D07B060775}"/>
    <dgm:cxn modelId="{AAF93D23-AA3A-4D56-842D-E3A615D5D153}" type="presOf" srcId="{DE670BED-3E97-4399-B8DF-C35CB8613851}" destId="{79FAA53E-5AF5-4E08-801C-F1F9C934FC25}" srcOrd="0" destOrd="0" presId="urn:microsoft.com/office/officeart/2008/layout/IncreasingCircleProcess"/>
    <dgm:cxn modelId="{B1E9740D-6557-43CE-B7E5-AE2A0484CCA2}" srcId="{14D6386C-D68D-440A-990F-F7CEA9FB4612}" destId="{5AE12CE4-7CD5-4DED-A844-B4079B24C139}" srcOrd="0" destOrd="0" parTransId="{4C142A39-4418-4439-8201-15599706FBDF}" sibTransId="{ECF9ABB2-2FC4-4C00-BD0D-1D287B464330}"/>
    <dgm:cxn modelId="{FE6282B5-FEE3-4635-8026-D2DBB9A13977}" srcId="{1DFA23E4-5C49-4A01-974C-6EFD565B4F27}" destId="{989CDDA0-A76F-4A00-8224-F9209A2E15BB}" srcOrd="3" destOrd="0" parTransId="{6AA65741-A0B3-4CBD-ABC6-86DE6620E329}" sibTransId="{E6EC507A-EB68-4C26-829C-BF8DF14DB477}"/>
    <dgm:cxn modelId="{40CC85B3-B227-40D8-9700-F017232F17AF}" type="presOf" srcId="{6D3E861D-0B3D-498C-AAE0-7D766C8E6A63}" destId="{01F868AF-F668-4453-84B0-4D417D4797A9}" srcOrd="0" destOrd="0" presId="urn:microsoft.com/office/officeart/2008/layout/IncreasingCircleProcess"/>
    <dgm:cxn modelId="{2155CD2E-19F7-477A-975E-8B1393E034BC}" type="presParOf" srcId="{1D7E041D-5CA7-4869-936F-094867E81EC7}" destId="{69B9FBDE-9F54-4D15-836D-6096645C6C38}" srcOrd="0" destOrd="0" presId="urn:microsoft.com/office/officeart/2008/layout/IncreasingCircleProcess"/>
    <dgm:cxn modelId="{78F69A20-7938-4986-A46C-DE27DB092156}" type="presParOf" srcId="{69B9FBDE-9F54-4D15-836D-6096645C6C38}" destId="{6F65CC28-16C7-4298-A855-0229BACC372C}" srcOrd="0" destOrd="0" presId="urn:microsoft.com/office/officeart/2008/layout/IncreasingCircleProcess"/>
    <dgm:cxn modelId="{2DD869FA-376A-425C-8C55-87605FE7CB45}" type="presParOf" srcId="{69B9FBDE-9F54-4D15-836D-6096645C6C38}" destId="{8FBB6935-B4DE-469B-B3A5-C522D580D8B6}" srcOrd="1" destOrd="0" presId="urn:microsoft.com/office/officeart/2008/layout/IncreasingCircleProcess"/>
    <dgm:cxn modelId="{73DDFA7D-849C-416F-BCEF-5DA7497550A9}" type="presParOf" srcId="{69B9FBDE-9F54-4D15-836D-6096645C6C38}" destId="{79FAA53E-5AF5-4E08-801C-F1F9C934FC25}" srcOrd="2" destOrd="0" presId="urn:microsoft.com/office/officeart/2008/layout/IncreasingCircleProcess"/>
    <dgm:cxn modelId="{DEF93419-592B-4DDC-835E-5FCA382F2FD5}" type="presParOf" srcId="{69B9FBDE-9F54-4D15-836D-6096645C6C38}" destId="{6F578328-19A2-40EE-95BC-064E60AAD02D}" srcOrd="3" destOrd="0" presId="urn:microsoft.com/office/officeart/2008/layout/IncreasingCircleProcess"/>
    <dgm:cxn modelId="{BE22962E-0283-4883-A16A-CA6B10544BCF}" type="presParOf" srcId="{1D7E041D-5CA7-4869-936F-094867E81EC7}" destId="{729C2D68-8393-4A48-86FF-DCCEF952E3F4}" srcOrd="1" destOrd="0" presId="urn:microsoft.com/office/officeart/2008/layout/IncreasingCircleProcess"/>
    <dgm:cxn modelId="{94BD97E4-B972-461E-8849-2BD89CAAEF42}" type="presParOf" srcId="{1D7E041D-5CA7-4869-936F-094867E81EC7}" destId="{A2D53A5C-300E-4650-A839-31C018765D9B}" srcOrd="2" destOrd="0" presId="urn:microsoft.com/office/officeart/2008/layout/IncreasingCircleProcess"/>
    <dgm:cxn modelId="{6A7C00CA-D46D-4063-8357-A3B0EFE1D173}" type="presParOf" srcId="{A2D53A5C-300E-4650-A839-31C018765D9B}" destId="{79EF7481-90CA-4D76-B1B7-9955C63F9767}" srcOrd="0" destOrd="0" presId="urn:microsoft.com/office/officeart/2008/layout/IncreasingCircleProcess"/>
    <dgm:cxn modelId="{6F9F8D7D-FE72-4929-A488-5E2A91190850}" type="presParOf" srcId="{A2D53A5C-300E-4650-A839-31C018765D9B}" destId="{83E89B43-6A70-4A77-A5E2-38BC383C5909}" srcOrd="1" destOrd="0" presId="urn:microsoft.com/office/officeart/2008/layout/IncreasingCircleProcess"/>
    <dgm:cxn modelId="{41DF1717-3E2A-4B76-9A82-BB22C1292CD8}" type="presParOf" srcId="{A2D53A5C-300E-4650-A839-31C018765D9B}" destId="{57766553-448C-438C-A91D-429A0C7CDAD8}" srcOrd="2" destOrd="0" presId="urn:microsoft.com/office/officeart/2008/layout/IncreasingCircleProcess"/>
    <dgm:cxn modelId="{0B5D0F7D-CB15-44B4-8A68-6ED6B9AED067}" type="presParOf" srcId="{A2D53A5C-300E-4650-A839-31C018765D9B}" destId="{01F868AF-F668-4453-84B0-4D417D4797A9}" srcOrd="3" destOrd="0" presId="urn:microsoft.com/office/officeart/2008/layout/IncreasingCircleProcess"/>
    <dgm:cxn modelId="{81B84476-89AC-452F-B121-9F5DB96F6418}" type="presParOf" srcId="{1D7E041D-5CA7-4869-936F-094867E81EC7}" destId="{D7E73172-49F2-4B31-B015-0E1178002969}" srcOrd="3" destOrd="0" presId="urn:microsoft.com/office/officeart/2008/layout/IncreasingCircleProcess"/>
    <dgm:cxn modelId="{79B7551B-973E-4A1D-A316-6AFA3EAF0550}" type="presParOf" srcId="{1D7E041D-5CA7-4869-936F-094867E81EC7}" destId="{F462860B-3203-4ACB-BB24-1B5E162D0244}" srcOrd="4" destOrd="0" presId="urn:microsoft.com/office/officeart/2008/layout/IncreasingCircleProcess"/>
    <dgm:cxn modelId="{BF3C89B2-4AB0-4B36-8E8E-DF2B07327DF9}" type="presParOf" srcId="{F462860B-3203-4ACB-BB24-1B5E162D0244}" destId="{81C3D669-BF41-49C3-B21D-53F65AD8A8B7}" srcOrd="0" destOrd="0" presId="urn:microsoft.com/office/officeart/2008/layout/IncreasingCircleProcess"/>
    <dgm:cxn modelId="{69348A89-E30C-423B-BAFA-DA5C87957BD0}" type="presParOf" srcId="{F462860B-3203-4ACB-BB24-1B5E162D0244}" destId="{3F791AFD-6CA1-413E-8686-D1266A57FC4E}" srcOrd="1" destOrd="0" presId="urn:microsoft.com/office/officeart/2008/layout/IncreasingCircleProcess"/>
    <dgm:cxn modelId="{E8206AFF-61F3-42DA-87B1-57B4A5C71334}" type="presParOf" srcId="{F462860B-3203-4ACB-BB24-1B5E162D0244}" destId="{A11A78B8-9133-400F-83DF-943D645BA56E}" srcOrd="2" destOrd="0" presId="urn:microsoft.com/office/officeart/2008/layout/IncreasingCircleProcess"/>
    <dgm:cxn modelId="{F2995FD6-2B8A-4EDD-B17A-AD2C448DED2D}" type="presParOf" srcId="{F462860B-3203-4ACB-BB24-1B5E162D0244}" destId="{D4C4CA9B-23DE-4621-8CF9-B359542C3DBB}" srcOrd="3" destOrd="0" presId="urn:microsoft.com/office/officeart/2008/layout/IncreasingCircleProcess"/>
    <dgm:cxn modelId="{31A04125-8ED5-4904-B800-CF11817FE2BD}" type="presParOf" srcId="{1D7E041D-5CA7-4869-936F-094867E81EC7}" destId="{4B142FBF-5177-4D8F-BD2B-67E44F20B249}" srcOrd="5" destOrd="0" presId="urn:microsoft.com/office/officeart/2008/layout/IncreasingCircleProcess"/>
    <dgm:cxn modelId="{7DB7784F-2F1F-45BD-8BD5-1A5298170953}" type="presParOf" srcId="{1D7E041D-5CA7-4869-936F-094867E81EC7}" destId="{CBD79544-F6A9-4AFB-B54A-AB60FE3E1594}" srcOrd="6" destOrd="0" presId="urn:microsoft.com/office/officeart/2008/layout/IncreasingCircleProcess"/>
    <dgm:cxn modelId="{BFA466AA-ADB1-486C-898D-79E82B717352}" type="presParOf" srcId="{CBD79544-F6A9-4AFB-B54A-AB60FE3E1594}" destId="{AC7B79D8-06C6-4F5C-A000-4416350D52AD}" srcOrd="0" destOrd="0" presId="urn:microsoft.com/office/officeart/2008/layout/IncreasingCircleProcess"/>
    <dgm:cxn modelId="{5568B8DF-16A4-4AE8-86C9-3C21D26A7594}" type="presParOf" srcId="{CBD79544-F6A9-4AFB-B54A-AB60FE3E1594}" destId="{3AEDEC90-BB7D-4BFD-8687-FDC5C5F62F24}" srcOrd="1" destOrd="0" presId="urn:microsoft.com/office/officeart/2008/layout/IncreasingCircleProcess"/>
    <dgm:cxn modelId="{8D637CFC-9E0F-4B4D-AF63-9545BDB36F7E}" type="presParOf" srcId="{CBD79544-F6A9-4AFB-B54A-AB60FE3E1594}" destId="{1A984915-047A-4DBE-904D-CA387218810C}" srcOrd="2" destOrd="0" presId="urn:microsoft.com/office/officeart/2008/layout/IncreasingCircleProcess"/>
    <dgm:cxn modelId="{4B4C12C0-AB72-40C6-AC9E-67F24C9B6DB8}" type="presParOf" srcId="{CBD79544-F6A9-4AFB-B54A-AB60FE3E1594}" destId="{A3D19769-6954-4D30-A4FC-9B979B94401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E10155-AE04-4864-9F3A-09F8A111DB90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C4ABCAFA-9D62-4A77-93EA-AC901504B674}">
      <dgm:prSet phldrT="[Text]"/>
      <dgm:spPr/>
      <dgm:t>
        <a:bodyPr/>
        <a:lstStyle/>
        <a:p>
          <a:r>
            <a:rPr lang="id-ID" dirty="0" smtClean="0"/>
            <a:t>1. Genre-Based Approach</a:t>
          </a:r>
          <a:endParaRPr lang="id-ID" dirty="0"/>
        </a:p>
      </dgm:t>
    </dgm:pt>
    <dgm:pt modelId="{BF25D399-9900-4D52-909C-08D76094AC1F}" type="parTrans" cxnId="{C2830E37-7594-4DDA-A859-8E9F36D2887A}">
      <dgm:prSet/>
      <dgm:spPr/>
      <dgm:t>
        <a:bodyPr/>
        <a:lstStyle/>
        <a:p>
          <a:endParaRPr lang="id-ID"/>
        </a:p>
      </dgm:t>
    </dgm:pt>
    <dgm:pt modelId="{C799DBAE-C4D0-457D-AA4A-441DA34E31BA}" type="sibTrans" cxnId="{C2830E37-7594-4DDA-A859-8E9F36D2887A}">
      <dgm:prSet/>
      <dgm:spPr/>
      <dgm:t>
        <a:bodyPr/>
        <a:lstStyle/>
        <a:p>
          <a:endParaRPr lang="id-ID"/>
        </a:p>
      </dgm:t>
    </dgm:pt>
    <dgm:pt modelId="{DEDEA37F-166D-4B7B-A121-B42CE539742D}">
      <dgm:prSet phldrT="[Text]"/>
      <dgm:spPr/>
      <dgm:t>
        <a:bodyPr/>
        <a:lstStyle/>
        <a:p>
          <a:r>
            <a:rPr lang="id-ID" dirty="0" smtClean="0"/>
            <a:t>BKOF</a:t>
          </a:r>
          <a:endParaRPr lang="id-ID" dirty="0"/>
        </a:p>
      </dgm:t>
    </dgm:pt>
    <dgm:pt modelId="{099598B8-1CE0-4A30-AA67-27219372FB5B}" type="parTrans" cxnId="{3299EA9E-57A0-4CC5-AD89-149D67FCE559}">
      <dgm:prSet/>
      <dgm:spPr/>
      <dgm:t>
        <a:bodyPr/>
        <a:lstStyle/>
        <a:p>
          <a:endParaRPr lang="id-ID"/>
        </a:p>
      </dgm:t>
    </dgm:pt>
    <dgm:pt modelId="{AEF35F51-7A92-49F2-B1D7-F8A6845FF82E}" type="sibTrans" cxnId="{3299EA9E-57A0-4CC5-AD89-149D67FCE559}">
      <dgm:prSet/>
      <dgm:spPr/>
      <dgm:t>
        <a:bodyPr/>
        <a:lstStyle/>
        <a:p>
          <a:endParaRPr lang="id-ID"/>
        </a:p>
      </dgm:t>
    </dgm:pt>
    <dgm:pt modelId="{0F982F22-95BF-4EE5-959D-A58DB8874291}">
      <dgm:prSet phldrT="[Text]"/>
      <dgm:spPr/>
      <dgm:t>
        <a:bodyPr/>
        <a:lstStyle/>
        <a:p>
          <a:r>
            <a:rPr lang="id-ID" dirty="0" smtClean="0"/>
            <a:t>Joint Constr</a:t>
          </a:r>
          <a:endParaRPr lang="id-ID" dirty="0"/>
        </a:p>
      </dgm:t>
    </dgm:pt>
    <dgm:pt modelId="{DF967783-E9D0-444A-B67F-E485AB439FD2}" type="parTrans" cxnId="{AE4D8AD4-CA3B-483B-BBF1-E82450618F33}">
      <dgm:prSet/>
      <dgm:spPr/>
      <dgm:t>
        <a:bodyPr/>
        <a:lstStyle/>
        <a:p>
          <a:endParaRPr lang="id-ID"/>
        </a:p>
      </dgm:t>
    </dgm:pt>
    <dgm:pt modelId="{10C3A7C3-C393-4464-8D53-2439EA06CE3D}" type="sibTrans" cxnId="{AE4D8AD4-CA3B-483B-BBF1-E82450618F33}">
      <dgm:prSet/>
      <dgm:spPr/>
      <dgm:t>
        <a:bodyPr/>
        <a:lstStyle/>
        <a:p>
          <a:endParaRPr lang="id-ID"/>
        </a:p>
      </dgm:t>
    </dgm:pt>
    <dgm:pt modelId="{DB21E0F3-6FB5-4577-BBB2-DF6FA07994FB}">
      <dgm:prSet phldrT="[Text]"/>
      <dgm:spPr/>
      <dgm:t>
        <a:bodyPr/>
        <a:lstStyle/>
        <a:p>
          <a:r>
            <a:rPr lang="id-ID" dirty="0" smtClean="0"/>
            <a:t>2. Materi Instruksional</a:t>
          </a:r>
          <a:endParaRPr lang="id-ID" dirty="0"/>
        </a:p>
      </dgm:t>
    </dgm:pt>
    <dgm:pt modelId="{F3CFB5DE-F857-455C-A8D6-4DC48FA4D1B8}" type="parTrans" cxnId="{4988CF79-633E-4F1A-9759-ADD28A4AA20E}">
      <dgm:prSet/>
      <dgm:spPr/>
      <dgm:t>
        <a:bodyPr/>
        <a:lstStyle/>
        <a:p>
          <a:endParaRPr lang="id-ID"/>
        </a:p>
      </dgm:t>
    </dgm:pt>
    <dgm:pt modelId="{EAC01D71-4514-44F2-BF80-5AA8124AD23B}" type="sibTrans" cxnId="{4988CF79-633E-4F1A-9759-ADD28A4AA20E}">
      <dgm:prSet/>
      <dgm:spPr/>
      <dgm:t>
        <a:bodyPr/>
        <a:lstStyle/>
        <a:p>
          <a:endParaRPr lang="id-ID"/>
        </a:p>
      </dgm:t>
    </dgm:pt>
    <dgm:pt modelId="{D7452831-6D84-4DA1-8F78-C5A4DA613F00}">
      <dgm:prSet phldrT="[Text]"/>
      <dgm:spPr/>
      <dgm:t>
        <a:bodyPr/>
        <a:lstStyle/>
        <a:p>
          <a:r>
            <a:rPr lang="id-ID" dirty="0" smtClean="0"/>
            <a:t>Nuansa lokal</a:t>
          </a:r>
          <a:endParaRPr lang="id-ID" dirty="0"/>
        </a:p>
      </dgm:t>
    </dgm:pt>
    <dgm:pt modelId="{5E4A9E46-BC13-4482-B5F1-D7601D6A398D}" type="parTrans" cxnId="{E6085979-713F-4934-9352-5E027FD0317A}">
      <dgm:prSet/>
      <dgm:spPr/>
      <dgm:t>
        <a:bodyPr/>
        <a:lstStyle/>
        <a:p>
          <a:endParaRPr lang="id-ID"/>
        </a:p>
      </dgm:t>
    </dgm:pt>
    <dgm:pt modelId="{24EBB3EB-A40A-4C37-A2CD-C8584138CD61}" type="sibTrans" cxnId="{E6085979-713F-4934-9352-5E027FD0317A}">
      <dgm:prSet/>
      <dgm:spPr/>
      <dgm:t>
        <a:bodyPr/>
        <a:lstStyle/>
        <a:p>
          <a:endParaRPr lang="id-ID"/>
        </a:p>
      </dgm:t>
    </dgm:pt>
    <dgm:pt modelId="{F6E20396-32B1-4606-B3AA-716A9139CE89}">
      <dgm:prSet phldrT="[Text]"/>
      <dgm:spPr/>
      <dgm:t>
        <a:bodyPr/>
        <a:lstStyle/>
        <a:p>
          <a:r>
            <a:rPr lang="id-ID" dirty="0" smtClean="0"/>
            <a:t>Worksheets</a:t>
          </a:r>
          <a:endParaRPr lang="id-ID" dirty="0"/>
        </a:p>
      </dgm:t>
    </dgm:pt>
    <dgm:pt modelId="{EBFE8CC2-F44F-4E32-9F9F-37DF6A4AE390}" type="parTrans" cxnId="{F1BDA538-3CBE-4F2B-A688-0CE606E8344D}">
      <dgm:prSet/>
      <dgm:spPr/>
      <dgm:t>
        <a:bodyPr/>
        <a:lstStyle/>
        <a:p>
          <a:endParaRPr lang="id-ID"/>
        </a:p>
      </dgm:t>
    </dgm:pt>
    <dgm:pt modelId="{475D1E13-3A8B-400D-B9F8-ED848710724D}" type="sibTrans" cxnId="{F1BDA538-3CBE-4F2B-A688-0CE606E8344D}">
      <dgm:prSet/>
      <dgm:spPr/>
      <dgm:t>
        <a:bodyPr/>
        <a:lstStyle/>
        <a:p>
          <a:endParaRPr lang="id-ID"/>
        </a:p>
      </dgm:t>
    </dgm:pt>
    <dgm:pt modelId="{25E641E4-9423-4104-AB47-4D0312F28F54}">
      <dgm:prSet phldrT="[Text]"/>
      <dgm:spPr/>
      <dgm:t>
        <a:bodyPr/>
        <a:lstStyle/>
        <a:p>
          <a:r>
            <a:rPr lang="id-ID" dirty="0" smtClean="0"/>
            <a:t>Indep. Constr</a:t>
          </a:r>
          <a:endParaRPr lang="id-ID" dirty="0"/>
        </a:p>
      </dgm:t>
    </dgm:pt>
    <dgm:pt modelId="{E912914C-BEF0-496B-88DF-25F37B3BD2F6}" type="parTrans" cxnId="{98FFF999-DDD4-49B3-859F-1D8B7F7B7322}">
      <dgm:prSet/>
      <dgm:spPr/>
      <dgm:t>
        <a:bodyPr/>
        <a:lstStyle/>
        <a:p>
          <a:endParaRPr lang="id-ID"/>
        </a:p>
      </dgm:t>
    </dgm:pt>
    <dgm:pt modelId="{414D3DB3-7267-4C4C-8E53-E14E2ECAE575}" type="sibTrans" cxnId="{98FFF999-DDD4-49B3-859F-1D8B7F7B7322}">
      <dgm:prSet/>
      <dgm:spPr/>
      <dgm:t>
        <a:bodyPr/>
        <a:lstStyle/>
        <a:p>
          <a:endParaRPr lang="id-ID"/>
        </a:p>
      </dgm:t>
    </dgm:pt>
    <dgm:pt modelId="{EEDFFAB6-B48C-4265-BFF0-9B34C560C7FF}">
      <dgm:prSet phldrT="[Text]"/>
      <dgm:spPr/>
      <dgm:t>
        <a:bodyPr/>
        <a:lstStyle/>
        <a:p>
          <a:r>
            <a:rPr lang="id-ID" dirty="0" smtClean="0"/>
            <a:t>Steps</a:t>
          </a:r>
          <a:endParaRPr lang="id-ID" dirty="0"/>
        </a:p>
      </dgm:t>
    </dgm:pt>
    <dgm:pt modelId="{8B5DA569-29EF-41F3-91C2-9BC3AD0C0B4A}" type="parTrans" cxnId="{FC541C6B-DF08-4D8A-AC71-D56A6350B51E}">
      <dgm:prSet/>
      <dgm:spPr/>
      <dgm:t>
        <a:bodyPr/>
        <a:lstStyle/>
        <a:p>
          <a:endParaRPr lang="id-ID"/>
        </a:p>
      </dgm:t>
    </dgm:pt>
    <dgm:pt modelId="{F0107630-0C77-4477-A54A-72417B7A46CF}" type="sibTrans" cxnId="{FC541C6B-DF08-4D8A-AC71-D56A6350B51E}">
      <dgm:prSet/>
      <dgm:spPr/>
      <dgm:t>
        <a:bodyPr/>
        <a:lstStyle/>
        <a:p>
          <a:endParaRPr lang="id-ID"/>
        </a:p>
      </dgm:t>
    </dgm:pt>
    <dgm:pt modelId="{F40153F5-D88D-49D9-BE1F-6403BE7F3405}">
      <dgm:prSet phldrT="[Text]"/>
      <dgm:spPr/>
      <dgm:t>
        <a:bodyPr/>
        <a:lstStyle/>
        <a:p>
          <a:r>
            <a:rPr lang="id-ID" dirty="0" smtClean="0"/>
            <a:t>Look, learn, Practice, Apply, Beyond</a:t>
          </a:r>
          <a:endParaRPr lang="id-ID" dirty="0"/>
        </a:p>
      </dgm:t>
    </dgm:pt>
    <dgm:pt modelId="{2E776633-E2E4-4C8F-A4AD-48CAB3AE769C}" type="parTrans" cxnId="{86E29035-691D-4867-B70C-93905154BB0D}">
      <dgm:prSet/>
      <dgm:spPr/>
      <dgm:t>
        <a:bodyPr/>
        <a:lstStyle/>
        <a:p>
          <a:endParaRPr lang="id-ID"/>
        </a:p>
      </dgm:t>
    </dgm:pt>
    <dgm:pt modelId="{E460A50D-B064-46E1-9804-E5235ED66F3C}" type="sibTrans" cxnId="{86E29035-691D-4867-B70C-93905154BB0D}">
      <dgm:prSet/>
      <dgm:spPr/>
      <dgm:t>
        <a:bodyPr/>
        <a:lstStyle/>
        <a:p>
          <a:endParaRPr lang="id-ID"/>
        </a:p>
      </dgm:t>
    </dgm:pt>
    <dgm:pt modelId="{50EDFDF4-CBEE-4231-BA83-C20188DD4058}">
      <dgm:prSet phldrT="[Text]"/>
      <dgm:spPr/>
      <dgm:t>
        <a:bodyPr/>
        <a:lstStyle/>
        <a:p>
          <a:r>
            <a:rPr lang="id-ID" dirty="0" smtClean="0"/>
            <a:t>3. Pelatihan</a:t>
          </a:r>
          <a:endParaRPr lang="id-ID" dirty="0"/>
        </a:p>
      </dgm:t>
    </dgm:pt>
    <dgm:pt modelId="{F75A227F-7A93-4209-BF8E-8B16CA620ACB}" type="parTrans" cxnId="{8B4D11AD-F28C-4CDE-A25F-3DD5BAF4C223}">
      <dgm:prSet/>
      <dgm:spPr/>
      <dgm:t>
        <a:bodyPr/>
        <a:lstStyle/>
        <a:p>
          <a:endParaRPr lang="id-ID"/>
        </a:p>
      </dgm:t>
    </dgm:pt>
    <dgm:pt modelId="{B5F64FBB-BFE0-4D02-B77F-B6AE7F2EA778}" type="sibTrans" cxnId="{8B4D11AD-F28C-4CDE-A25F-3DD5BAF4C223}">
      <dgm:prSet/>
      <dgm:spPr/>
      <dgm:t>
        <a:bodyPr/>
        <a:lstStyle/>
        <a:p>
          <a:endParaRPr lang="id-ID"/>
        </a:p>
      </dgm:t>
    </dgm:pt>
    <dgm:pt modelId="{F4814553-C7D2-4B13-B004-FD215E62EFB7}">
      <dgm:prSet phldrT="[Text]"/>
      <dgm:spPr/>
      <dgm:t>
        <a:bodyPr/>
        <a:lstStyle/>
        <a:p>
          <a:r>
            <a:rPr lang="id-ID" dirty="0" smtClean="0"/>
            <a:t>Curiculum Review &amp; content design</a:t>
          </a:r>
          <a:endParaRPr lang="id-ID" dirty="0"/>
        </a:p>
      </dgm:t>
    </dgm:pt>
    <dgm:pt modelId="{B34BE375-B942-4277-A22D-03BEEAA3D883}" type="parTrans" cxnId="{D26AF1F4-FE2B-47F3-A5FA-B4320BE70554}">
      <dgm:prSet/>
      <dgm:spPr/>
      <dgm:t>
        <a:bodyPr/>
        <a:lstStyle/>
        <a:p>
          <a:endParaRPr lang="id-ID"/>
        </a:p>
      </dgm:t>
    </dgm:pt>
    <dgm:pt modelId="{05E40C1E-D16F-4108-A7E3-CB198A40DC00}" type="sibTrans" cxnId="{D26AF1F4-FE2B-47F3-A5FA-B4320BE70554}">
      <dgm:prSet/>
      <dgm:spPr/>
      <dgm:t>
        <a:bodyPr/>
        <a:lstStyle/>
        <a:p>
          <a:endParaRPr lang="id-ID"/>
        </a:p>
      </dgm:t>
    </dgm:pt>
    <dgm:pt modelId="{37059C3A-86C6-4959-B91B-9A3C33F5B845}">
      <dgm:prSet phldrT="[Text]"/>
      <dgm:spPr/>
      <dgm:t>
        <a:bodyPr/>
        <a:lstStyle/>
        <a:p>
          <a:r>
            <a:rPr lang="id-ID" dirty="0" smtClean="0"/>
            <a:t>First draft writing</a:t>
          </a:r>
          <a:endParaRPr lang="id-ID" dirty="0"/>
        </a:p>
      </dgm:t>
    </dgm:pt>
    <dgm:pt modelId="{587B7FF7-B569-4DB0-B8D4-385019CB3037}" type="parTrans" cxnId="{181F8773-2D82-406F-AD9F-1E5017A12D72}">
      <dgm:prSet/>
      <dgm:spPr/>
      <dgm:t>
        <a:bodyPr/>
        <a:lstStyle/>
        <a:p>
          <a:endParaRPr lang="id-ID"/>
        </a:p>
      </dgm:t>
    </dgm:pt>
    <dgm:pt modelId="{572B62E4-B986-471D-B987-BBA6FEE967E7}" type="sibTrans" cxnId="{181F8773-2D82-406F-AD9F-1E5017A12D72}">
      <dgm:prSet/>
      <dgm:spPr/>
      <dgm:t>
        <a:bodyPr/>
        <a:lstStyle/>
        <a:p>
          <a:endParaRPr lang="id-ID"/>
        </a:p>
      </dgm:t>
    </dgm:pt>
    <dgm:pt modelId="{DB1268D6-0262-402A-B447-6CFE9EA7AAD0}">
      <dgm:prSet phldrT="[Text]"/>
      <dgm:spPr/>
      <dgm:t>
        <a:bodyPr/>
        <a:lstStyle/>
        <a:p>
          <a:r>
            <a:rPr lang="id-ID" dirty="0" smtClean="0"/>
            <a:t>Editing and revising</a:t>
          </a:r>
          <a:endParaRPr lang="id-ID" dirty="0"/>
        </a:p>
      </dgm:t>
    </dgm:pt>
    <dgm:pt modelId="{004159BD-EC2C-47DE-878F-095B08D3FDF7}" type="parTrans" cxnId="{65A6F9CE-BB9C-4346-9E99-42C6FF6FA851}">
      <dgm:prSet/>
      <dgm:spPr/>
      <dgm:t>
        <a:bodyPr/>
        <a:lstStyle/>
        <a:p>
          <a:endParaRPr lang="id-ID"/>
        </a:p>
      </dgm:t>
    </dgm:pt>
    <dgm:pt modelId="{86875EC4-84D3-4846-9C33-8D47FBB0E436}" type="sibTrans" cxnId="{65A6F9CE-BB9C-4346-9E99-42C6FF6FA851}">
      <dgm:prSet/>
      <dgm:spPr/>
      <dgm:t>
        <a:bodyPr/>
        <a:lstStyle/>
        <a:p>
          <a:endParaRPr lang="id-ID"/>
        </a:p>
      </dgm:t>
    </dgm:pt>
    <dgm:pt modelId="{92475937-AEFC-4AF7-A3BF-02D06AEF25E2}">
      <dgm:prSet phldrT="[Text]"/>
      <dgm:spPr/>
      <dgm:t>
        <a:bodyPr/>
        <a:lstStyle/>
        <a:p>
          <a:r>
            <a:rPr lang="id-ID" dirty="0" smtClean="0"/>
            <a:t>Micro-teaching</a:t>
          </a:r>
          <a:endParaRPr lang="id-ID" dirty="0"/>
        </a:p>
      </dgm:t>
    </dgm:pt>
    <dgm:pt modelId="{BB047273-789B-4699-A3AA-74F1C2B69E6B}" type="parTrans" cxnId="{8740DD7B-D71C-4587-9989-5588DEA145F5}">
      <dgm:prSet/>
      <dgm:spPr/>
      <dgm:t>
        <a:bodyPr/>
        <a:lstStyle/>
        <a:p>
          <a:endParaRPr lang="id-ID"/>
        </a:p>
      </dgm:t>
    </dgm:pt>
    <dgm:pt modelId="{21BAFAB1-0119-4BE1-858F-EEABA2C7492F}" type="sibTrans" cxnId="{8740DD7B-D71C-4587-9989-5588DEA145F5}">
      <dgm:prSet/>
      <dgm:spPr/>
      <dgm:t>
        <a:bodyPr/>
        <a:lstStyle/>
        <a:p>
          <a:endParaRPr lang="id-ID"/>
        </a:p>
      </dgm:t>
    </dgm:pt>
    <dgm:pt modelId="{E7E9BB86-A0F2-4251-96FC-2CA8B9255645}">
      <dgm:prSet phldrT="[Text]"/>
      <dgm:spPr/>
      <dgm:t>
        <a:bodyPr/>
        <a:lstStyle/>
        <a:p>
          <a:r>
            <a:rPr lang="id-ID" dirty="0" smtClean="0"/>
            <a:t>4. Buku</a:t>
          </a:r>
          <a:endParaRPr lang="id-ID" dirty="0"/>
        </a:p>
      </dgm:t>
    </dgm:pt>
    <dgm:pt modelId="{B11081CF-5CC4-48A6-912A-AB79DD62E719}" type="parTrans" cxnId="{DB2F95DE-455B-4D74-8224-0BCE1F88B998}">
      <dgm:prSet/>
      <dgm:spPr/>
      <dgm:t>
        <a:bodyPr/>
        <a:lstStyle/>
        <a:p>
          <a:endParaRPr lang="id-ID"/>
        </a:p>
      </dgm:t>
    </dgm:pt>
    <dgm:pt modelId="{B9D85D23-772F-4CB1-9698-EE1939859720}" type="sibTrans" cxnId="{DB2F95DE-455B-4D74-8224-0BCE1F88B998}">
      <dgm:prSet/>
      <dgm:spPr/>
      <dgm:t>
        <a:bodyPr/>
        <a:lstStyle/>
        <a:p>
          <a:endParaRPr lang="id-ID"/>
        </a:p>
      </dgm:t>
    </dgm:pt>
    <dgm:pt modelId="{05FE2D33-8729-4392-9DBF-A36E445B1703}">
      <dgm:prSet phldrT="[Text]"/>
      <dgm:spPr/>
      <dgm:t>
        <a:bodyPr/>
        <a:lstStyle/>
        <a:p>
          <a:r>
            <a:rPr lang="id-ID" dirty="0" smtClean="0"/>
            <a:t>Buku Pegangan Guru</a:t>
          </a:r>
          <a:endParaRPr lang="id-ID" dirty="0"/>
        </a:p>
      </dgm:t>
    </dgm:pt>
    <dgm:pt modelId="{7798E024-EA37-41E2-AE79-6C0AA2CBE314}" type="parTrans" cxnId="{B3DEAEE5-A96A-47D9-9312-770AEEE233D9}">
      <dgm:prSet/>
      <dgm:spPr/>
      <dgm:t>
        <a:bodyPr/>
        <a:lstStyle/>
        <a:p>
          <a:endParaRPr lang="id-ID"/>
        </a:p>
      </dgm:t>
    </dgm:pt>
    <dgm:pt modelId="{EB3EBFDC-197E-4738-ACA2-F25BBF73B2BC}" type="sibTrans" cxnId="{B3DEAEE5-A96A-47D9-9312-770AEEE233D9}">
      <dgm:prSet/>
      <dgm:spPr/>
      <dgm:t>
        <a:bodyPr/>
        <a:lstStyle/>
        <a:p>
          <a:endParaRPr lang="id-ID"/>
        </a:p>
      </dgm:t>
    </dgm:pt>
    <dgm:pt modelId="{FF6C1175-3F5A-4557-81ED-3CA5FC12E8C5}">
      <dgm:prSet phldrT="[Text]"/>
      <dgm:spPr/>
      <dgm:t>
        <a:bodyPr/>
        <a:lstStyle/>
        <a:p>
          <a:r>
            <a:rPr lang="id-ID" dirty="0" smtClean="0"/>
            <a:t>SMP</a:t>
          </a:r>
          <a:endParaRPr lang="id-ID" dirty="0"/>
        </a:p>
      </dgm:t>
    </dgm:pt>
    <dgm:pt modelId="{6A76F57F-6FFA-46D9-A282-8AF80657B3C4}" type="parTrans" cxnId="{4794B64F-B3F7-4B90-B66C-E77C1F89D578}">
      <dgm:prSet/>
      <dgm:spPr/>
      <dgm:t>
        <a:bodyPr/>
        <a:lstStyle/>
        <a:p>
          <a:endParaRPr lang="id-ID"/>
        </a:p>
      </dgm:t>
    </dgm:pt>
    <dgm:pt modelId="{B971B09C-2FBA-4F31-B5DB-FF24071B29D8}" type="sibTrans" cxnId="{4794B64F-B3F7-4B90-B66C-E77C1F89D578}">
      <dgm:prSet/>
      <dgm:spPr/>
      <dgm:t>
        <a:bodyPr/>
        <a:lstStyle/>
        <a:p>
          <a:endParaRPr lang="id-ID"/>
        </a:p>
      </dgm:t>
    </dgm:pt>
    <dgm:pt modelId="{3D1AEF5B-F8F3-4CDC-8F78-7C9BF2E050CF}">
      <dgm:prSet phldrT="[Text]"/>
      <dgm:spPr/>
      <dgm:t>
        <a:bodyPr/>
        <a:lstStyle/>
        <a:p>
          <a:r>
            <a:rPr lang="id-ID" dirty="0" smtClean="0"/>
            <a:t>SMA</a:t>
          </a:r>
          <a:endParaRPr lang="id-ID" dirty="0"/>
        </a:p>
      </dgm:t>
    </dgm:pt>
    <dgm:pt modelId="{640C32E1-DD58-4842-8C92-8A7AFAEE45B3}" type="parTrans" cxnId="{2D9D9330-8958-460F-8F6F-4818EE00E560}">
      <dgm:prSet/>
      <dgm:spPr/>
      <dgm:t>
        <a:bodyPr/>
        <a:lstStyle/>
        <a:p>
          <a:endParaRPr lang="id-ID"/>
        </a:p>
      </dgm:t>
    </dgm:pt>
    <dgm:pt modelId="{D348BB43-0199-4B64-89CB-F459FE765008}" type="sibTrans" cxnId="{2D9D9330-8958-460F-8F6F-4818EE00E560}">
      <dgm:prSet/>
      <dgm:spPr/>
      <dgm:t>
        <a:bodyPr/>
        <a:lstStyle/>
        <a:p>
          <a:endParaRPr lang="id-ID"/>
        </a:p>
      </dgm:t>
    </dgm:pt>
    <dgm:pt modelId="{DC1A77B9-38DD-4904-9B7E-940FB6E2B7B2}">
      <dgm:prSet phldrT="[Text]"/>
      <dgm:spPr/>
      <dgm:t>
        <a:bodyPr/>
        <a:lstStyle/>
        <a:p>
          <a:r>
            <a:rPr lang="id-ID" dirty="0" smtClean="0"/>
            <a:t>5. Dampak Positif</a:t>
          </a:r>
          <a:endParaRPr lang="id-ID" dirty="0"/>
        </a:p>
      </dgm:t>
    </dgm:pt>
    <dgm:pt modelId="{2F10333D-AE1D-4A1A-868F-948F23FFC58A}" type="parTrans" cxnId="{C48600FD-EBE2-47D3-99FA-CFA45A15A284}">
      <dgm:prSet/>
      <dgm:spPr/>
      <dgm:t>
        <a:bodyPr/>
        <a:lstStyle/>
        <a:p>
          <a:endParaRPr lang="id-ID"/>
        </a:p>
      </dgm:t>
    </dgm:pt>
    <dgm:pt modelId="{49F8529E-78DB-455D-9330-007EE12B45B2}" type="sibTrans" cxnId="{C48600FD-EBE2-47D3-99FA-CFA45A15A284}">
      <dgm:prSet/>
      <dgm:spPr/>
      <dgm:t>
        <a:bodyPr/>
        <a:lstStyle/>
        <a:p>
          <a:endParaRPr lang="id-ID"/>
        </a:p>
      </dgm:t>
    </dgm:pt>
    <dgm:pt modelId="{A293F9F2-0347-45E4-A96B-2FF0ABE75338}">
      <dgm:prSet phldrT="[Text]"/>
      <dgm:spPr/>
      <dgm:t>
        <a:bodyPr/>
        <a:lstStyle/>
        <a:p>
          <a:r>
            <a:rPr lang="id-ID" dirty="0" smtClean="0"/>
            <a:t>Writing habit</a:t>
          </a:r>
          <a:endParaRPr lang="id-ID" dirty="0"/>
        </a:p>
      </dgm:t>
    </dgm:pt>
    <dgm:pt modelId="{914D7F01-7A3E-41D3-94A2-46436ED92A11}" type="parTrans" cxnId="{4F0AC5FF-43C9-44A2-A506-4C28A4FDFAD1}">
      <dgm:prSet/>
      <dgm:spPr/>
      <dgm:t>
        <a:bodyPr/>
        <a:lstStyle/>
        <a:p>
          <a:endParaRPr lang="id-ID"/>
        </a:p>
      </dgm:t>
    </dgm:pt>
    <dgm:pt modelId="{26B34D71-EB04-43D8-AAAD-D923AA65BAB7}" type="sibTrans" cxnId="{4F0AC5FF-43C9-44A2-A506-4C28A4FDFAD1}">
      <dgm:prSet/>
      <dgm:spPr/>
      <dgm:t>
        <a:bodyPr/>
        <a:lstStyle/>
        <a:p>
          <a:endParaRPr lang="id-ID"/>
        </a:p>
      </dgm:t>
    </dgm:pt>
    <dgm:pt modelId="{670EB263-CB72-42FC-B6FC-29403AD08FE5}">
      <dgm:prSet phldrT="[Text]"/>
      <dgm:spPr/>
      <dgm:t>
        <a:bodyPr/>
        <a:lstStyle/>
        <a:p>
          <a:r>
            <a:rPr lang="id-ID" dirty="0" smtClean="0"/>
            <a:t>Publishiing experiience</a:t>
          </a:r>
          <a:endParaRPr lang="id-ID" dirty="0"/>
        </a:p>
      </dgm:t>
    </dgm:pt>
    <dgm:pt modelId="{E73F0E55-6A4D-4145-8EE1-1864B9986D05}" type="parTrans" cxnId="{268705C1-EAED-4B31-92F3-1A9E1549B75F}">
      <dgm:prSet/>
      <dgm:spPr/>
      <dgm:t>
        <a:bodyPr/>
        <a:lstStyle/>
        <a:p>
          <a:endParaRPr lang="id-ID"/>
        </a:p>
      </dgm:t>
    </dgm:pt>
    <dgm:pt modelId="{F703FD27-FFA7-4B49-B1E4-0691D76E325E}" type="sibTrans" cxnId="{268705C1-EAED-4B31-92F3-1A9E1549B75F}">
      <dgm:prSet/>
      <dgm:spPr/>
      <dgm:t>
        <a:bodyPr/>
        <a:lstStyle/>
        <a:p>
          <a:endParaRPr lang="id-ID"/>
        </a:p>
      </dgm:t>
    </dgm:pt>
    <dgm:pt modelId="{0A9BD075-21AE-4553-9688-A03994573F8F}">
      <dgm:prSet phldrT="[Text]"/>
      <dgm:spPr/>
      <dgm:t>
        <a:bodyPr/>
        <a:lstStyle/>
        <a:p>
          <a:r>
            <a:rPr lang="id-ID" dirty="0" smtClean="0"/>
            <a:t>Teaching Competence</a:t>
          </a:r>
        </a:p>
      </dgm:t>
    </dgm:pt>
    <dgm:pt modelId="{25B727EE-75A4-4D02-B096-153BDC0A1F1B}" type="parTrans" cxnId="{DEDFF87D-F3AB-43F8-A4DA-5B716FFB4701}">
      <dgm:prSet/>
      <dgm:spPr/>
      <dgm:t>
        <a:bodyPr/>
        <a:lstStyle/>
        <a:p>
          <a:endParaRPr lang="id-ID"/>
        </a:p>
      </dgm:t>
    </dgm:pt>
    <dgm:pt modelId="{F075B172-F2C2-4112-9601-4A829F3BFC21}" type="sibTrans" cxnId="{DEDFF87D-F3AB-43F8-A4DA-5B716FFB4701}">
      <dgm:prSet/>
      <dgm:spPr/>
      <dgm:t>
        <a:bodyPr/>
        <a:lstStyle/>
        <a:p>
          <a:endParaRPr lang="id-ID"/>
        </a:p>
      </dgm:t>
    </dgm:pt>
    <dgm:pt modelId="{FB3BC4FE-58C9-45E3-8B96-5E3DBDB98241}">
      <dgm:prSet phldrT="[Text]"/>
      <dgm:spPr/>
      <dgm:t>
        <a:bodyPr/>
        <a:lstStyle/>
        <a:p>
          <a:r>
            <a:rPr lang="id-ID" dirty="0" smtClean="0"/>
            <a:t>Local culture</a:t>
          </a:r>
        </a:p>
      </dgm:t>
    </dgm:pt>
    <dgm:pt modelId="{C17690D3-13E9-474A-9986-900F72342365}" type="parTrans" cxnId="{3DB6E76D-767F-46DC-AAB7-D4EAB1DBF4FB}">
      <dgm:prSet/>
      <dgm:spPr/>
      <dgm:t>
        <a:bodyPr/>
        <a:lstStyle/>
        <a:p>
          <a:endParaRPr lang="id-ID"/>
        </a:p>
      </dgm:t>
    </dgm:pt>
    <dgm:pt modelId="{E206EA66-615D-4F62-86EF-DB6DB1E1C57C}" type="sibTrans" cxnId="{3DB6E76D-767F-46DC-AAB7-D4EAB1DBF4FB}">
      <dgm:prSet/>
      <dgm:spPr/>
      <dgm:t>
        <a:bodyPr/>
        <a:lstStyle/>
        <a:p>
          <a:endParaRPr lang="id-ID"/>
        </a:p>
      </dgm:t>
    </dgm:pt>
    <dgm:pt modelId="{6C406723-ECD8-47FD-B97E-F3A564F8C30F}" type="pres">
      <dgm:prSet presAssocID="{E4E10155-AE04-4864-9F3A-09F8A111DB9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C1B0CF0A-0F73-42AD-82D4-039A423068D0}" type="pres">
      <dgm:prSet presAssocID="{C4ABCAFA-9D62-4A77-93EA-AC901504B674}" presName="root" presStyleCnt="0"/>
      <dgm:spPr/>
    </dgm:pt>
    <dgm:pt modelId="{D925026D-5515-48E3-968A-59E4E6B1B504}" type="pres">
      <dgm:prSet presAssocID="{C4ABCAFA-9D62-4A77-93EA-AC901504B674}" presName="rootComposite" presStyleCnt="0"/>
      <dgm:spPr/>
    </dgm:pt>
    <dgm:pt modelId="{38680F9C-027B-478E-AD54-874C420883EF}" type="pres">
      <dgm:prSet presAssocID="{C4ABCAFA-9D62-4A77-93EA-AC901504B674}" presName="rootText" presStyleLbl="node1" presStyleIdx="0" presStyleCnt="5"/>
      <dgm:spPr/>
      <dgm:t>
        <a:bodyPr/>
        <a:lstStyle/>
        <a:p>
          <a:endParaRPr lang="id-ID"/>
        </a:p>
      </dgm:t>
    </dgm:pt>
    <dgm:pt modelId="{72434857-1E37-45EF-982D-67729FDFCF5E}" type="pres">
      <dgm:prSet presAssocID="{C4ABCAFA-9D62-4A77-93EA-AC901504B674}" presName="rootConnector" presStyleLbl="node1" presStyleIdx="0" presStyleCnt="5"/>
      <dgm:spPr/>
      <dgm:t>
        <a:bodyPr/>
        <a:lstStyle/>
        <a:p>
          <a:endParaRPr lang="id-ID"/>
        </a:p>
      </dgm:t>
    </dgm:pt>
    <dgm:pt modelId="{B92AE8E8-6A6D-4778-AA66-3561CF0B4F93}" type="pres">
      <dgm:prSet presAssocID="{C4ABCAFA-9D62-4A77-93EA-AC901504B674}" presName="childShape" presStyleCnt="0"/>
      <dgm:spPr/>
    </dgm:pt>
    <dgm:pt modelId="{C320B3DC-161F-4B66-AD68-F174903469AE}" type="pres">
      <dgm:prSet presAssocID="{099598B8-1CE0-4A30-AA67-27219372FB5B}" presName="Name13" presStyleLbl="parChTrans1D2" presStyleIdx="0" presStyleCnt="18"/>
      <dgm:spPr/>
      <dgm:t>
        <a:bodyPr/>
        <a:lstStyle/>
        <a:p>
          <a:endParaRPr lang="id-ID"/>
        </a:p>
      </dgm:t>
    </dgm:pt>
    <dgm:pt modelId="{F7020E49-4FFA-4831-BFD4-453103A0BA59}" type="pres">
      <dgm:prSet presAssocID="{DEDEA37F-166D-4B7B-A121-B42CE539742D}" presName="childText" presStyleLbl="bgAcc1" presStyleIdx="0" presStyleCnt="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F1F70E5-2230-4257-8EA2-DE44C0CD58E9}" type="pres">
      <dgm:prSet presAssocID="{DF967783-E9D0-444A-B67F-E485AB439FD2}" presName="Name13" presStyleLbl="parChTrans1D2" presStyleIdx="1" presStyleCnt="18"/>
      <dgm:spPr/>
      <dgm:t>
        <a:bodyPr/>
        <a:lstStyle/>
        <a:p>
          <a:endParaRPr lang="id-ID"/>
        </a:p>
      </dgm:t>
    </dgm:pt>
    <dgm:pt modelId="{9523F727-FC98-4B46-8A1C-BA3F0531D8BE}" type="pres">
      <dgm:prSet presAssocID="{0F982F22-95BF-4EE5-959D-A58DB8874291}" presName="childText" presStyleLbl="bgAcc1" presStyleIdx="1" presStyleCnt="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41504A-D573-48A3-84F7-3FA6FCC47695}" type="pres">
      <dgm:prSet presAssocID="{E912914C-BEF0-496B-88DF-25F37B3BD2F6}" presName="Name13" presStyleLbl="parChTrans1D2" presStyleIdx="2" presStyleCnt="18"/>
      <dgm:spPr/>
      <dgm:t>
        <a:bodyPr/>
        <a:lstStyle/>
        <a:p>
          <a:endParaRPr lang="id-ID"/>
        </a:p>
      </dgm:t>
    </dgm:pt>
    <dgm:pt modelId="{4F4E4FCF-21D9-4039-8142-FB84776895CF}" type="pres">
      <dgm:prSet presAssocID="{25E641E4-9423-4104-AB47-4D0312F28F54}" presName="childText" presStyleLbl="bgAcc1" presStyleIdx="2" presStyleCnt="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A99277E-0B27-4A88-B978-FED6CC5A95D1}" type="pres">
      <dgm:prSet presAssocID="{DB21E0F3-6FB5-4577-BBB2-DF6FA07994FB}" presName="root" presStyleCnt="0"/>
      <dgm:spPr/>
    </dgm:pt>
    <dgm:pt modelId="{BF0E6A15-D6D4-4CD1-8DBF-14B4D566F3B6}" type="pres">
      <dgm:prSet presAssocID="{DB21E0F3-6FB5-4577-BBB2-DF6FA07994FB}" presName="rootComposite" presStyleCnt="0"/>
      <dgm:spPr/>
    </dgm:pt>
    <dgm:pt modelId="{9256377F-2203-4761-B7A9-87C189F71CA5}" type="pres">
      <dgm:prSet presAssocID="{DB21E0F3-6FB5-4577-BBB2-DF6FA07994FB}" presName="rootText" presStyleLbl="node1" presStyleIdx="1" presStyleCnt="5"/>
      <dgm:spPr/>
      <dgm:t>
        <a:bodyPr/>
        <a:lstStyle/>
        <a:p>
          <a:endParaRPr lang="id-ID"/>
        </a:p>
      </dgm:t>
    </dgm:pt>
    <dgm:pt modelId="{2C2B0208-8346-4A4F-BD28-3A720B64C203}" type="pres">
      <dgm:prSet presAssocID="{DB21E0F3-6FB5-4577-BBB2-DF6FA07994FB}" presName="rootConnector" presStyleLbl="node1" presStyleIdx="1" presStyleCnt="5"/>
      <dgm:spPr/>
      <dgm:t>
        <a:bodyPr/>
        <a:lstStyle/>
        <a:p>
          <a:endParaRPr lang="id-ID"/>
        </a:p>
      </dgm:t>
    </dgm:pt>
    <dgm:pt modelId="{400CC4FC-28D9-4A38-AF93-BFC30F32051A}" type="pres">
      <dgm:prSet presAssocID="{DB21E0F3-6FB5-4577-BBB2-DF6FA07994FB}" presName="childShape" presStyleCnt="0"/>
      <dgm:spPr/>
    </dgm:pt>
    <dgm:pt modelId="{4F56E0B1-BBB5-4C8D-8336-8883B7CCBCD9}" type="pres">
      <dgm:prSet presAssocID="{5E4A9E46-BC13-4482-B5F1-D7601D6A398D}" presName="Name13" presStyleLbl="parChTrans1D2" presStyleIdx="3" presStyleCnt="18"/>
      <dgm:spPr/>
      <dgm:t>
        <a:bodyPr/>
        <a:lstStyle/>
        <a:p>
          <a:endParaRPr lang="id-ID"/>
        </a:p>
      </dgm:t>
    </dgm:pt>
    <dgm:pt modelId="{C27A6215-0DB3-4EF7-B97F-698FBE955F5E}" type="pres">
      <dgm:prSet presAssocID="{D7452831-6D84-4DA1-8F78-C5A4DA613F00}" presName="childText" presStyleLbl="bgAcc1" presStyleIdx="3" presStyleCnt="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9538E4-1D60-40C2-8E73-3C0F3D0A24E2}" type="pres">
      <dgm:prSet presAssocID="{EBFE8CC2-F44F-4E32-9F9F-37DF6A4AE390}" presName="Name13" presStyleLbl="parChTrans1D2" presStyleIdx="4" presStyleCnt="18"/>
      <dgm:spPr/>
      <dgm:t>
        <a:bodyPr/>
        <a:lstStyle/>
        <a:p>
          <a:endParaRPr lang="id-ID"/>
        </a:p>
      </dgm:t>
    </dgm:pt>
    <dgm:pt modelId="{8045DEBA-6645-41DC-9086-49FD15A87EF7}" type="pres">
      <dgm:prSet presAssocID="{F6E20396-32B1-4606-B3AA-716A9139CE89}" presName="childText" presStyleLbl="bgAcc1" presStyleIdx="4" presStyleCnt="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1C5D1C-0DAB-46D1-B947-504F9C671067}" type="pres">
      <dgm:prSet presAssocID="{8B5DA569-29EF-41F3-91C2-9BC3AD0C0B4A}" presName="Name13" presStyleLbl="parChTrans1D2" presStyleIdx="5" presStyleCnt="18"/>
      <dgm:spPr/>
      <dgm:t>
        <a:bodyPr/>
        <a:lstStyle/>
        <a:p>
          <a:endParaRPr lang="id-ID"/>
        </a:p>
      </dgm:t>
    </dgm:pt>
    <dgm:pt modelId="{8E0A676E-29E0-40D6-A6F8-027DA00C56F3}" type="pres">
      <dgm:prSet presAssocID="{EEDFFAB6-B48C-4265-BFF0-9B34C560C7FF}" presName="childText" presStyleLbl="bgAcc1" presStyleIdx="5" presStyleCnt="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615D1C1-AB70-486B-A673-7B8915BD21A5}" type="pres">
      <dgm:prSet presAssocID="{2E776633-E2E4-4C8F-A4AD-48CAB3AE769C}" presName="Name13" presStyleLbl="parChTrans1D2" presStyleIdx="6" presStyleCnt="18"/>
      <dgm:spPr/>
      <dgm:t>
        <a:bodyPr/>
        <a:lstStyle/>
        <a:p>
          <a:endParaRPr lang="id-ID"/>
        </a:p>
      </dgm:t>
    </dgm:pt>
    <dgm:pt modelId="{3B838038-6DBD-4DF4-85E4-B980A7264D1A}" type="pres">
      <dgm:prSet presAssocID="{F40153F5-D88D-49D9-BE1F-6403BE7F3405}" presName="childText" presStyleLbl="bgAcc1" presStyleIdx="6" presStyleCnt="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49AEF4-EFBA-40A7-8AFB-8AB71A3D12AE}" type="pres">
      <dgm:prSet presAssocID="{50EDFDF4-CBEE-4231-BA83-C20188DD4058}" presName="root" presStyleCnt="0"/>
      <dgm:spPr/>
    </dgm:pt>
    <dgm:pt modelId="{CD3BC38B-11DB-47A0-8821-E8D2AA4F201B}" type="pres">
      <dgm:prSet presAssocID="{50EDFDF4-CBEE-4231-BA83-C20188DD4058}" presName="rootComposite" presStyleCnt="0"/>
      <dgm:spPr/>
    </dgm:pt>
    <dgm:pt modelId="{4A70FB10-6A00-463A-93E5-8E934195D0D6}" type="pres">
      <dgm:prSet presAssocID="{50EDFDF4-CBEE-4231-BA83-C20188DD4058}" presName="rootText" presStyleLbl="node1" presStyleIdx="2" presStyleCnt="5"/>
      <dgm:spPr/>
      <dgm:t>
        <a:bodyPr/>
        <a:lstStyle/>
        <a:p>
          <a:endParaRPr lang="id-ID"/>
        </a:p>
      </dgm:t>
    </dgm:pt>
    <dgm:pt modelId="{C4283788-4FF2-4F52-B742-D743AB59617A}" type="pres">
      <dgm:prSet presAssocID="{50EDFDF4-CBEE-4231-BA83-C20188DD4058}" presName="rootConnector" presStyleLbl="node1" presStyleIdx="2" presStyleCnt="5"/>
      <dgm:spPr/>
      <dgm:t>
        <a:bodyPr/>
        <a:lstStyle/>
        <a:p>
          <a:endParaRPr lang="id-ID"/>
        </a:p>
      </dgm:t>
    </dgm:pt>
    <dgm:pt modelId="{94F34049-4787-42FC-B798-9D3ECF0761BB}" type="pres">
      <dgm:prSet presAssocID="{50EDFDF4-CBEE-4231-BA83-C20188DD4058}" presName="childShape" presStyleCnt="0"/>
      <dgm:spPr/>
    </dgm:pt>
    <dgm:pt modelId="{D069CA9E-6D92-454E-9450-219193C5DC19}" type="pres">
      <dgm:prSet presAssocID="{B34BE375-B942-4277-A22D-03BEEAA3D883}" presName="Name13" presStyleLbl="parChTrans1D2" presStyleIdx="7" presStyleCnt="18"/>
      <dgm:spPr/>
      <dgm:t>
        <a:bodyPr/>
        <a:lstStyle/>
        <a:p>
          <a:endParaRPr lang="id-ID"/>
        </a:p>
      </dgm:t>
    </dgm:pt>
    <dgm:pt modelId="{50BF5976-B9CF-4D68-82D9-43BE1B8A43CB}" type="pres">
      <dgm:prSet presAssocID="{F4814553-C7D2-4B13-B004-FD215E62EFB7}" presName="childText" presStyleLbl="bgAcc1" presStyleIdx="7" presStyleCnt="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030E9D-D467-4483-89ED-451E41A324ED}" type="pres">
      <dgm:prSet presAssocID="{587B7FF7-B569-4DB0-B8D4-385019CB3037}" presName="Name13" presStyleLbl="parChTrans1D2" presStyleIdx="8" presStyleCnt="18"/>
      <dgm:spPr/>
      <dgm:t>
        <a:bodyPr/>
        <a:lstStyle/>
        <a:p>
          <a:endParaRPr lang="id-ID"/>
        </a:p>
      </dgm:t>
    </dgm:pt>
    <dgm:pt modelId="{4C491E4F-E638-4A19-899C-63D125E1DD44}" type="pres">
      <dgm:prSet presAssocID="{37059C3A-86C6-4959-B91B-9A3C33F5B845}" presName="childText" presStyleLbl="bgAcc1" presStyleIdx="8" presStyleCnt="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1E5986-ED23-49B3-A2D5-D406870B3A56}" type="pres">
      <dgm:prSet presAssocID="{004159BD-EC2C-47DE-878F-095B08D3FDF7}" presName="Name13" presStyleLbl="parChTrans1D2" presStyleIdx="9" presStyleCnt="18"/>
      <dgm:spPr/>
      <dgm:t>
        <a:bodyPr/>
        <a:lstStyle/>
        <a:p>
          <a:endParaRPr lang="id-ID"/>
        </a:p>
      </dgm:t>
    </dgm:pt>
    <dgm:pt modelId="{4D3F101F-5C95-456C-A7C5-67FFB19F00BB}" type="pres">
      <dgm:prSet presAssocID="{DB1268D6-0262-402A-B447-6CFE9EA7AAD0}" presName="childText" presStyleLbl="bgAcc1" presStyleIdx="9" presStyleCnt="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452500F-B397-418A-9045-E1F1D4564F2D}" type="pres">
      <dgm:prSet presAssocID="{BB047273-789B-4699-A3AA-74F1C2B69E6B}" presName="Name13" presStyleLbl="parChTrans1D2" presStyleIdx="10" presStyleCnt="18"/>
      <dgm:spPr/>
      <dgm:t>
        <a:bodyPr/>
        <a:lstStyle/>
        <a:p>
          <a:endParaRPr lang="id-ID"/>
        </a:p>
      </dgm:t>
    </dgm:pt>
    <dgm:pt modelId="{1B331522-6938-4DF2-825D-AA1178C825A0}" type="pres">
      <dgm:prSet presAssocID="{92475937-AEFC-4AF7-A3BF-02D06AEF25E2}" presName="childText" presStyleLbl="bgAcc1" presStyleIdx="10" presStyleCnt="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4661A2-F9B5-407D-89B4-91A2FB8D6656}" type="pres">
      <dgm:prSet presAssocID="{E7E9BB86-A0F2-4251-96FC-2CA8B9255645}" presName="root" presStyleCnt="0"/>
      <dgm:spPr/>
    </dgm:pt>
    <dgm:pt modelId="{F6A0BCFA-1147-4800-991C-48C8311F712C}" type="pres">
      <dgm:prSet presAssocID="{E7E9BB86-A0F2-4251-96FC-2CA8B9255645}" presName="rootComposite" presStyleCnt="0"/>
      <dgm:spPr/>
    </dgm:pt>
    <dgm:pt modelId="{2346068B-FC87-4788-9B81-7C15E119072E}" type="pres">
      <dgm:prSet presAssocID="{E7E9BB86-A0F2-4251-96FC-2CA8B9255645}" presName="rootText" presStyleLbl="node1" presStyleIdx="3" presStyleCnt="5"/>
      <dgm:spPr/>
      <dgm:t>
        <a:bodyPr/>
        <a:lstStyle/>
        <a:p>
          <a:endParaRPr lang="id-ID"/>
        </a:p>
      </dgm:t>
    </dgm:pt>
    <dgm:pt modelId="{02849766-89BF-4D31-B3A2-36171FD0133C}" type="pres">
      <dgm:prSet presAssocID="{E7E9BB86-A0F2-4251-96FC-2CA8B9255645}" presName="rootConnector" presStyleLbl="node1" presStyleIdx="3" presStyleCnt="5"/>
      <dgm:spPr/>
      <dgm:t>
        <a:bodyPr/>
        <a:lstStyle/>
        <a:p>
          <a:endParaRPr lang="id-ID"/>
        </a:p>
      </dgm:t>
    </dgm:pt>
    <dgm:pt modelId="{59D793D2-1E39-4C4E-87F7-869E905B323B}" type="pres">
      <dgm:prSet presAssocID="{E7E9BB86-A0F2-4251-96FC-2CA8B9255645}" presName="childShape" presStyleCnt="0"/>
      <dgm:spPr/>
    </dgm:pt>
    <dgm:pt modelId="{545E634F-41DB-45A8-8181-680FEDB260F7}" type="pres">
      <dgm:prSet presAssocID="{7798E024-EA37-41E2-AE79-6C0AA2CBE314}" presName="Name13" presStyleLbl="parChTrans1D2" presStyleIdx="11" presStyleCnt="18"/>
      <dgm:spPr/>
      <dgm:t>
        <a:bodyPr/>
        <a:lstStyle/>
        <a:p>
          <a:endParaRPr lang="id-ID"/>
        </a:p>
      </dgm:t>
    </dgm:pt>
    <dgm:pt modelId="{D55C3ADC-68EE-4107-9073-E5EF11EC7373}" type="pres">
      <dgm:prSet presAssocID="{05FE2D33-8729-4392-9DBF-A36E445B1703}" presName="childText" presStyleLbl="bgAcc1" presStyleIdx="11" presStyleCnt="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7267D4-26BB-4DEE-92F5-F36CA5C9AC9D}" type="pres">
      <dgm:prSet presAssocID="{6A76F57F-6FFA-46D9-A282-8AF80657B3C4}" presName="Name13" presStyleLbl="parChTrans1D2" presStyleIdx="12" presStyleCnt="18"/>
      <dgm:spPr/>
      <dgm:t>
        <a:bodyPr/>
        <a:lstStyle/>
        <a:p>
          <a:endParaRPr lang="id-ID"/>
        </a:p>
      </dgm:t>
    </dgm:pt>
    <dgm:pt modelId="{4C9CB28A-235A-4EFD-B898-B2A29A7FE9DF}" type="pres">
      <dgm:prSet presAssocID="{FF6C1175-3F5A-4557-81ED-3CA5FC12E8C5}" presName="childText" presStyleLbl="bgAcc1" presStyleIdx="12" presStyleCnt="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2F43FDD-1AB1-4427-9FBF-44CF30C0D9B2}" type="pres">
      <dgm:prSet presAssocID="{640C32E1-DD58-4842-8C92-8A7AFAEE45B3}" presName="Name13" presStyleLbl="parChTrans1D2" presStyleIdx="13" presStyleCnt="18"/>
      <dgm:spPr/>
      <dgm:t>
        <a:bodyPr/>
        <a:lstStyle/>
        <a:p>
          <a:endParaRPr lang="id-ID"/>
        </a:p>
      </dgm:t>
    </dgm:pt>
    <dgm:pt modelId="{DB46F4E5-3EA7-4481-9B03-4D85144022A4}" type="pres">
      <dgm:prSet presAssocID="{3D1AEF5B-F8F3-4CDC-8F78-7C9BF2E050CF}" presName="childText" presStyleLbl="bgAcc1" presStyleIdx="13" presStyleCnt="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2F7237-A1E2-428D-BF2A-420CE278B0B5}" type="pres">
      <dgm:prSet presAssocID="{DC1A77B9-38DD-4904-9B7E-940FB6E2B7B2}" presName="root" presStyleCnt="0"/>
      <dgm:spPr/>
    </dgm:pt>
    <dgm:pt modelId="{079C983F-D37B-441D-97B4-95E7A58C5AC4}" type="pres">
      <dgm:prSet presAssocID="{DC1A77B9-38DD-4904-9B7E-940FB6E2B7B2}" presName="rootComposite" presStyleCnt="0"/>
      <dgm:spPr/>
    </dgm:pt>
    <dgm:pt modelId="{71C00E8A-F3AF-4697-8D7D-CD972DF6DDC2}" type="pres">
      <dgm:prSet presAssocID="{DC1A77B9-38DD-4904-9B7E-940FB6E2B7B2}" presName="rootText" presStyleLbl="node1" presStyleIdx="4" presStyleCnt="5"/>
      <dgm:spPr/>
      <dgm:t>
        <a:bodyPr/>
        <a:lstStyle/>
        <a:p>
          <a:endParaRPr lang="id-ID"/>
        </a:p>
      </dgm:t>
    </dgm:pt>
    <dgm:pt modelId="{8D626F70-544C-49B9-8AEF-1334C17778E4}" type="pres">
      <dgm:prSet presAssocID="{DC1A77B9-38DD-4904-9B7E-940FB6E2B7B2}" presName="rootConnector" presStyleLbl="node1" presStyleIdx="4" presStyleCnt="5"/>
      <dgm:spPr/>
      <dgm:t>
        <a:bodyPr/>
        <a:lstStyle/>
        <a:p>
          <a:endParaRPr lang="id-ID"/>
        </a:p>
      </dgm:t>
    </dgm:pt>
    <dgm:pt modelId="{11FB64F2-0C09-4F98-B11F-ABDF8BA5A142}" type="pres">
      <dgm:prSet presAssocID="{DC1A77B9-38DD-4904-9B7E-940FB6E2B7B2}" presName="childShape" presStyleCnt="0"/>
      <dgm:spPr/>
    </dgm:pt>
    <dgm:pt modelId="{E241893A-FA37-4659-9B1A-5DDF64595870}" type="pres">
      <dgm:prSet presAssocID="{914D7F01-7A3E-41D3-94A2-46436ED92A11}" presName="Name13" presStyleLbl="parChTrans1D2" presStyleIdx="14" presStyleCnt="18"/>
      <dgm:spPr/>
      <dgm:t>
        <a:bodyPr/>
        <a:lstStyle/>
        <a:p>
          <a:endParaRPr lang="id-ID"/>
        </a:p>
      </dgm:t>
    </dgm:pt>
    <dgm:pt modelId="{070842A1-DC94-452F-9F78-4516C75A8239}" type="pres">
      <dgm:prSet presAssocID="{A293F9F2-0347-45E4-A96B-2FF0ABE75338}" presName="childText" presStyleLbl="bgAcc1" presStyleIdx="14" presStyleCnt="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3467E7-FAA4-4959-AFEC-D4BE854C86B9}" type="pres">
      <dgm:prSet presAssocID="{E73F0E55-6A4D-4145-8EE1-1864B9986D05}" presName="Name13" presStyleLbl="parChTrans1D2" presStyleIdx="15" presStyleCnt="18"/>
      <dgm:spPr/>
      <dgm:t>
        <a:bodyPr/>
        <a:lstStyle/>
        <a:p>
          <a:endParaRPr lang="id-ID"/>
        </a:p>
      </dgm:t>
    </dgm:pt>
    <dgm:pt modelId="{0074B1F3-E29E-4E3D-A143-CA2F71A355F5}" type="pres">
      <dgm:prSet presAssocID="{670EB263-CB72-42FC-B6FC-29403AD08FE5}" presName="childText" presStyleLbl="bgAcc1" presStyleIdx="15" presStyleCnt="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D3A7D9A-96CD-4D6D-B480-32735B7CB6A9}" type="pres">
      <dgm:prSet presAssocID="{25B727EE-75A4-4D02-B096-153BDC0A1F1B}" presName="Name13" presStyleLbl="parChTrans1D2" presStyleIdx="16" presStyleCnt="18"/>
      <dgm:spPr/>
      <dgm:t>
        <a:bodyPr/>
        <a:lstStyle/>
        <a:p>
          <a:endParaRPr lang="id-ID"/>
        </a:p>
      </dgm:t>
    </dgm:pt>
    <dgm:pt modelId="{89B4FA5A-67F1-4644-8BBD-F82D41F7B60E}" type="pres">
      <dgm:prSet presAssocID="{0A9BD075-21AE-4553-9688-A03994573F8F}" presName="childText" presStyleLbl="bgAcc1" presStyleIdx="16" presStyleCnt="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E9A5EA2-B44B-412F-A763-80CBCA4EBAF5}" type="pres">
      <dgm:prSet presAssocID="{C17690D3-13E9-474A-9986-900F72342365}" presName="Name13" presStyleLbl="parChTrans1D2" presStyleIdx="17" presStyleCnt="18"/>
      <dgm:spPr/>
      <dgm:t>
        <a:bodyPr/>
        <a:lstStyle/>
        <a:p>
          <a:endParaRPr lang="id-ID"/>
        </a:p>
      </dgm:t>
    </dgm:pt>
    <dgm:pt modelId="{3BFD8276-1BB6-4713-BC24-D35671ADE252}" type="pres">
      <dgm:prSet presAssocID="{FB3BC4FE-58C9-45E3-8B96-5E3DBDB98241}" presName="childText" presStyleLbl="bgAcc1" presStyleIdx="17" presStyleCnt="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48600FD-EBE2-47D3-99FA-CFA45A15A284}" srcId="{E4E10155-AE04-4864-9F3A-09F8A111DB90}" destId="{DC1A77B9-38DD-4904-9B7E-940FB6E2B7B2}" srcOrd="4" destOrd="0" parTransId="{2F10333D-AE1D-4A1A-868F-948F23FFC58A}" sibTransId="{49F8529E-78DB-455D-9330-007EE12B45B2}"/>
    <dgm:cxn modelId="{826D5276-4A78-48CB-AA2B-36DD08B2801C}" type="presOf" srcId="{DB1268D6-0262-402A-B447-6CFE9EA7AAD0}" destId="{4D3F101F-5C95-456C-A7C5-67FFB19F00BB}" srcOrd="0" destOrd="0" presId="urn:microsoft.com/office/officeart/2005/8/layout/hierarchy3"/>
    <dgm:cxn modelId="{737CB4C5-4BA2-4B76-9630-05796C79FC2A}" type="presOf" srcId="{E73F0E55-6A4D-4145-8EE1-1864B9986D05}" destId="{E73467E7-FAA4-4959-AFEC-D4BE854C86B9}" srcOrd="0" destOrd="0" presId="urn:microsoft.com/office/officeart/2005/8/layout/hierarchy3"/>
    <dgm:cxn modelId="{A3ACEB66-B525-4FB7-8289-02C0019D9511}" type="presOf" srcId="{C4ABCAFA-9D62-4A77-93EA-AC901504B674}" destId="{38680F9C-027B-478E-AD54-874C420883EF}" srcOrd="0" destOrd="0" presId="urn:microsoft.com/office/officeart/2005/8/layout/hierarchy3"/>
    <dgm:cxn modelId="{37443EEC-E3FA-42FB-A72F-3B5DE2CCED0D}" type="presOf" srcId="{50EDFDF4-CBEE-4231-BA83-C20188DD4058}" destId="{C4283788-4FF2-4F52-B742-D743AB59617A}" srcOrd="1" destOrd="0" presId="urn:microsoft.com/office/officeart/2005/8/layout/hierarchy3"/>
    <dgm:cxn modelId="{4988CF79-633E-4F1A-9759-ADD28A4AA20E}" srcId="{E4E10155-AE04-4864-9F3A-09F8A111DB90}" destId="{DB21E0F3-6FB5-4577-BBB2-DF6FA07994FB}" srcOrd="1" destOrd="0" parTransId="{F3CFB5DE-F857-455C-A8D6-4DC48FA4D1B8}" sibTransId="{EAC01D71-4514-44F2-BF80-5AA8124AD23B}"/>
    <dgm:cxn modelId="{F0905238-3407-4644-A59D-731BC6C23F7B}" type="presOf" srcId="{D7452831-6D84-4DA1-8F78-C5A4DA613F00}" destId="{C27A6215-0DB3-4EF7-B97F-698FBE955F5E}" srcOrd="0" destOrd="0" presId="urn:microsoft.com/office/officeart/2005/8/layout/hierarchy3"/>
    <dgm:cxn modelId="{04654CC9-5D89-4A75-BBF1-91C42F313C1B}" type="presOf" srcId="{DC1A77B9-38DD-4904-9B7E-940FB6E2B7B2}" destId="{71C00E8A-F3AF-4697-8D7D-CD972DF6DDC2}" srcOrd="0" destOrd="0" presId="urn:microsoft.com/office/officeart/2005/8/layout/hierarchy3"/>
    <dgm:cxn modelId="{8740DD7B-D71C-4587-9989-5588DEA145F5}" srcId="{50EDFDF4-CBEE-4231-BA83-C20188DD4058}" destId="{92475937-AEFC-4AF7-A3BF-02D06AEF25E2}" srcOrd="3" destOrd="0" parTransId="{BB047273-789B-4699-A3AA-74F1C2B69E6B}" sibTransId="{21BAFAB1-0119-4BE1-858F-EEABA2C7492F}"/>
    <dgm:cxn modelId="{C80C2216-BF2E-4261-98B5-061BE16F9E0E}" type="presOf" srcId="{05FE2D33-8729-4392-9DBF-A36E445B1703}" destId="{D55C3ADC-68EE-4107-9073-E5EF11EC7373}" srcOrd="0" destOrd="0" presId="urn:microsoft.com/office/officeart/2005/8/layout/hierarchy3"/>
    <dgm:cxn modelId="{0343B35D-C6E0-4CA5-8A60-E63256C1A6F8}" type="presOf" srcId="{640C32E1-DD58-4842-8C92-8A7AFAEE45B3}" destId="{D2F43FDD-1AB1-4427-9FBF-44CF30C0D9B2}" srcOrd="0" destOrd="0" presId="urn:microsoft.com/office/officeart/2005/8/layout/hierarchy3"/>
    <dgm:cxn modelId="{75AD1E2C-C14B-4D79-BBAF-1F708733D640}" type="presOf" srcId="{587B7FF7-B569-4DB0-B8D4-385019CB3037}" destId="{EE030E9D-D467-4483-89ED-451E41A324ED}" srcOrd="0" destOrd="0" presId="urn:microsoft.com/office/officeart/2005/8/layout/hierarchy3"/>
    <dgm:cxn modelId="{65A6F9CE-BB9C-4346-9E99-42C6FF6FA851}" srcId="{50EDFDF4-CBEE-4231-BA83-C20188DD4058}" destId="{DB1268D6-0262-402A-B447-6CFE9EA7AAD0}" srcOrd="2" destOrd="0" parTransId="{004159BD-EC2C-47DE-878F-095B08D3FDF7}" sibTransId="{86875EC4-84D3-4846-9C33-8D47FBB0E436}"/>
    <dgm:cxn modelId="{619F4C30-8DAA-4B52-93A9-4D580A95591E}" type="presOf" srcId="{BB047273-789B-4699-A3AA-74F1C2B69E6B}" destId="{F452500F-B397-418A-9045-E1F1D4564F2D}" srcOrd="0" destOrd="0" presId="urn:microsoft.com/office/officeart/2005/8/layout/hierarchy3"/>
    <dgm:cxn modelId="{329A7CD0-7F0C-41BD-ABF5-3F6690C75214}" type="presOf" srcId="{F4814553-C7D2-4B13-B004-FD215E62EFB7}" destId="{50BF5976-B9CF-4D68-82D9-43BE1B8A43CB}" srcOrd="0" destOrd="0" presId="urn:microsoft.com/office/officeart/2005/8/layout/hierarchy3"/>
    <dgm:cxn modelId="{EBE9D3EB-ED8D-4DC9-AF8D-1F15AB2DFC93}" type="presOf" srcId="{B34BE375-B942-4277-A22D-03BEEAA3D883}" destId="{D069CA9E-6D92-454E-9450-219193C5DC19}" srcOrd="0" destOrd="0" presId="urn:microsoft.com/office/officeart/2005/8/layout/hierarchy3"/>
    <dgm:cxn modelId="{2D9D9330-8958-460F-8F6F-4818EE00E560}" srcId="{E7E9BB86-A0F2-4251-96FC-2CA8B9255645}" destId="{3D1AEF5B-F8F3-4CDC-8F78-7C9BF2E050CF}" srcOrd="2" destOrd="0" parTransId="{640C32E1-DD58-4842-8C92-8A7AFAEE45B3}" sibTransId="{D348BB43-0199-4B64-89CB-F459FE765008}"/>
    <dgm:cxn modelId="{6260287E-27C9-48D1-AA1B-0961A5B93395}" type="presOf" srcId="{8B5DA569-29EF-41F3-91C2-9BC3AD0C0B4A}" destId="{071C5D1C-0DAB-46D1-B947-504F9C671067}" srcOrd="0" destOrd="0" presId="urn:microsoft.com/office/officeart/2005/8/layout/hierarchy3"/>
    <dgm:cxn modelId="{5C23609E-508E-4F98-8235-EA7F14410CD8}" type="presOf" srcId="{FF6C1175-3F5A-4557-81ED-3CA5FC12E8C5}" destId="{4C9CB28A-235A-4EFD-B898-B2A29A7FE9DF}" srcOrd="0" destOrd="0" presId="urn:microsoft.com/office/officeart/2005/8/layout/hierarchy3"/>
    <dgm:cxn modelId="{E97F13C8-4DF9-4AEA-AAAF-EF9D8EB71FC5}" type="presOf" srcId="{DEDEA37F-166D-4B7B-A121-B42CE539742D}" destId="{F7020E49-4FFA-4831-BFD4-453103A0BA59}" srcOrd="0" destOrd="0" presId="urn:microsoft.com/office/officeart/2005/8/layout/hierarchy3"/>
    <dgm:cxn modelId="{DB2F95DE-455B-4D74-8224-0BCE1F88B998}" srcId="{E4E10155-AE04-4864-9F3A-09F8A111DB90}" destId="{E7E9BB86-A0F2-4251-96FC-2CA8B9255645}" srcOrd="3" destOrd="0" parTransId="{B11081CF-5CC4-48A6-912A-AB79DD62E719}" sibTransId="{B9D85D23-772F-4CB1-9698-EE1939859720}"/>
    <dgm:cxn modelId="{F11B68D9-34F1-46BF-B779-583294D8C39E}" type="presOf" srcId="{DB21E0F3-6FB5-4577-BBB2-DF6FA07994FB}" destId="{2C2B0208-8346-4A4F-BD28-3A720B64C203}" srcOrd="1" destOrd="0" presId="urn:microsoft.com/office/officeart/2005/8/layout/hierarchy3"/>
    <dgm:cxn modelId="{8B4D11AD-F28C-4CDE-A25F-3DD5BAF4C223}" srcId="{E4E10155-AE04-4864-9F3A-09F8A111DB90}" destId="{50EDFDF4-CBEE-4231-BA83-C20188DD4058}" srcOrd="2" destOrd="0" parTransId="{F75A227F-7A93-4209-BF8E-8B16CA620ACB}" sibTransId="{B5F64FBB-BFE0-4D02-B77F-B6AE7F2EA778}"/>
    <dgm:cxn modelId="{3299EA9E-57A0-4CC5-AD89-149D67FCE559}" srcId="{C4ABCAFA-9D62-4A77-93EA-AC901504B674}" destId="{DEDEA37F-166D-4B7B-A121-B42CE539742D}" srcOrd="0" destOrd="0" parTransId="{099598B8-1CE0-4A30-AA67-27219372FB5B}" sibTransId="{AEF35F51-7A92-49F2-B1D7-F8A6845FF82E}"/>
    <dgm:cxn modelId="{184E8C57-0748-43FD-891C-7DD430996D92}" type="presOf" srcId="{0F982F22-95BF-4EE5-959D-A58DB8874291}" destId="{9523F727-FC98-4B46-8A1C-BA3F0531D8BE}" srcOrd="0" destOrd="0" presId="urn:microsoft.com/office/officeart/2005/8/layout/hierarchy3"/>
    <dgm:cxn modelId="{C69C2356-4DE1-4EA9-8687-A29D58498025}" type="presOf" srcId="{914D7F01-7A3E-41D3-94A2-46436ED92A11}" destId="{E241893A-FA37-4659-9B1A-5DDF64595870}" srcOrd="0" destOrd="0" presId="urn:microsoft.com/office/officeart/2005/8/layout/hierarchy3"/>
    <dgm:cxn modelId="{565FA317-8E6B-4DB9-874C-37EC00B94FA8}" type="presOf" srcId="{A293F9F2-0347-45E4-A96B-2FF0ABE75338}" destId="{070842A1-DC94-452F-9F78-4516C75A8239}" srcOrd="0" destOrd="0" presId="urn:microsoft.com/office/officeart/2005/8/layout/hierarchy3"/>
    <dgm:cxn modelId="{AE4D8AD4-CA3B-483B-BBF1-E82450618F33}" srcId="{C4ABCAFA-9D62-4A77-93EA-AC901504B674}" destId="{0F982F22-95BF-4EE5-959D-A58DB8874291}" srcOrd="1" destOrd="0" parTransId="{DF967783-E9D0-444A-B67F-E485AB439FD2}" sibTransId="{10C3A7C3-C393-4464-8D53-2439EA06CE3D}"/>
    <dgm:cxn modelId="{D58C0A33-8A45-4717-98B9-21AE6FCB1D33}" type="presOf" srcId="{FB3BC4FE-58C9-45E3-8B96-5E3DBDB98241}" destId="{3BFD8276-1BB6-4713-BC24-D35671ADE252}" srcOrd="0" destOrd="0" presId="urn:microsoft.com/office/officeart/2005/8/layout/hierarchy3"/>
    <dgm:cxn modelId="{113A44FF-935F-44CA-ABE3-416BBA73D315}" type="presOf" srcId="{6A76F57F-6FFA-46D9-A282-8AF80657B3C4}" destId="{357267D4-26BB-4DEE-92F5-F36CA5C9AC9D}" srcOrd="0" destOrd="0" presId="urn:microsoft.com/office/officeart/2005/8/layout/hierarchy3"/>
    <dgm:cxn modelId="{268705C1-EAED-4B31-92F3-1A9E1549B75F}" srcId="{DC1A77B9-38DD-4904-9B7E-940FB6E2B7B2}" destId="{670EB263-CB72-42FC-B6FC-29403AD08FE5}" srcOrd="1" destOrd="0" parTransId="{E73F0E55-6A4D-4145-8EE1-1864B9986D05}" sibTransId="{F703FD27-FFA7-4B49-B1E4-0691D76E325E}"/>
    <dgm:cxn modelId="{B3DEAEE5-A96A-47D9-9312-770AEEE233D9}" srcId="{E7E9BB86-A0F2-4251-96FC-2CA8B9255645}" destId="{05FE2D33-8729-4392-9DBF-A36E445B1703}" srcOrd="0" destOrd="0" parTransId="{7798E024-EA37-41E2-AE79-6C0AA2CBE314}" sibTransId="{EB3EBFDC-197E-4738-ACA2-F25BBF73B2BC}"/>
    <dgm:cxn modelId="{181F8773-2D82-406F-AD9F-1E5017A12D72}" srcId="{50EDFDF4-CBEE-4231-BA83-C20188DD4058}" destId="{37059C3A-86C6-4959-B91B-9A3C33F5B845}" srcOrd="1" destOrd="0" parTransId="{587B7FF7-B569-4DB0-B8D4-385019CB3037}" sibTransId="{572B62E4-B986-471D-B987-BBA6FEE967E7}"/>
    <dgm:cxn modelId="{C0B029ED-ECED-4027-A30D-5785CE978A20}" type="presOf" srcId="{50EDFDF4-CBEE-4231-BA83-C20188DD4058}" destId="{4A70FB10-6A00-463A-93E5-8E934195D0D6}" srcOrd="0" destOrd="0" presId="urn:microsoft.com/office/officeart/2005/8/layout/hierarchy3"/>
    <dgm:cxn modelId="{134140FD-B180-4918-B1FA-88C26196C2D0}" type="presOf" srcId="{7798E024-EA37-41E2-AE79-6C0AA2CBE314}" destId="{545E634F-41DB-45A8-8181-680FEDB260F7}" srcOrd="0" destOrd="0" presId="urn:microsoft.com/office/officeart/2005/8/layout/hierarchy3"/>
    <dgm:cxn modelId="{EC1E7A08-3048-45B3-B441-F9DD87CE9B09}" type="presOf" srcId="{F40153F5-D88D-49D9-BE1F-6403BE7F3405}" destId="{3B838038-6DBD-4DF4-85E4-B980A7264D1A}" srcOrd="0" destOrd="0" presId="urn:microsoft.com/office/officeart/2005/8/layout/hierarchy3"/>
    <dgm:cxn modelId="{EAE326FB-68E8-4B36-81CA-6E186AAB537C}" type="presOf" srcId="{2E776633-E2E4-4C8F-A4AD-48CAB3AE769C}" destId="{5615D1C1-AB70-486B-A673-7B8915BD21A5}" srcOrd="0" destOrd="0" presId="urn:microsoft.com/office/officeart/2005/8/layout/hierarchy3"/>
    <dgm:cxn modelId="{3101B1C7-44F8-4311-9283-A88494CF27E5}" type="presOf" srcId="{099598B8-1CE0-4A30-AA67-27219372FB5B}" destId="{C320B3DC-161F-4B66-AD68-F174903469AE}" srcOrd="0" destOrd="0" presId="urn:microsoft.com/office/officeart/2005/8/layout/hierarchy3"/>
    <dgm:cxn modelId="{BDEA5714-7F23-4A5A-9F3D-B486BDEB3922}" type="presOf" srcId="{DB21E0F3-6FB5-4577-BBB2-DF6FA07994FB}" destId="{9256377F-2203-4761-B7A9-87C189F71CA5}" srcOrd="0" destOrd="0" presId="urn:microsoft.com/office/officeart/2005/8/layout/hierarchy3"/>
    <dgm:cxn modelId="{3DB6E76D-767F-46DC-AAB7-D4EAB1DBF4FB}" srcId="{DC1A77B9-38DD-4904-9B7E-940FB6E2B7B2}" destId="{FB3BC4FE-58C9-45E3-8B96-5E3DBDB98241}" srcOrd="3" destOrd="0" parTransId="{C17690D3-13E9-474A-9986-900F72342365}" sibTransId="{E206EA66-615D-4F62-86EF-DB6DB1E1C57C}"/>
    <dgm:cxn modelId="{60C166F4-4A54-4734-AE4E-BEE5E8AD0F15}" type="presOf" srcId="{25E641E4-9423-4104-AB47-4D0312F28F54}" destId="{4F4E4FCF-21D9-4039-8142-FB84776895CF}" srcOrd="0" destOrd="0" presId="urn:microsoft.com/office/officeart/2005/8/layout/hierarchy3"/>
    <dgm:cxn modelId="{ED9E3C20-B8EE-4291-93C5-42FB8749076E}" type="presOf" srcId="{C4ABCAFA-9D62-4A77-93EA-AC901504B674}" destId="{72434857-1E37-45EF-982D-67729FDFCF5E}" srcOrd="1" destOrd="0" presId="urn:microsoft.com/office/officeart/2005/8/layout/hierarchy3"/>
    <dgm:cxn modelId="{4780E6BE-9BBE-47BF-ADBE-FE7108E86A3C}" type="presOf" srcId="{5E4A9E46-BC13-4482-B5F1-D7601D6A398D}" destId="{4F56E0B1-BBB5-4C8D-8336-8883B7CCBCD9}" srcOrd="0" destOrd="0" presId="urn:microsoft.com/office/officeart/2005/8/layout/hierarchy3"/>
    <dgm:cxn modelId="{C2830E37-7594-4DDA-A859-8E9F36D2887A}" srcId="{E4E10155-AE04-4864-9F3A-09F8A111DB90}" destId="{C4ABCAFA-9D62-4A77-93EA-AC901504B674}" srcOrd="0" destOrd="0" parTransId="{BF25D399-9900-4D52-909C-08D76094AC1F}" sibTransId="{C799DBAE-C4D0-457D-AA4A-441DA34E31BA}"/>
    <dgm:cxn modelId="{D26AF1F4-FE2B-47F3-A5FA-B4320BE70554}" srcId="{50EDFDF4-CBEE-4231-BA83-C20188DD4058}" destId="{F4814553-C7D2-4B13-B004-FD215E62EFB7}" srcOrd="0" destOrd="0" parTransId="{B34BE375-B942-4277-A22D-03BEEAA3D883}" sibTransId="{05E40C1E-D16F-4108-A7E3-CB198A40DC00}"/>
    <dgm:cxn modelId="{E6085979-713F-4934-9352-5E027FD0317A}" srcId="{DB21E0F3-6FB5-4577-BBB2-DF6FA07994FB}" destId="{D7452831-6D84-4DA1-8F78-C5A4DA613F00}" srcOrd="0" destOrd="0" parTransId="{5E4A9E46-BC13-4482-B5F1-D7601D6A398D}" sibTransId="{24EBB3EB-A40A-4C37-A2CD-C8584138CD61}"/>
    <dgm:cxn modelId="{4F0AC5FF-43C9-44A2-A506-4C28A4FDFAD1}" srcId="{DC1A77B9-38DD-4904-9B7E-940FB6E2B7B2}" destId="{A293F9F2-0347-45E4-A96B-2FF0ABE75338}" srcOrd="0" destOrd="0" parTransId="{914D7F01-7A3E-41D3-94A2-46436ED92A11}" sibTransId="{26B34D71-EB04-43D8-AAAD-D923AA65BAB7}"/>
    <dgm:cxn modelId="{9DE9FC9B-2738-4CA2-AD9E-D1DA49B936BE}" type="presOf" srcId="{25B727EE-75A4-4D02-B096-153BDC0A1F1B}" destId="{DD3A7D9A-96CD-4D6D-B480-32735B7CB6A9}" srcOrd="0" destOrd="0" presId="urn:microsoft.com/office/officeart/2005/8/layout/hierarchy3"/>
    <dgm:cxn modelId="{E343C9CB-C42B-4869-9FDC-7FB7055CB94B}" type="presOf" srcId="{DC1A77B9-38DD-4904-9B7E-940FB6E2B7B2}" destId="{8D626F70-544C-49B9-8AEF-1334C17778E4}" srcOrd="1" destOrd="0" presId="urn:microsoft.com/office/officeart/2005/8/layout/hierarchy3"/>
    <dgm:cxn modelId="{6CA57591-5511-416B-A5E4-0F0C059EE086}" type="presOf" srcId="{E7E9BB86-A0F2-4251-96FC-2CA8B9255645}" destId="{02849766-89BF-4D31-B3A2-36171FD0133C}" srcOrd="1" destOrd="0" presId="urn:microsoft.com/office/officeart/2005/8/layout/hierarchy3"/>
    <dgm:cxn modelId="{CFB08213-5404-4795-8F88-FCC63DC1A7CD}" type="presOf" srcId="{3D1AEF5B-F8F3-4CDC-8F78-7C9BF2E050CF}" destId="{DB46F4E5-3EA7-4481-9B03-4D85144022A4}" srcOrd="0" destOrd="0" presId="urn:microsoft.com/office/officeart/2005/8/layout/hierarchy3"/>
    <dgm:cxn modelId="{FC541C6B-DF08-4D8A-AC71-D56A6350B51E}" srcId="{DB21E0F3-6FB5-4577-BBB2-DF6FA07994FB}" destId="{EEDFFAB6-B48C-4265-BFF0-9B34C560C7FF}" srcOrd="2" destOrd="0" parTransId="{8B5DA569-29EF-41F3-91C2-9BC3AD0C0B4A}" sibTransId="{F0107630-0C77-4477-A54A-72417B7A46CF}"/>
    <dgm:cxn modelId="{A85C8EAF-CE24-4897-878C-A68B6702D9AC}" type="presOf" srcId="{670EB263-CB72-42FC-B6FC-29403AD08FE5}" destId="{0074B1F3-E29E-4E3D-A143-CA2F71A355F5}" srcOrd="0" destOrd="0" presId="urn:microsoft.com/office/officeart/2005/8/layout/hierarchy3"/>
    <dgm:cxn modelId="{03341BAB-57B6-4F49-A1C5-8A7355F1421E}" type="presOf" srcId="{37059C3A-86C6-4959-B91B-9A3C33F5B845}" destId="{4C491E4F-E638-4A19-899C-63D125E1DD44}" srcOrd="0" destOrd="0" presId="urn:microsoft.com/office/officeart/2005/8/layout/hierarchy3"/>
    <dgm:cxn modelId="{F1BDA538-3CBE-4F2B-A688-0CE606E8344D}" srcId="{DB21E0F3-6FB5-4577-BBB2-DF6FA07994FB}" destId="{F6E20396-32B1-4606-B3AA-716A9139CE89}" srcOrd="1" destOrd="0" parTransId="{EBFE8CC2-F44F-4E32-9F9F-37DF6A4AE390}" sibTransId="{475D1E13-3A8B-400D-B9F8-ED848710724D}"/>
    <dgm:cxn modelId="{4794B64F-B3F7-4B90-B66C-E77C1F89D578}" srcId="{E7E9BB86-A0F2-4251-96FC-2CA8B9255645}" destId="{FF6C1175-3F5A-4557-81ED-3CA5FC12E8C5}" srcOrd="1" destOrd="0" parTransId="{6A76F57F-6FFA-46D9-A282-8AF80657B3C4}" sibTransId="{B971B09C-2FBA-4F31-B5DB-FF24071B29D8}"/>
    <dgm:cxn modelId="{7CA769A8-A4E3-4600-BC8B-4925CAC20022}" type="presOf" srcId="{E4E10155-AE04-4864-9F3A-09F8A111DB90}" destId="{6C406723-ECD8-47FD-B97E-F3A564F8C30F}" srcOrd="0" destOrd="0" presId="urn:microsoft.com/office/officeart/2005/8/layout/hierarchy3"/>
    <dgm:cxn modelId="{C32A4768-D7D1-487E-8975-D70F6B942863}" type="presOf" srcId="{004159BD-EC2C-47DE-878F-095B08D3FDF7}" destId="{671E5986-ED23-49B3-A2D5-D406870B3A56}" srcOrd="0" destOrd="0" presId="urn:microsoft.com/office/officeart/2005/8/layout/hierarchy3"/>
    <dgm:cxn modelId="{86E29035-691D-4867-B70C-93905154BB0D}" srcId="{DB21E0F3-6FB5-4577-BBB2-DF6FA07994FB}" destId="{F40153F5-D88D-49D9-BE1F-6403BE7F3405}" srcOrd="3" destOrd="0" parTransId="{2E776633-E2E4-4C8F-A4AD-48CAB3AE769C}" sibTransId="{E460A50D-B064-46E1-9804-E5235ED66F3C}"/>
    <dgm:cxn modelId="{55AF2C72-D00F-4731-A37C-8AD8D9C10C62}" type="presOf" srcId="{92475937-AEFC-4AF7-A3BF-02D06AEF25E2}" destId="{1B331522-6938-4DF2-825D-AA1178C825A0}" srcOrd="0" destOrd="0" presId="urn:microsoft.com/office/officeart/2005/8/layout/hierarchy3"/>
    <dgm:cxn modelId="{A17F1569-62BC-4876-BD8B-C5ED215BB3EB}" type="presOf" srcId="{0A9BD075-21AE-4553-9688-A03994573F8F}" destId="{89B4FA5A-67F1-4644-8BBD-F82D41F7B60E}" srcOrd="0" destOrd="0" presId="urn:microsoft.com/office/officeart/2005/8/layout/hierarchy3"/>
    <dgm:cxn modelId="{ED194E6D-5671-4B9A-B1B9-0E48A1FA060C}" type="presOf" srcId="{E7E9BB86-A0F2-4251-96FC-2CA8B9255645}" destId="{2346068B-FC87-4788-9B81-7C15E119072E}" srcOrd="0" destOrd="0" presId="urn:microsoft.com/office/officeart/2005/8/layout/hierarchy3"/>
    <dgm:cxn modelId="{196AF82A-E52B-4649-9F47-D1FE43586299}" type="presOf" srcId="{C17690D3-13E9-474A-9986-900F72342365}" destId="{BE9A5EA2-B44B-412F-A763-80CBCA4EBAF5}" srcOrd="0" destOrd="0" presId="urn:microsoft.com/office/officeart/2005/8/layout/hierarchy3"/>
    <dgm:cxn modelId="{EE2073E7-C528-4773-AEE1-BD49857FD393}" type="presOf" srcId="{E912914C-BEF0-496B-88DF-25F37B3BD2F6}" destId="{FC41504A-D573-48A3-84F7-3FA6FCC47695}" srcOrd="0" destOrd="0" presId="urn:microsoft.com/office/officeart/2005/8/layout/hierarchy3"/>
    <dgm:cxn modelId="{ABCF6642-3A20-4398-90F9-04FC5F1B81A7}" type="presOf" srcId="{EBFE8CC2-F44F-4E32-9F9F-37DF6A4AE390}" destId="{849538E4-1D60-40C2-8E73-3C0F3D0A24E2}" srcOrd="0" destOrd="0" presId="urn:microsoft.com/office/officeart/2005/8/layout/hierarchy3"/>
    <dgm:cxn modelId="{98FFF999-DDD4-49B3-859F-1D8B7F7B7322}" srcId="{C4ABCAFA-9D62-4A77-93EA-AC901504B674}" destId="{25E641E4-9423-4104-AB47-4D0312F28F54}" srcOrd="2" destOrd="0" parTransId="{E912914C-BEF0-496B-88DF-25F37B3BD2F6}" sibTransId="{414D3DB3-7267-4C4C-8E53-E14E2ECAE575}"/>
    <dgm:cxn modelId="{0157D109-D40B-4B3A-A5EB-7174E7F688B0}" type="presOf" srcId="{DF967783-E9D0-444A-B67F-E485AB439FD2}" destId="{AF1F70E5-2230-4257-8EA2-DE44C0CD58E9}" srcOrd="0" destOrd="0" presId="urn:microsoft.com/office/officeart/2005/8/layout/hierarchy3"/>
    <dgm:cxn modelId="{DEDFF87D-F3AB-43F8-A4DA-5B716FFB4701}" srcId="{DC1A77B9-38DD-4904-9B7E-940FB6E2B7B2}" destId="{0A9BD075-21AE-4553-9688-A03994573F8F}" srcOrd="2" destOrd="0" parTransId="{25B727EE-75A4-4D02-B096-153BDC0A1F1B}" sibTransId="{F075B172-F2C2-4112-9601-4A829F3BFC21}"/>
    <dgm:cxn modelId="{D96F2F9C-16D1-44A5-9040-5481EF035412}" type="presOf" srcId="{EEDFFAB6-B48C-4265-BFF0-9B34C560C7FF}" destId="{8E0A676E-29E0-40D6-A6F8-027DA00C56F3}" srcOrd="0" destOrd="0" presId="urn:microsoft.com/office/officeart/2005/8/layout/hierarchy3"/>
    <dgm:cxn modelId="{1808E19D-93DA-4714-8666-5F70CDB6CCB9}" type="presOf" srcId="{F6E20396-32B1-4606-B3AA-716A9139CE89}" destId="{8045DEBA-6645-41DC-9086-49FD15A87EF7}" srcOrd="0" destOrd="0" presId="urn:microsoft.com/office/officeart/2005/8/layout/hierarchy3"/>
    <dgm:cxn modelId="{7FDE0C8E-E42A-40D0-953D-44BA2ACC28B7}" type="presParOf" srcId="{6C406723-ECD8-47FD-B97E-F3A564F8C30F}" destId="{C1B0CF0A-0F73-42AD-82D4-039A423068D0}" srcOrd="0" destOrd="0" presId="urn:microsoft.com/office/officeart/2005/8/layout/hierarchy3"/>
    <dgm:cxn modelId="{4D90FA0C-7499-4BFF-8B43-65A041F8A9B7}" type="presParOf" srcId="{C1B0CF0A-0F73-42AD-82D4-039A423068D0}" destId="{D925026D-5515-48E3-968A-59E4E6B1B504}" srcOrd="0" destOrd="0" presId="urn:microsoft.com/office/officeart/2005/8/layout/hierarchy3"/>
    <dgm:cxn modelId="{0D14588B-2582-4E0E-8816-B6C6E6F1D40C}" type="presParOf" srcId="{D925026D-5515-48E3-968A-59E4E6B1B504}" destId="{38680F9C-027B-478E-AD54-874C420883EF}" srcOrd="0" destOrd="0" presId="urn:microsoft.com/office/officeart/2005/8/layout/hierarchy3"/>
    <dgm:cxn modelId="{71463AE0-44C0-4A89-B46D-53A211D316FF}" type="presParOf" srcId="{D925026D-5515-48E3-968A-59E4E6B1B504}" destId="{72434857-1E37-45EF-982D-67729FDFCF5E}" srcOrd="1" destOrd="0" presId="urn:microsoft.com/office/officeart/2005/8/layout/hierarchy3"/>
    <dgm:cxn modelId="{0334811F-2B5F-455A-96EE-673FFC31FFDF}" type="presParOf" srcId="{C1B0CF0A-0F73-42AD-82D4-039A423068D0}" destId="{B92AE8E8-6A6D-4778-AA66-3561CF0B4F93}" srcOrd="1" destOrd="0" presId="urn:microsoft.com/office/officeart/2005/8/layout/hierarchy3"/>
    <dgm:cxn modelId="{C18A4D1B-399F-4625-A365-A6BEDE65C57E}" type="presParOf" srcId="{B92AE8E8-6A6D-4778-AA66-3561CF0B4F93}" destId="{C320B3DC-161F-4B66-AD68-F174903469AE}" srcOrd="0" destOrd="0" presId="urn:microsoft.com/office/officeart/2005/8/layout/hierarchy3"/>
    <dgm:cxn modelId="{8144D07B-8356-489E-84D5-2680F1972C8D}" type="presParOf" srcId="{B92AE8E8-6A6D-4778-AA66-3561CF0B4F93}" destId="{F7020E49-4FFA-4831-BFD4-453103A0BA59}" srcOrd="1" destOrd="0" presId="urn:microsoft.com/office/officeart/2005/8/layout/hierarchy3"/>
    <dgm:cxn modelId="{1CD73DEE-DC55-48C8-B794-9BAEC38A2999}" type="presParOf" srcId="{B92AE8E8-6A6D-4778-AA66-3561CF0B4F93}" destId="{AF1F70E5-2230-4257-8EA2-DE44C0CD58E9}" srcOrd="2" destOrd="0" presId="urn:microsoft.com/office/officeart/2005/8/layout/hierarchy3"/>
    <dgm:cxn modelId="{8DE6FD3C-F1C5-41E1-87C1-E9864A572833}" type="presParOf" srcId="{B92AE8E8-6A6D-4778-AA66-3561CF0B4F93}" destId="{9523F727-FC98-4B46-8A1C-BA3F0531D8BE}" srcOrd="3" destOrd="0" presId="urn:microsoft.com/office/officeart/2005/8/layout/hierarchy3"/>
    <dgm:cxn modelId="{E7F918F2-4509-4DA0-91AB-24C6422A3F5B}" type="presParOf" srcId="{B92AE8E8-6A6D-4778-AA66-3561CF0B4F93}" destId="{FC41504A-D573-48A3-84F7-3FA6FCC47695}" srcOrd="4" destOrd="0" presId="urn:microsoft.com/office/officeart/2005/8/layout/hierarchy3"/>
    <dgm:cxn modelId="{8336881D-2A54-4536-A954-45B4BD74E86E}" type="presParOf" srcId="{B92AE8E8-6A6D-4778-AA66-3561CF0B4F93}" destId="{4F4E4FCF-21D9-4039-8142-FB84776895CF}" srcOrd="5" destOrd="0" presId="urn:microsoft.com/office/officeart/2005/8/layout/hierarchy3"/>
    <dgm:cxn modelId="{C758749F-7F7B-4381-869D-A96979037044}" type="presParOf" srcId="{6C406723-ECD8-47FD-B97E-F3A564F8C30F}" destId="{AA99277E-0B27-4A88-B978-FED6CC5A95D1}" srcOrd="1" destOrd="0" presId="urn:microsoft.com/office/officeart/2005/8/layout/hierarchy3"/>
    <dgm:cxn modelId="{0015A927-9D4C-4486-8DAF-6586F2898815}" type="presParOf" srcId="{AA99277E-0B27-4A88-B978-FED6CC5A95D1}" destId="{BF0E6A15-D6D4-4CD1-8DBF-14B4D566F3B6}" srcOrd="0" destOrd="0" presId="urn:microsoft.com/office/officeart/2005/8/layout/hierarchy3"/>
    <dgm:cxn modelId="{228034C7-A86B-471F-A009-EE88C1B8B26E}" type="presParOf" srcId="{BF0E6A15-D6D4-4CD1-8DBF-14B4D566F3B6}" destId="{9256377F-2203-4761-B7A9-87C189F71CA5}" srcOrd="0" destOrd="0" presId="urn:microsoft.com/office/officeart/2005/8/layout/hierarchy3"/>
    <dgm:cxn modelId="{066A8118-5DE1-4836-AB67-9E3C52B5CC06}" type="presParOf" srcId="{BF0E6A15-D6D4-4CD1-8DBF-14B4D566F3B6}" destId="{2C2B0208-8346-4A4F-BD28-3A720B64C203}" srcOrd="1" destOrd="0" presId="urn:microsoft.com/office/officeart/2005/8/layout/hierarchy3"/>
    <dgm:cxn modelId="{79DE4F15-7674-4233-818B-A1CE754DF0B7}" type="presParOf" srcId="{AA99277E-0B27-4A88-B978-FED6CC5A95D1}" destId="{400CC4FC-28D9-4A38-AF93-BFC30F32051A}" srcOrd="1" destOrd="0" presId="urn:microsoft.com/office/officeart/2005/8/layout/hierarchy3"/>
    <dgm:cxn modelId="{8549D5AA-A593-4A9E-A7AA-5663BA05539E}" type="presParOf" srcId="{400CC4FC-28D9-4A38-AF93-BFC30F32051A}" destId="{4F56E0B1-BBB5-4C8D-8336-8883B7CCBCD9}" srcOrd="0" destOrd="0" presId="urn:microsoft.com/office/officeart/2005/8/layout/hierarchy3"/>
    <dgm:cxn modelId="{F81D0975-0E40-45D2-B7BD-A30568A1ABDB}" type="presParOf" srcId="{400CC4FC-28D9-4A38-AF93-BFC30F32051A}" destId="{C27A6215-0DB3-4EF7-B97F-698FBE955F5E}" srcOrd="1" destOrd="0" presId="urn:microsoft.com/office/officeart/2005/8/layout/hierarchy3"/>
    <dgm:cxn modelId="{1D889EFE-F7D2-4C9F-A529-97C8AED92A47}" type="presParOf" srcId="{400CC4FC-28D9-4A38-AF93-BFC30F32051A}" destId="{849538E4-1D60-40C2-8E73-3C0F3D0A24E2}" srcOrd="2" destOrd="0" presId="urn:microsoft.com/office/officeart/2005/8/layout/hierarchy3"/>
    <dgm:cxn modelId="{DDDED1CA-14DE-4FEC-9BC5-F58A62F4AB24}" type="presParOf" srcId="{400CC4FC-28D9-4A38-AF93-BFC30F32051A}" destId="{8045DEBA-6645-41DC-9086-49FD15A87EF7}" srcOrd="3" destOrd="0" presId="urn:microsoft.com/office/officeart/2005/8/layout/hierarchy3"/>
    <dgm:cxn modelId="{40009A9F-1881-4433-8E3F-4DD63676244C}" type="presParOf" srcId="{400CC4FC-28D9-4A38-AF93-BFC30F32051A}" destId="{071C5D1C-0DAB-46D1-B947-504F9C671067}" srcOrd="4" destOrd="0" presId="urn:microsoft.com/office/officeart/2005/8/layout/hierarchy3"/>
    <dgm:cxn modelId="{73DA772E-C012-44A3-BBEE-5650EDC65EE6}" type="presParOf" srcId="{400CC4FC-28D9-4A38-AF93-BFC30F32051A}" destId="{8E0A676E-29E0-40D6-A6F8-027DA00C56F3}" srcOrd="5" destOrd="0" presId="urn:microsoft.com/office/officeart/2005/8/layout/hierarchy3"/>
    <dgm:cxn modelId="{DAAE9BAD-E063-48CC-A794-CC2A9D8276B1}" type="presParOf" srcId="{400CC4FC-28D9-4A38-AF93-BFC30F32051A}" destId="{5615D1C1-AB70-486B-A673-7B8915BD21A5}" srcOrd="6" destOrd="0" presId="urn:microsoft.com/office/officeart/2005/8/layout/hierarchy3"/>
    <dgm:cxn modelId="{F706A6EF-8380-4179-8226-F672116FD6D7}" type="presParOf" srcId="{400CC4FC-28D9-4A38-AF93-BFC30F32051A}" destId="{3B838038-6DBD-4DF4-85E4-B980A7264D1A}" srcOrd="7" destOrd="0" presId="urn:microsoft.com/office/officeart/2005/8/layout/hierarchy3"/>
    <dgm:cxn modelId="{584C6F2C-E3A8-40FC-AFEF-778AA292EEDC}" type="presParOf" srcId="{6C406723-ECD8-47FD-B97E-F3A564F8C30F}" destId="{E149AEF4-EFBA-40A7-8AFB-8AB71A3D12AE}" srcOrd="2" destOrd="0" presId="urn:microsoft.com/office/officeart/2005/8/layout/hierarchy3"/>
    <dgm:cxn modelId="{9DE0EDA7-849E-45B4-83CB-558C1FAFCDAE}" type="presParOf" srcId="{E149AEF4-EFBA-40A7-8AFB-8AB71A3D12AE}" destId="{CD3BC38B-11DB-47A0-8821-E8D2AA4F201B}" srcOrd="0" destOrd="0" presId="urn:microsoft.com/office/officeart/2005/8/layout/hierarchy3"/>
    <dgm:cxn modelId="{0341451B-1878-431E-9946-DBCB756801E0}" type="presParOf" srcId="{CD3BC38B-11DB-47A0-8821-E8D2AA4F201B}" destId="{4A70FB10-6A00-463A-93E5-8E934195D0D6}" srcOrd="0" destOrd="0" presId="urn:microsoft.com/office/officeart/2005/8/layout/hierarchy3"/>
    <dgm:cxn modelId="{1484A198-8883-4524-BDBA-8AA42BEC5CA6}" type="presParOf" srcId="{CD3BC38B-11DB-47A0-8821-E8D2AA4F201B}" destId="{C4283788-4FF2-4F52-B742-D743AB59617A}" srcOrd="1" destOrd="0" presId="urn:microsoft.com/office/officeart/2005/8/layout/hierarchy3"/>
    <dgm:cxn modelId="{69296018-BAB9-4DB5-B425-09D24A305B10}" type="presParOf" srcId="{E149AEF4-EFBA-40A7-8AFB-8AB71A3D12AE}" destId="{94F34049-4787-42FC-B798-9D3ECF0761BB}" srcOrd="1" destOrd="0" presId="urn:microsoft.com/office/officeart/2005/8/layout/hierarchy3"/>
    <dgm:cxn modelId="{FC49E8A6-1B20-4E8A-A7C4-2F6D3968D5CF}" type="presParOf" srcId="{94F34049-4787-42FC-B798-9D3ECF0761BB}" destId="{D069CA9E-6D92-454E-9450-219193C5DC19}" srcOrd="0" destOrd="0" presId="urn:microsoft.com/office/officeart/2005/8/layout/hierarchy3"/>
    <dgm:cxn modelId="{854CC200-6A54-4D4A-91D1-DDE917A976E7}" type="presParOf" srcId="{94F34049-4787-42FC-B798-9D3ECF0761BB}" destId="{50BF5976-B9CF-4D68-82D9-43BE1B8A43CB}" srcOrd="1" destOrd="0" presId="urn:microsoft.com/office/officeart/2005/8/layout/hierarchy3"/>
    <dgm:cxn modelId="{AA60DA25-3E0D-4711-95E2-C5EC9FF7138E}" type="presParOf" srcId="{94F34049-4787-42FC-B798-9D3ECF0761BB}" destId="{EE030E9D-D467-4483-89ED-451E41A324ED}" srcOrd="2" destOrd="0" presId="urn:microsoft.com/office/officeart/2005/8/layout/hierarchy3"/>
    <dgm:cxn modelId="{CD03C6EE-A4AF-478A-817E-36ADEE762BCB}" type="presParOf" srcId="{94F34049-4787-42FC-B798-9D3ECF0761BB}" destId="{4C491E4F-E638-4A19-899C-63D125E1DD44}" srcOrd="3" destOrd="0" presId="urn:microsoft.com/office/officeart/2005/8/layout/hierarchy3"/>
    <dgm:cxn modelId="{0972102C-4FFC-45D8-A30E-FBE992D60FD9}" type="presParOf" srcId="{94F34049-4787-42FC-B798-9D3ECF0761BB}" destId="{671E5986-ED23-49B3-A2D5-D406870B3A56}" srcOrd="4" destOrd="0" presId="urn:microsoft.com/office/officeart/2005/8/layout/hierarchy3"/>
    <dgm:cxn modelId="{BAB240C7-4273-4607-AE0A-4FECD7D67993}" type="presParOf" srcId="{94F34049-4787-42FC-B798-9D3ECF0761BB}" destId="{4D3F101F-5C95-456C-A7C5-67FFB19F00BB}" srcOrd="5" destOrd="0" presId="urn:microsoft.com/office/officeart/2005/8/layout/hierarchy3"/>
    <dgm:cxn modelId="{DFBB1B59-3D92-4895-A787-398B527E96A4}" type="presParOf" srcId="{94F34049-4787-42FC-B798-9D3ECF0761BB}" destId="{F452500F-B397-418A-9045-E1F1D4564F2D}" srcOrd="6" destOrd="0" presId="urn:microsoft.com/office/officeart/2005/8/layout/hierarchy3"/>
    <dgm:cxn modelId="{7D91A052-BC2C-4DEC-8D71-16CCC8F1CAFB}" type="presParOf" srcId="{94F34049-4787-42FC-B798-9D3ECF0761BB}" destId="{1B331522-6938-4DF2-825D-AA1178C825A0}" srcOrd="7" destOrd="0" presId="urn:microsoft.com/office/officeart/2005/8/layout/hierarchy3"/>
    <dgm:cxn modelId="{60B17C5C-7C48-4199-988E-CF0839B21293}" type="presParOf" srcId="{6C406723-ECD8-47FD-B97E-F3A564F8C30F}" destId="{734661A2-F9B5-407D-89B4-91A2FB8D6656}" srcOrd="3" destOrd="0" presId="urn:microsoft.com/office/officeart/2005/8/layout/hierarchy3"/>
    <dgm:cxn modelId="{03957EB6-563E-43A1-9227-F5055BE2E14E}" type="presParOf" srcId="{734661A2-F9B5-407D-89B4-91A2FB8D6656}" destId="{F6A0BCFA-1147-4800-991C-48C8311F712C}" srcOrd="0" destOrd="0" presId="urn:microsoft.com/office/officeart/2005/8/layout/hierarchy3"/>
    <dgm:cxn modelId="{711FA44F-273B-4B62-AEE3-93AE30549AF1}" type="presParOf" srcId="{F6A0BCFA-1147-4800-991C-48C8311F712C}" destId="{2346068B-FC87-4788-9B81-7C15E119072E}" srcOrd="0" destOrd="0" presId="urn:microsoft.com/office/officeart/2005/8/layout/hierarchy3"/>
    <dgm:cxn modelId="{06CA923A-0484-412E-8048-4B0260E9E5A3}" type="presParOf" srcId="{F6A0BCFA-1147-4800-991C-48C8311F712C}" destId="{02849766-89BF-4D31-B3A2-36171FD0133C}" srcOrd="1" destOrd="0" presId="urn:microsoft.com/office/officeart/2005/8/layout/hierarchy3"/>
    <dgm:cxn modelId="{5676EFD2-F379-40CD-A629-7C7A832C9FBC}" type="presParOf" srcId="{734661A2-F9B5-407D-89B4-91A2FB8D6656}" destId="{59D793D2-1E39-4C4E-87F7-869E905B323B}" srcOrd="1" destOrd="0" presId="urn:microsoft.com/office/officeart/2005/8/layout/hierarchy3"/>
    <dgm:cxn modelId="{8315D9D9-2D6D-467D-BF93-8ABF2F1A1B60}" type="presParOf" srcId="{59D793D2-1E39-4C4E-87F7-869E905B323B}" destId="{545E634F-41DB-45A8-8181-680FEDB260F7}" srcOrd="0" destOrd="0" presId="urn:microsoft.com/office/officeart/2005/8/layout/hierarchy3"/>
    <dgm:cxn modelId="{3FEEEB93-DF5A-4BEC-B028-BCD333FA3B3C}" type="presParOf" srcId="{59D793D2-1E39-4C4E-87F7-869E905B323B}" destId="{D55C3ADC-68EE-4107-9073-E5EF11EC7373}" srcOrd="1" destOrd="0" presId="urn:microsoft.com/office/officeart/2005/8/layout/hierarchy3"/>
    <dgm:cxn modelId="{070889F1-173A-49D4-9827-8D1321E75333}" type="presParOf" srcId="{59D793D2-1E39-4C4E-87F7-869E905B323B}" destId="{357267D4-26BB-4DEE-92F5-F36CA5C9AC9D}" srcOrd="2" destOrd="0" presId="urn:microsoft.com/office/officeart/2005/8/layout/hierarchy3"/>
    <dgm:cxn modelId="{15F291F9-60AD-4FFB-88A3-04C37490C707}" type="presParOf" srcId="{59D793D2-1E39-4C4E-87F7-869E905B323B}" destId="{4C9CB28A-235A-4EFD-B898-B2A29A7FE9DF}" srcOrd="3" destOrd="0" presId="urn:microsoft.com/office/officeart/2005/8/layout/hierarchy3"/>
    <dgm:cxn modelId="{F43B672E-DAA8-497E-9A56-054E35ECC7F1}" type="presParOf" srcId="{59D793D2-1E39-4C4E-87F7-869E905B323B}" destId="{D2F43FDD-1AB1-4427-9FBF-44CF30C0D9B2}" srcOrd="4" destOrd="0" presId="urn:microsoft.com/office/officeart/2005/8/layout/hierarchy3"/>
    <dgm:cxn modelId="{69ED1E01-B5B1-46D6-A00D-63F10906CFD5}" type="presParOf" srcId="{59D793D2-1E39-4C4E-87F7-869E905B323B}" destId="{DB46F4E5-3EA7-4481-9B03-4D85144022A4}" srcOrd="5" destOrd="0" presId="urn:microsoft.com/office/officeart/2005/8/layout/hierarchy3"/>
    <dgm:cxn modelId="{5FB5C705-F38B-4E6C-B76E-0D84CEA2706B}" type="presParOf" srcId="{6C406723-ECD8-47FD-B97E-F3A564F8C30F}" destId="{F92F7237-A1E2-428D-BF2A-420CE278B0B5}" srcOrd="4" destOrd="0" presId="urn:microsoft.com/office/officeart/2005/8/layout/hierarchy3"/>
    <dgm:cxn modelId="{FFED895D-7205-48CE-BC9A-F243CC50C5D1}" type="presParOf" srcId="{F92F7237-A1E2-428D-BF2A-420CE278B0B5}" destId="{079C983F-D37B-441D-97B4-95E7A58C5AC4}" srcOrd="0" destOrd="0" presId="urn:microsoft.com/office/officeart/2005/8/layout/hierarchy3"/>
    <dgm:cxn modelId="{B11F6C5F-F1C9-471E-BDFC-FA15C31AEAE6}" type="presParOf" srcId="{079C983F-D37B-441D-97B4-95E7A58C5AC4}" destId="{71C00E8A-F3AF-4697-8D7D-CD972DF6DDC2}" srcOrd="0" destOrd="0" presId="urn:microsoft.com/office/officeart/2005/8/layout/hierarchy3"/>
    <dgm:cxn modelId="{9285A12F-638A-410D-8DF4-63BDEECDF1C0}" type="presParOf" srcId="{079C983F-D37B-441D-97B4-95E7A58C5AC4}" destId="{8D626F70-544C-49B9-8AEF-1334C17778E4}" srcOrd="1" destOrd="0" presId="urn:microsoft.com/office/officeart/2005/8/layout/hierarchy3"/>
    <dgm:cxn modelId="{4874C738-4CFB-4F11-B017-0730AD4B27BC}" type="presParOf" srcId="{F92F7237-A1E2-428D-BF2A-420CE278B0B5}" destId="{11FB64F2-0C09-4F98-B11F-ABDF8BA5A142}" srcOrd="1" destOrd="0" presId="urn:microsoft.com/office/officeart/2005/8/layout/hierarchy3"/>
    <dgm:cxn modelId="{9D3E7F83-855D-480D-B2F3-9E5CC23EB8D0}" type="presParOf" srcId="{11FB64F2-0C09-4F98-B11F-ABDF8BA5A142}" destId="{E241893A-FA37-4659-9B1A-5DDF64595870}" srcOrd="0" destOrd="0" presId="urn:microsoft.com/office/officeart/2005/8/layout/hierarchy3"/>
    <dgm:cxn modelId="{B0D80B16-56EE-4D5E-8296-4002EE1698BD}" type="presParOf" srcId="{11FB64F2-0C09-4F98-B11F-ABDF8BA5A142}" destId="{070842A1-DC94-452F-9F78-4516C75A8239}" srcOrd="1" destOrd="0" presId="urn:microsoft.com/office/officeart/2005/8/layout/hierarchy3"/>
    <dgm:cxn modelId="{B3FCA8D3-55EE-41A7-8D87-103379F2052C}" type="presParOf" srcId="{11FB64F2-0C09-4F98-B11F-ABDF8BA5A142}" destId="{E73467E7-FAA4-4959-AFEC-D4BE854C86B9}" srcOrd="2" destOrd="0" presId="urn:microsoft.com/office/officeart/2005/8/layout/hierarchy3"/>
    <dgm:cxn modelId="{10DADE47-AC9C-4723-8F9D-8EDBD90C4EE9}" type="presParOf" srcId="{11FB64F2-0C09-4F98-B11F-ABDF8BA5A142}" destId="{0074B1F3-E29E-4E3D-A143-CA2F71A355F5}" srcOrd="3" destOrd="0" presId="urn:microsoft.com/office/officeart/2005/8/layout/hierarchy3"/>
    <dgm:cxn modelId="{02EEB616-2231-437E-B656-31EE207913AF}" type="presParOf" srcId="{11FB64F2-0C09-4F98-B11F-ABDF8BA5A142}" destId="{DD3A7D9A-96CD-4D6D-B480-32735B7CB6A9}" srcOrd="4" destOrd="0" presId="urn:microsoft.com/office/officeart/2005/8/layout/hierarchy3"/>
    <dgm:cxn modelId="{54D29424-DDC2-460F-8F27-934E6416841D}" type="presParOf" srcId="{11FB64F2-0C09-4F98-B11F-ABDF8BA5A142}" destId="{89B4FA5A-67F1-4644-8BBD-F82D41F7B60E}" srcOrd="5" destOrd="0" presId="urn:microsoft.com/office/officeart/2005/8/layout/hierarchy3"/>
    <dgm:cxn modelId="{BAA96E6A-F029-4716-A4D4-11530B18066D}" type="presParOf" srcId="{11FB64F2-0C09-4F98-B11F-ABDF8BA5A142}" destId="{BE9A5EA2-B44B-412F-A763-80CBCA4EBAF5}" srcOrd="6" destOrd="0" presId="urn:microsoft.com/office/officeart/2005/8/layout/hierarchy3"/>
    <dgm:cxn modelId="{F06B48E0-8CD1-47B1-94A8-0D006D44FD53}" type="presParOf" srcId="{11FB64F2-0C09-4F98-B11F-ABDF8BA5A142}" destId="{3BFD8276-1BB6-4713-BC24-D35671ADE25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AE161-BF7C-4AA2-AD7A-13C98D79DD5B}">
      <dsp:nvSpPr>
        <dsp:cNvPr id="0" name=""/>
        <dsp:cNvSpPr/>
      </dsp:nvSpPr>
      <dsp:spPr>
        <a:xfrm>
          <a:off x="2571" y="828966"/>
          <a:ext cx="2507456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Tujuan</a:t>
          </a:r>
          <a:endParaRPr lang="id-ID" sz="2200" kern="1200" dirty="0"/>
        </a:p>
      </dsp:txBody>
      <dsp:txXfrm>
        <a:off x="2571" y="828966"/>
        <a:ext cx="2507456" cy="633600"/>
      </dsp:txXfrm>
    </dsp:sp>
    <dsp:sp modelId="{1DA8DD21-2AF0-40B3-8DB9-67047EB81C66}">
      <dsp:nvSpPr>
        <dsp:cNvPr id="0" name=""/>
        <dsp:cNvSpPr/>
      </dsp:nvSpPr>
      <dsp:spPr>
        <a:xfrm>
          <a:off x="2571" y="1462566"/>
          <a:ext cx="2507456" cy="223442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 smtClean="0"/>
            <a:t>Membimbing Buku </a:t>
          </a:r>
          <a:r>
            <a:rPr lang="id-ID" sz="2200" kern="1200" dirty="0" smtClean="0"/>
            <a:t>Pegangan </a:t>
          </a:r>
          <a:r>
            <a:rPr lang="id-ID" sz="2200" kern="1200" dirty="0" smtClean="0"/>
            <a:t>guru SMP dan SMA</a:t>
          </a:r>
          <a:endParaRPr lang="id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 smtClean="0"/>
            <a:t>Meluncurkan buku pelajaran</a:t>
          </a:r>
          <a:endParaRPr lang="id-ID" sz="2200" kern="1200" dirty="0"/>
        </a:p>
      </dsp:txBody>
      <dsp:txXfrm>
        <a:off x="2571" y="1462566"/>
        <a:ext cx="2507456" cy="2234429"/>
      </dsp:txXfrm>
    </dsp:sp>
    <dsp:sp modelId="{6D79528E-BF6D-4C3A-8E9F-FD1CDE130E36}">
      <dsp:nvSpPr>
        <dsp:cNvPr id="0" name=""/>
        <dsp:cNvSpPr/>
      </dsp:nvSpPr>
      <dsp:spPr>
        <a:xfrm>
          <a:off x="2861071" y="828966"/>
          <a:ext cx="2507456" cy="633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Peserta</a:t>
          </a:r>
          <a:endParaRPr lang="id-ID" sz="2200" kern="1200" dirty="0"/>
        </a:p>
      </dsp:txBody>
      <dsp:txXfrm>
        <a:off x="2861071" y="828966"/>
        <a:ext cx="2507456" cy="633600"/>
      </dsp:txXfrm>
    </dsp:sp>
    <dsp:sp modelId="{6F2BDCC8-FA5F-497C-94C2-8406DC2A9F8C}">
      <dsp:nvSpPr>
        <dsp:cNvPr id="0" name=""/>
        <dsp:cNvSpPr/>
      </dsp:nvSpPr>
      <dsp:spPr>
        <a:xfrm>
          <a:off x="2861071" y="1462566"/>
          <a:ext cx="2507456" cy="223442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 smtClean="0"/>
            <a:t>Guru SMP dan SMA (30 guru)</a:t>
          </a:r>
          <a:endParaRPr lang="id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 smtClean="0"/>
            <a:t>Bojonegoro dan Tuban</a:t>
          </a:r>
          <a:endParaRPr lang="id-ID" sz="2200" kern="1200" dirty="0"/>
        </a:p>
      </dsp:txBody>
      <dsp:txXfrm>
        <a:off x="2861071" y="1462566"/>
        <a:ext cx="2507456" cy="2234429"/>
      </dsp:txXfrm>
    </dsp:sp>
    <dsp:sp modelId="{88543D94-DEBD-42C7-AE79-9B2A49491094}">
      <dsp:nvSpPr>
        <dsp:cNvPr id="0" name=""/>
        <dsp:cNvSpPr/>
      </dsp:nvSpPr>
      <dsp:spPr>
        <a:xfrm>
          <a:off x="5719571" y="828966"/>
          <a:ext cx="2507456" cy="633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Pelaksanaan</a:t>
          </a:r>
          <a:endParaRPr lang="id-ID" sz="2200" kern="1200" dirty="0"/>
        </a:p>
      </dsp:txBody>
      <dsp:txXfrm>
        <a:off x="5719571" y="828966"/>
        <a:ext cx="2507456" cy="633600"/>
      </dsp:txXfrm>
    </dsp:sp>
    <dsp:sp modelId="{07018D99-7835-4423-85CA-4883F938BFDA}">
      <dsp:nvSpPr>
        <dsp:cNvPr id="0" name=""/>
        <dsp:cNvSpPr/>
      </dsp:nvSpPr>
      <dsp:spPr>
        <a:xfrm>
          <a:off x="5719571" y="1462566"/>
          <a:ext cx="2507456" cy="223442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 smtClean="0"/>
            <a:t>Analaysis</a:t>
          </a:r>
          <a:endParaRPr lang="id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 smtClean="0"/>
            <a:t>Design</a:t>
          </a:r>
          <a:endParaRPr lang="id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 smtClean="0"/>
            <a:t>Development</a:t>
          </a:r>
          <a:endParaRPr lang="id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 smtClean="0"/>
            <a:t>(Implementation)</a:t>
          </a:r>
          <a:endParaRPr lang="id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 smtClean="0"/>
            <a:t>(Evaluation)</a:t>
          </a:r>
          <a:endParaRPr lang="id-ID" sz="2200" kern="1200" dirty="0"/>
        </a:p>
      </dsp:txBody>
      <dsp:txXfrm>
        <a:off x="5719571" y="1462566"/>
        <a:ext cx="2507456" cy="2234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5CC28-16C7-4298-A855-0229BACC372C}">
      <dsp:nvSpPr>
        <dsp:cNvPr id="0" name=""/>
        <dsp:cNvSpPr/>
      </dsp:nvSpPr>
      <dsp:spPr>
        <a:xfrm>
          <a:off x="6675" y="78501"/>
          <a:ext cx="474377" cy="47437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B6935-B4DE-469B-B3A5-C522D580D8B6}">
      <dsp:nvSpPr>
        <dsp:cNvPr id="0" name=""/>
        <dsp:cNvSpPr/>
      </dsp:nvSpPr>
      <dsp:spPr>
        <a:xfrm>
          <a:off x="54112" y="125938"/>
          <a:ext cx="379501" cy="379501"/>
        </a:xfrm>
        <a:prstGeom prst="chord">
          <a:avLst>
            <a:gd name="adj1" fmla="val 18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AA53E-5AF5-4E08-801C-F1F9C934FC25}">
      <dsp:nvSpPr>
        <dsp:cNvPr id="0" name=""/>
        <dsp:cNvSpPr/>
      </dsp:nvSpPr>
      <dsp:spPr>
        <a:xfrm>
          <a:off x="404558" y="538335"/>
          <a:ext cx="1403366" cy="2460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FGD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Class observation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Interviews (guru, siswa, Dinas Pendidikan)</a:t>
          </a:r>
        </a:p>
      </dsp:txBody>
      <dsp:txXfrm>
        <a:off x="404558" y="538335"/>
        <a:ext cx="1403366" cy="2460187"/>
      </dsp:txXfrm>
    </dsp:sp>
    <dsp:sp modelId="{6F578328-19A2-40EE-95BC-064E60AAD02D}">
      <dsp:nvSpPr>
        <dsp:cNvPr id="0" name=""/>
        <dsp:cNvSpPr/>
      </dsp:nvSpPr>
      <dsp:spPr>
        <a:xfrm>
          <a:off x="579881" y="78501"/>
          <a:ext cx="1403366" cy="474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Analysis</a:t>
          </a:r>
          <a:endParaRPr lang="id-ID" sz="2400" kern="1200" dirty="0"/>
        </a:p>
      </dsp:txBody>
      <dsp:txXfrm>
        <a:off x="579881" y="78501"/>
        <a:ext cx="1403366" cy="474377"/>
      </dsp:txXfrm>
    </dsp:sp>
    <dsp:sp modelId="{79EF7481-90CA-4D76-B1B7-9955C63F9767}">
      <dsp:nvSpPr>
        <dsp:cNvPr id="0" name=""/>
        <dsp:cNvSpPr/>
      </dsp:nvSpPr>
      <dsp:spPr>
        <a:xfrm>
          <a:off x="2082076" y="58277"/>
          <a:ext cx="474377" cy="47437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89B43-6A70-4A77-A5E2-38BC383C5909}">
      <dsp:nvSpPr>
        <dsp:cNvPr id="0" name=""/>
        <dsp:cNvSpPr/>
      </dsp:nvSpPr>
      <dsp:spPr>
        <a:xfrm>
          <a:off x="2129514" y="47437"/>
          <a:ext cx="379501" cy="379501"/>
        </a:xfrm>
        <a:prstGeom prst="chord">
          <a:avLst>
            <a:gd name="adj1" fmla="val 0"/>
            <a:gd name="adj2" fmla="val 1080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66553-448C-438C-A91D-429A0C7CDAD8}">
      <dsp:nvSpPr>
        <dsp:cNvPr id="0" name=""/>
        <dsp:cNvSpPr/>
      </dsp:nvSpPr>
      <dsp:spPr>
        <a:xfrm>
          <a:off x="2715571" y="604658"/>
          <a:ext cx="1430311" cy="2774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Kurikulum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Syllabus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Buku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--Goals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--Topics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– Scope and Sequence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--Unit outline</a:t>
          </a:r>
          <a:endParaRPr lang="id-ID" sz="1800" kern="1200" dirty="0"/>
        </a:p>
      </dsp:txBody>
      <dsp:txXfrm>
        <a:off x="2715571" y="604658"/>
        <a:ext cx="1430311" cy="2774192"/>
      </dsp:txXfrm>
    </dsp:sp>
    <dsp:sp modelId="{01F868AF-F668-4453-84B0-4D417D4797A9}">
      <dsp:nvSpPr>
        <dsp:cNvPr id="0" name=""/>
        <dsp:cNvSpPr/>
      </dsp:nvSpPr>
      <dsp:spPr>
        <a:xfrm>
          <a:off x="2655282" y="0"/>
          <a:ext cx="1403366" cy="474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Design</a:t>
          </a:r>
          <a:endParaRPr lang="id-ID" sz="2400" kern="1200" dirty="0"/>
        </a:p>
      </dsp:txBody>
      <dsp:txXfrm>
        <a:off x="2655282" y="0"/>
        <a:ext cx="1403366" cy="474377"/>
      </dsp:txXfrm>
    </dsp:sp>
    <dsp:sp modelId="{81C3D669-BF41-49C3-B21D-53F65AD8A8B7}">
      <dsp:nvSpPr>
        <dsp:cNvPr id="0" name=""/>
        <dsp:cNvSpPr/>
      </dsp:nvSpPr>
      <dsp:spPr>
        <a:xfrm>
          <a:off x="4170950" y="194463"/>
          <a:ext cx="474377" cy="47437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91AFD-6CA1-413E-8686-D1266A57FC4E}">
      <dsp:nvSpPr>
        <dsp:cNvPr id="0" name=""/>
        <dsp:cNvSpPr/>
      </dsp:nvSpPr>
      <dsp:spPr>
        <a:xfrm>
          <a:off x="4218388" y="241901"/>
          <a:ext cx="379501" cy="379501"/>
        </a:xfrm>
        <a:prstGeom prst="chord">
          <a:avLst>
            <a:gd name="adj1" fmla="val 19800000"/>
            <a:gd name="adj2" fmla="val 1260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A78B8-9133-400F-83DF-943D645BA56E}">
      <dsp:nvSpPr>
        <dsp:cNvPr id="0" name=""/>
        <dsp:cNvSpPr/>
      </dsp:nvSpPr>
      <dsp:spPr>
        <a:xfrm>
          <a:off x="4744156" y="668840"/>
          <a:ext cx="1403366" cy="1996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Materials writing, editing and revising</a:t>
          </a:r>
          <a:endParaRPr lang="id-ID" sz="1800" kern="1200" dirty="0"/>
        </a:p>
      </dsp:txBody>
      <dsp:txXfrm>
        <a:off x="4744156" y="668840"/>
        <a:ext cx="1403366" cy="1996338"/>
      </dsp:txXfrm>
    </dsp:sp>
    <dsp:sp modelId="{D4C4CA9B-23DE-4621-8CF9-B359542C3DBB}">
      <dsp:nvSpPr>
        <dsp:cNvPr id="0" name=""/>
        <dsp:cNvSpPr/>
      </dsp:nvSpPr>
      <dsp:spPr>
        <a:xfrm>
          <a:off x="4744156" y="194463"/>
          <a:ext cx="1403366" cy="474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Dev’t</a:t>
          </a:r>
          <a:endParaRPr lang="id-ID" sz="2400" kern="1200" dirty="0"/>
        </a:p>
      </dsp:txBody>
      <dsp:txXfrm>
        <a:off x="4744156" y="194463"/>
        <a:ext cx="1403366" cy="474377"/>
      </dsp:txXfrm>
    </dsp:sp>
    <dsp:sp modelId="{AC7B79D8-06C6-4F5C-A000-4416350D52AD}">
      <dsp:nvSpPr>
        <dsp:cNvPr id="0" name=""/>
        <dsp:cNvSpPr/>
      </dsp:nvSpPr>
      <dsp:spPr>
        <a:xfrm>
          <a:off x="6246352" y="36587"/>
          <a:ext cx="474377" cy="47437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DEC90-BB7D-4BFD-8687-FDC5C5F62F24}">
      <dsp:nvSpPr>
        <dsp:cNvPr id="0" name=""/>
        <dsp:cNvSpPr/>
      </dsp:nvSpPr>
      <dsp:spPr>
        <a:xfrm>
          <a:off x="6293789" y="84025"/>
          <a:ext cx="379501" cy="379501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84915-047A-4DBE-904D-CA387218810C}">
      <dsp:nvSpPr>
        <dsp:cNvPr id="0" name=""/>
        <dsp:cNvSpPr/>
      </dsp:nvSpPr>
      <dsp:spPr>
        <a:xfrm>
          <a:off x="6819558" y="497100"/>
          <a:ext cx="1403366" cy="262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Micro-teaching</a:t>
          </a:r>
          <a:endParaRPr lang="id-ID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Panel Discussion</a:t>
          </a:r>
          <a:endParaRPr lang="id-ID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Poster Session</a:t>
          </a:r>
          <a:endParaRPr lang="id-ID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Book launching</a:t>
          </a:r>
          <a:endParaRPr lang="id-ID" sz="1800" kern="1200" dirty="0"/>
        </a:p>
      </dsp:txBody>
      <dsp:txXfrm>
        <a:off x="6819558" y="497100"/>
        <a:ext cx="1403366" cy="2627840"/>
      </dsp:txXfrm>
    </dsp:sp>
    <dsp:sp modelId="{A3D19769-6954-4D30-A4FC-9B979B944010}">
      <dsp:nvSpPr>
        <dsp:cNvPr id="0" name=""/>
        <dsp:cNvSpPr/>
      </dsp:nvSpPr>
      <dsp:spPr>
        <a:xfrm>
          <a:off x="6819558" y="36587"/>
          <a:ext cx="1403366" cy="474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I</a:t>
          </a:r>
          <a:r>
            <a:rPr lang="id-ID" sz="2000" kern="1200" dirty="0" smtClean="0"/>
            <a:t>mplement</a:t>
          </a:r>
          <a:endParaRPr lang="id-ID" sz="1800" kern="1200" dirty="0"/>
        </a:p>
      </dsp:txBody>
      <dsp:txXfrm>
        <a:off x="6819558" y="36587"/>
        <a:ext cx="1403366" cy="474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80F9C-027B-478E-AD54-874C420883EF}">
      <dsp:nvSpPr>
        <dsp:cNvPr id="0" name=""/>
        <dsp:cNvSpPr/>
      </dsp:nvSpPr>
      <dsp:spPr>
        <a:xfrm>
          <a:off x="4018" y="207590"/>
          <a:ext cx="1370260" cy="6851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1. Genre-Based Approach</a:t>
          </a:r>
          <a:endParaRPr lang="id-ID" sz="1600" kern="1200" dirty="0"/>
        </a:p>
      </dsp:txBody>
      <dsp:txXfrm>
        <a:off x="24085" y="227657"/>
        <a:ext cx="1330126" cy="644996"/>
      </dsp:txXfrm>
    </dsp:sp>
    <dsp:sp modelId="{C320B3DC-161F-4B66-AD68-F174903469AE}">
      <dsp:nvSpPr>
        <dsp:cNvPr id="0" name=""/>
        <dsp:cNvSpPr/>
      </dsp:nvSpPr>
      <dsp:spPr>
        <a:xfrm>
          <a:off x="141044" y="892720"/>
          <a:ext cx="137026" cy="513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847"/>
              </a:lnTo>
              <a:lnTo>
                <a:pt x="137026" y="51384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20E49-4FFA-4831-BFD4-453103A0BA59}">
      <dsp:nvSpPr>
        <dsp:cNvPr id="0" name=""/>
        <dsp:cNvSpPr/>
      </dsp:nvSpPr>
      <dsp:spPr>
        <a:xfrm>
          <a:off x="278070" y="1064003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BKOF</a:t>
          </a:r>
          <a:endParaRPr lang="id-ID" sz="1300" kern="1200" dirty="0"/>
        </a:p>
      </dsp:txBody>
      <dsp:txXfrm>
        <a:off x="298137" y="1084070"/>
        <a:ext cx="1056074" cy="644996"/>
      </dsp:txXfrm>
    </dsp:sp>
    <dsp:sp modelId="{AF1F70E5-2230-4257-8EA2-DE44C0CD58E9}">
      <dsp:nvSpPr>
        <dsp:cNvPr id="0" name=""/>
        <dsp:cNvSpPr/>
      </dsp:nvSpPr>
      <dsp:spPr>
        <a:xfrm>
          <a:off x="141044" y="892720"/>
          <a:ext cx="137026" cy="1370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260"/>
              </a:lnTo>
              <a:lnTo>
                <a:pt x="137026" y="13702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3F727-FC98-4B46-8A1C-BA3F0531D8BE}">
      <dsp:nvSpPr>
        <dsp:cNvPr id="0" name=""/>
        <dsp:cNvSpPr/>
      </dsp:nvSpPr>
      <dsp:spPr>
        <a:xfrm>
          <a:off x="278070" y="1920416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2633"/>
              <a:satOff val="1582"/>
              <a:lumOff val="1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Joint Constr</a:t>
          </a:r>
          <a:endParaRPr lang="id-ID" sz="1300" kern="1200" dirty="0"/>
        </a:p>
      </dsp:txBody>
      <dsp:txXfrm>
        <a:off x="298137" y="1940483"/>
        <a:ext cx="1056074" cy="644996"/>
      </dsp:txXfrm>
    </dsp:sp>
    <dsp:sp modelId="{FC41504A-D573-48A3-84F7-3FA6FCC47695}">
      <dsp:nvSpPr>
        <dsp:cNvPr id="0" name=""/>
        <dsp:cNvSpPr/>
      </dsp:nvSpPr>
      <dsp:spPr>
        <a:xfrm>
          <a:off x="141044" y="892720"/>
          <a:ext cx="137026" cy="2226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673"/>
              </a:lnTo>
              <a:lnTo>
                <a:pt x="137026" y="22266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E4FCF-21D9-4039-8142-FB84776895CF}">
      <dsp:nvSpPr>
        <dsp:cNvPr id="0" name=""/>
        <dsp:cNvSpPr/>
      </dsp:nvSpPr>
      <dsp:spPr>
        <a:xfrm>
          <a:off x="278070" y="2776829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525267"/>
              <a:satOff val="3165"/>
              <a:lumOff val="2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Indep. Constr</a:t>
          </a:r>
          <a:endParaRPr lang="id-ID" sz="1300" kern="1200" dirty="0"/>
        </a:p>
      </dsp:txBody>
      <dsp:txXfrm>
        <a:off x="298137" y="2796896"/>
        <a:ext cx="1056074" cy="644996"/>
      </dsp:txXfrm>
    </dsp:sp>
    <dsp:sp modelId="{9256377F-2203-4761-B7A9-87C189F71CA5}">
      <dsp:nvSpPr>
        <dsp:cNvPr id="0" name=""/>
        <dsp:cNvSpPr/>
      </dsp:nvSpPr>
      <dsp:spPr>
        <a:xfrm>
          <a:off x="1716844" y="207590"/>
          <a:ext cx="1370260" cy="685130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2. Materi Instruksional</a:t>
          </a:r>
          <a:endParaRPr lang="id-ID" sz="1600" kern="1200" dirty="0"/>
        </a:p>
      </dsp:txBody>
      <dsp:txXfrm>
        <a:off x="1736911" y="227657"/>
        <a:ext cx="1330126" cy="644996"/>
      </dsp:txXfrm>
    </dsp:sp>
    <dsp:sp modelId="{4F56E0B1-BBB5-4C8D-8336-8883B7CCBCD9}">
      <dsp:nvSpPr>
        <dsp:cNvPr id="0" name=""/>
        <dsp:cNvSpPr/>
      </dsp:nvSpPr>
      <dsp:spPr>
        <a:xfrm>
          <a:off x="1853870" y="892720"/>
          <a:ext cx="137026" cy="513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847"/>
              </a:lnTo>
              <a:lnTo>
                <a:pt x="137026" y="51384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A6215-0DB3-4EF7-B97F-698FBE955F5E}">
      <dsp:nvSpPr>
        <dsp:cNvPr id="0" name=""/>
        <dsp:cNvSpPr/>
      </dsp:nvSpPr>
      <dsp:spPr>
        <a:xfrm>
          <a:off x="1990896" y="1064003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787901"/>
              <a:satOff val="4747"/>
              <a:lumOff val="3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Nuansa lokal</a:t>
          </a:r>
          <a:endParaRPr lang="id-ID" sz="1300" kern="1200" dirty="0"/>
        </a:p>
      </dsp:txBody>
      <dsp:txXfrm>
        <a:off x="2010963" y="1084070"/>
        <a:ext cx="1056074" cy="644996"/>
      </dsp:txXfrm>
    </dsp:sp>
    <dsp:sp modelId="{849538E4-1D60-40C2-8E73-3C0F3D0A24E2}">
      <dsp:nvSpPr>
        <dsp:cNvPr id="0" name=""/>
        <dsp:cNvSpPr/>
      </dsp:nvSpPr>
      <dsp:spPr>
        <a:xfrm>
          <a:off x="1853870" y="892720"/>
          <a:ext cx="137026" cy="1370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260"/>
              </a:lnTo>
              <a:lnTo>
                <a:pt x="137026" y="13702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5DEBA-6645-41DC-9086-49FD15A87EF7}">
      <dsp:nvSpPr>
        <dsp:cNvPr id="0" name=""/>
        <dsp:cNvSpPr/>
      </dsp:nvSpPr>
      <dsp:spPr>
        <a:xfrm>
          <a:off x="1990896" y="1920416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050534"/>
              <a:satOff val="6329"/>
              <a:lumOff val="5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Worksheets</a:t>
          </a:r>
          <a:endParaRPr lang="id-ID" sz="1300" kern="1200" dirty="0"/>
        </a:p>
      </dsp:txBody>
      <dsp:txXfrm>
        <a:off x="2010963" y="1940483"/>
        <a:ext cx="1056074" cy="644996"/>
      </dsp:txXfrm>
    </dsp:sp>
    <dsp:sp modelId="{071C5D1C-0DAB-46D1-B947-504F9C671067}">
      <dsp:nvSpPr>
        <dsp:cNvPr id="0" name=""/>
        <dsp:cNvSpPr/>
      </dsp:nvSpPr>
      <dsp:spPr>
        <a:xfrm>
          <a:off x="1853870" y="892720"/>
          <a:ext cx="137026" cy="2226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673"/>
              </a:lnTo>
              <a:lnTo>
                <a:pt x="137026" y="22266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A676E-29E0-40D6-A6F8-027DA00C56F3}">
      <dsp:nvSpPr>
        <dsp:cNvPr id="0" name=""/>
        <dsp:cNvSpPr/>
      </dsp:nvSpPr>
      <dsp:spPr>
        <a:xfrm>
          <a:off x="1990896" y="2776829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313168"/>
              <a:satOff val="7911"/>
              <a:lumOff val="6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Steps</a:t>
          </a:r>
          <a:endParaRPr lang="id-ID" sz="1300" kern="1200" dirty="0"/>
        </a:p>
      </dsp:txBody>
      <dsp:txXfrm>
        <a:off x="2010963" y="2796896"/>
        <a:ext cx="1056074" cy="644996"/>
      </dsp:txXfrm>
    </dsp:sp>
    <dsp:sp modelId="{5615D1C1-AB70-486B-A673-7B8915BD21A5}">
      <dsp:nvSpPr>
        <dsp:cNvPr id="0" name=""/>
        <dsp:cNvSpPr/>
      </dsp:nvSpPr>
      <dsp:spPr>
        <a:xfrm>
          <a:off x="1853870" y="892720"/>
          <a:ext cx="137026" cy="3083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086"/>
              </a:lnTo>
              <a:lnTo>
                <a:pt x="137026" y="308308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38038-6DBD-4DF4-85E4-B980A7264D1A}">
      <dsp:nvSpPr>
        <dsp:cNvPr id="0" name=""/>
        <dsp:cNvSpPr/>
      </dsp:nvSpPr>
      <dsp:spPr>
        <a:xfrm>
          <a:off x="1990896" y="3633242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575801"/>
              <a:satOff val="9494"/>
              <a:lumOff val="7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Look, learn, Practice, Apply, Beyond</a:t>
          </a:r>
          <a:endParaRPr lang="id-ID" sz="1300" kern="1200" dirty="0"/>
        </a:p>
      </dsp:txBody>
      <dsp:txXfrm>
        <a:off x="2010963" y="3653309"/>
        <a:ext cx="1056074" cy="644996"/>
      </dsp:txXfrm>
    </dsp:sp>
    <dsp:sp modelId="{4A70FB10-6A00-463A-93E5-8E934195D0D6}">
      <dsp:nvSpPr>
        <dsp:cNvPr id="0" name=""/>
        <dsp:cNvSpPr/>
      </dsp:nvSpPr>
      <dsp:spPr>
        <a:xfrm>
          <a:off x="3429669" y="207590"/>
          <a:ext cx="1370260" cy="685130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3. Pelatihan</a:t>
          </a:r>
          <a:endParaRPr lang="id-ID" sz="1600" kern="1200" dirty="0"/>
        </a:p>
      </dsp:txBody>
      <dsp:txXfrm>
        <a:off x="3449736" y="227657"/>
        <a:ext cx="1330126" cy="644996"/>
      </dsp:txXfrm>
    </dsp:sp>
    <dsp:sp modelId="{D069CA9E-6D92-454E-9450-219193C5DC19}">
      <dsp:nvSpPr>
        <dsp:cNvPr id="0" name=""/>
        <dsp:cNvSpPr/>
      </dsp:nvSpPr>
      <dsp:spPr>
        <a:xfrm>
          <a:off x="3566695" y="892720"/>
          <a:ext cx="137026" cy="513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847"/>
              </a:lnTo>
              <a:lnTo>
                <a:pt x="137026" y="51384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F5976-B9CF-4D68-82D9-43BE1B8A43CB}">
      <dsp:nvSpPr>
        <dsp:cNvPr id="0" name=""/>
        <dsp:cNvSpPr/>
      </dsp:nvSpPr>
      <dsp:spPr>
        <a:xfrm>
          <a:off x="3703721" y="1064003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838435"/>
              <a:satOff val="11076"/>
              <a:lumOff val="8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Curiculum Review &amp; content design</a:t>
          </a:r>
          <a:endParaRPr lang="id-ID" sz="1300" kern="1200" dirty="0"/>
        </a:p>
      </dsp:txBody>
      <dsp:txXfrm>
        <a:off x="3723788" y="1084070"/>
        <a:ext cx="1056074" cy="644996"/>
      </dsp:txXfrm>
    </dsp:sp>
    <dsp:sp modelId="{EE030E9D-D467-4483-89ED-451E41A324ED}">
      <dsp:nvSpPr>
        <dsp:cNvPr id="0" name=""/>
        <dsp:cNvSpPr/>
      </dsp:nvSpPr>
      <dsp:spPr>
        <a:xfrm>
          <a:off x="3566695" y="892720"/>
          <a:ext cx="137026" cy="1370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260"/>
              </a:lnTo>
              <a:lnTo>
                <a:pt x="137026" y="13702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91E4F-E638-4A19-899C-63D125E1DD44}">
      <dsp:nvSpPr>
        <dsp:cNvPr id="0" name=""/>
        <dsp:cNvSpPr/>
      </dsp:nvSpPr>
      <dsp:spPr>
        <a:xfrm>
          <a:off x="3703721" y="1920416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101068"/>
              <a:satOff val="12658"/>
              <a:lumOff val="10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First draft writing</a:t>
          </a:r>
          <a:endParaRPr lang="id-ID" sz="1300" kern="1200" dirty="0"/>
        </a:p>
      </dsp:txBody>
      <dsp:txXfrm>
        <a:off x="3723788" y="1940483"/>
        <a:ext cx="1056074" cy="644996"/>
      </dsp:txXfrm>
    </dsp:sp>
    <dsp:sp modelId="{671E5986-ED23-49B3-A2D5-D406870B3A56}">
      <dsp:nvSpPr>
        <dsp:cNvPr id="0" name=""/>
        <dsp:cNvSpPr/>
      </dsp:nvSpPr>
      <dsp:spPr>
        <a:xfrm>
          <a:off x="3566695" y="892720"/>
          <a:ext cx="137026" cy="2226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673"/>
              </a:lnTo>
              <a:lnTo>
                <a:pt x="137026" y="22266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F101F-5C95-456C-A7C5-67FFB19F00BB}">
      <dsp:nvSpPr>
        <dsp:cNvPr id="0" name=""/>
        <dsp:cNvSpPr/>
      </dsp:nvSpPr>
      <dsp:spPr>
        <a:xfrm>
          <a:off x="3703721" y="2776829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363702"/>
              <a:satOff val="14241"/>
              <a:lumOff val="11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Editing and revising</a:t>
          </a:r>
          <a:endParaRPr lang="id-ID" sz="1300" kern="1200" dirty="0"/>
        </a:p>
      </dsp:txBody>
      <dsp:txXfrm>
        <a:off x="3723788" y="2796896"/>
        <a:ext cx="1056074" cy="644996"/>
      </dsp:txXfrm>
    </dsp:sp>
    <dsp:sp modelId="{F452500F-B397-418A-9045-E1F1D4564F2D}">
      <dsp:nvSpPr>
        <dsp:cNvPr id="0" name=""/>
        <dsp:cNvSpPr/>
      </dsp:nvSpPr>
      <dsp:spPr>
        <a:xfrm>
          <a:off x="3566695" y="892720"/>
          <a:ext cx="137026" cy="3083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086"/>
              </a:lnTo>
              <a:lnTo>
                <a:pt x="137026" y="308308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31522-6938-4DF2-825D-AA1178C825A0}">
      <dsp:nvSpPr>
        <dsp:cNvPr id="0" name=""/>
        <dsp:cNvSpPr/>
      </dsp:nvSpPr>
      <dsp:spPr>
        <a:xfrm>
          <a:off x="3703721" y="3633242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26335"/>
              <a:satOff val="15823"/>
              <a:lumOff val="12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Micro-teaching</a:t>
          </a:r>
          <a:endParaRPr lang="id-ID" sz="1300" kern="1200" dirty="0"/>
        </a:p>
      </dsp:txBody>
      <dsp:txXfrm>
        <a:off x="3723788" y="3653309"/>
        <a:ext cx="1056074" cy="644996"/>
      </dsp:txXfrm>
    </dsp:sp>
    <dsp:sp modelId="{2346068B-FC87-4788-9B81-7C15E119072E}">
      <dsp:nvSpPr>
        <dsp:cNvPr id="0" name=""/>
        <dsp:cNvSpPr/>
      </dsp:nvSpPr>
      <dsp:spPr>
        <a:xfrm>
          <a:off x="5142495" y="207590"/>
          <a:ext cx="1370260" cy="685130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4. Buku</a:t>
          </a:r>
          <a:endParaRPr lang="id-ID" sz="1600" kern="1200" dirty="0"/>
        </a:p>
      </dsp:txBody>
      <dsp:txXfrm>
        <a:off x="5162562" y="227657"/>
        <a:ext cx="1330126" cy="644996"/>
      </dsp:txXfrm>
    </dsp:sp>
    <dsp:sp modelId="{545E634F-41DB-45A8-8181-680FEDB260F7}">
      <dsp:nvSpPr>
        <dsp:cNvPr id="0" name=""/>
        <dsp:cNvSpPr/>
      </dsp:nvSpPr>
      <dsp:spPr>
        <a:xfrm>
          <a:off x="5279521" y="892720"/>
          <a:ext cx="137026" cy="513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847"/>
              </a:lnTo>
              <a:lnTo>
                <a:pt x="137026" y="51384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C3ADC-68EE-4107-9073-E5EF11EC7373}">
      <dsp:nvSpPr>
        <dsp:cNvPr id="0" name=""/>
        <dsp:cNvSpPr/>
      </dsp:nvSpPr>
      <dsp:spPr>
        <a:xfrm>
          <a:off x="5416547" y="1064003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888969"/>
              <a:satOff val="17405"/>
              <a:lumOff val="1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Buku Pegangan Guru</a:t>
          </a:r>
          <a:endParaRPr lang="id-ID" sz="1300" kern="1200" dirty="0"/>
        </a:p>
      </dsp:txBody>
      <dsp:txXfrm>
        <a:off x="5436614" y="1084070"/>
        <a:ext cx="1056074" cy="644996"/>
      </dsp:txXfrm>
    </dsp:sp>
    <dsp:sp modelId="{357267D4-26BB-4DEE-92F5-F36CA5C9AC9D}">
      <dsp:nvSpPr>
        <dsp:cNvPr id="0" name=""/>
        <dsp:cNvSpPr/>
      </dsp:nvSpPr>
      <dsp:spPr>
        <a:xfrm>
          <a:off x="5279521" y="892720"/>
          <a:ext cx="137026" cy="1370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260"/>
              </a:lnTo>
              <a:lnTo>
                <a:pt x="137026" y="13702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CB28A-235A-4EFD-B898-B2A29A7FE9DF}">
      <dsp:nvSpPr>
        <dsp:cNvPr id="0" name=""/>
        <dsp:cNvSpPr/>
      </dsp:nvSpPr>
      <dsp:spPr>
        <a:xfrm>
          <a:off x="5416547" y="1920416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151602"/>
              <a:satOff val="18988"/>
              <a:lumOff val="15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SMP</a:t>
          </a:r>
          <a:endParaRPr lang="id-ID" sz="1300" kern="1200" dirty="0"/>
        </a:p>
      </dsp:txBody>
      <dsp:txXfrm>
        <a:off x="5436614" y="1940483"/>
        <a:ext cx="1056074" cy="644996"/>
      </dsp:txXfrm>
    </dsp:sp>
    <dsp:sp modelId="{D2F43FDD-1AB1-4427-9FBF-44CF30C0D9B2}">
      <dsp:nvSpPr>
        <dsp:cNvPr id="0" name=""/>
        <dsp:cNvSpPr/>
      </dsp:nvSpPr>
      <dsp:spPr>
        <a:xfrm>
          <a:off x="5279521" y="892720"/>
          <a:ext cx="137026" cy="2226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673"/>
              </a:lnTo>
              <a:lnTo>
                <a:pt x="137026" y="22266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6F4E5-3EA7-4481-9B03-4D85144022A4}">
      <dsp:nvSpPr>
        <dsp:cNvPr id="0" name=""/>
        <dsp:cNvSpPr/>
      </dsp:nvSpPr>
      <dsp:spPr>
        <a:xfrm>
          <a:off x="5416547" y="2776829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414236"/>
              <a:satOff val="20570"/>
              <a:lumOff val="16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SMA</a:t>
          </a:r>
          <a:endParaRPr lang="id-ID" sz="1300" kern="1200" dirty="0"/>
        </a:p>
      </dsp:txBody>
      <dsp:txXfrm>
        <a:off x="5436614" y="2796896"/>
        <a:ext cx="1056074" cy="644996"/>
      </dsp:txXfrm>
    </dsp:sp>
    <dsp:sp modelId="{71C00E8A-F3AF-4697-8D7D-CD972DF6DDC2}">
      <dsp:nvSpPr>
        <dsp:cNvPr id="0" name=""/>
        <dsp:cNvSpPr/>
      </dsp:nvSpPr>
      <dsp:spPr>
        <a:xfrm>
          <a:off x="6855321" y="207590"/>
          <a:ext cx="1370260" cy="68513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5. Dampak Positif</a:t>
          </a:r>
          <a:endParaRPr lang="id-ID" sz="1600" kern="1200" dirty="0"/>
        </a:p>
      </dsp:txBody>
      <dsp:txXfrm>
        <a:off x="6875388" y="227657"/>
        <a:ext cx="1330126" cy="644996"/>
      </dsp:txXfrm>
    </dsp:sp>
    <dsp:sp modelId="{E241893A-FA37-4659-9B1A-5DDF64595870}">
      <dsp:nvSpPr>
        <dsp:cNvPr id="0" name=""/>
        <dsp:cNvSpPr/>
      </dsp:nvSpPr>
      <dsp:spPr>
        <a:xfrm>
          <a:off x="6992347" y="892720"/>
          <a:ext cx="137026" cy="513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847"/>
              </a:lnTo>
              <a:lnTo>
                <a:pt x="137026" y="51384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842A1-DC94-452F-9F78-4516C75A8239}">
      <dsp:nvSpPr>
        <dsp:cNvPr id="0" name=""/>
        <dsp:cNvSpPr/>
      </dsp:nvSpPr>
      <dsp:spPr>
        <a:xfrm>
          <a:off x="7129373" y="1064003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676869"/>
              <a:satOff val="22152"/>
              <a:lumOff val="17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Writing habit</a:t>
          </a:r>
          <a:endParaRPr lang="id-ID" sz="1300" kern="1200" dirty="0"/>
        </a:p>
      </dsp:txBody>
      <dsp:txXfrm>
        <a:off x="7149440" y="1084070"/>
        <a:ext cx="1056074" cy="644996"/>
      </dsp:txXfrm>
    </dsp:sp>
    <dsp:sp modelId="{E73467E7-FAA4-4959-AFEC-D4BE854C86B9}">
      <dsp:nvSpPr>
        <dsp:cNvPr id="0" name=""/>
        <dsp:cNvSpPr/>
      </dsp:nvSpPr>
      <dsp:spPr>
        <a:xfrm>
          <a:off x="6992347" y="892720"/>
          <a:ext cx="137026" cy="1370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260"/>
              </a:lnTo>
              <a:lnTo>
                <a:pt x="137026" y="13702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4B1F3-E29E-4E3D-A143-CA2F71A355F5}">
      <dsp:nvSpPr>
        <dsp:cNvPr id="0" name=""/>
        <dsp:cNvSpPr/>
      </dsp:nvSpPr>
      <dsp:spPr>
        <a:xfrm>
          <a:off x="7129373" y="1920416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939503"/>
              <a:satOff val="23734"/>
              <a:lumOff val="1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Publishiing experiience</a:t>
          </a:r>
          <a:endParaRPr lang="id-ID" sz="1300" kern="1200" dirty="0"/>
        </a:p>
      </dsp:txBody>
      <dsp:txXfrm>
        <a:off x="7149440" y="1940483"/>
        <a:ext cx="1056074" cy="644996"/>
      </dsp:txXfrm>
    </dsp:sp>
    <dsp:sp modelId="{DD3A7D9A-96CD-4D6D-B480-32735B7CB6A9}">
      <dsp:nvSpPr>
        <dsp:cNvPr id="0" name=""/>
        <dsp:cNvSpPr/>
      </dsp:nvSpPr>
      <dsp:spPr>
        <a:xfrm>
          <a:off x="6992347" y="892720"/>
          <a:ext cx="137026" cy="2226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673"/>
              </a:lnTo>
              <a:lnTo>
                <a:pt x="137026" y="22266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4FA5A-67F1-4644-8BBD-F82D41F7B60E}">
      <dsp:nvSpPr>
        <dsp:cNvPr id="0" name=""/>
        <dsp:cNvSpPr/>
      </dsp:nvSpPr>
      <dsp:spPr>
        <a:xfrm>
          <a:off x="7129373" y="2776829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202136"/>
              <a:satOff val="25317"/>
              <a:lumOff val="2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Teaching Competence</a:t>
          </a:r>
        </a:p>
      </dsp:txBody>
      <dsp:txXfrm>
        <a:off x="7149440" y="2796896"/>
        <a:ext cx="1056074" cy="644996"/>
      </dsp:txXfrm>
    </dsp:sp>
    <dsp:sp modelId="{BE9A5EA2-B44B-412F-A763-80CBCA4EBAF5}">
      <dsp:nvSpPr>
        <dsp:cNvPr id="0" name=""/>
        <dsp:cNvSpPr/>
      </dsp:nvSpPr>
      <dsp:spPr>
        <a:xfrm>
          <a:off x="6992347" y="892720"/>
          <a:ext cx="137026" cy="3083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086"/>
              </a:lnTo>
              <a:lnTo>
                <a:pt x="137026" y="308308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D8276-1BB6-4713-BC24-D35671ADE252}">
      <dsp:nvSpPr>
        <dsp:cNvPr id="0" name=""/>
        <dsp:cNvSpPr/>
      </dsp:nvSpPr>
      <dsp:spPr>
        <a:xfrm>
          <a:off x="7129373" y="3633242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Local culture</a:t>
          </a:r>
        </a:p>
      </dsp:txBody>
      <dsp:txXfrm>
        <a:off x="7149440" y="3653309"/>
        <a:ext cx="1056074" cy="644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F77D5-20E9-4BCE-B401-C1377E98CBBB}" type="datetimeFigureOut">
              <a:rPr lang="id-ID" smtClean="0"/>
              <a:t>28/10/2016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FAF37-0882-41FA-9E11-493E1E446FE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932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55E8-660A-4114-93EF-D2DC6750C58D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59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3592-4FBF-4D4D-871D-7C75F69FFB06}" type="datetimeFigureOut">
              <a:rPr lang="id-ID" smtClean="0"/>
              <a:t>28/10/2016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6F0A-4D5E-4E64-A14B-8D18F0159D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935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3592-4FBF-4D4D-871D-7C75F69FFB06}" type="datetimeFigureOut">
              <a:rPr lang="id-ID" smtClean="0"/>
              <a:t>28/10/2016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6F0A-4D5E-4E64-A14B-8D18F0159D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400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3592-4FBF-4D4D-871D-7C75F69FFB06}" type="datetimeFigureOut">
              <a:rPr lang="id-ID" smtClean="0"/>
              <a:t>28/10/2016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6F0A-4D5E-4E64-A14B-8D18F0159D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521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3592-4FBF-4D4D-871D-7C75F69FFB06}" type="datetimeFigureOut">
              <a:rPr lang="id-ID" smtClean="0"/>
              <a:t>28/10/2016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6F0A-4D5E-4E64-A14B-8D18F0159D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032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3592-4FBF-4D4D-871D-7C75F69FFB06}" type="datetimeFigureOut">
              <a:rPr lang="id-ID" smtClean="0"/>
              <a:t>28/10/2016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6F0A-4D5E-4E64-A14B-8D18F0159D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865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3592-4FBF-4D4D-871D-7C75F69FFB06}" type="datetimeFigureOut">
              <a:rPr lang="id-ID" smtClean="0"/>
              <a:t>28/10/2016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6F0A-4D5E-4E64-A14B-8D18F0159D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356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3592-4FBF-4D4D-871D-7C75F69FFB06}" type="datetimeFigureOut">
              <a:rPr lang="id-ID" smtClean="0"/>
              <a:t>28/10/2016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6F0A-4D5E-4E64-A14B-8D18F0159D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087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3592-4FBF-4D4D-871D-7C75F69FFB06}" type="datetimeFigureOut">
              <a:rPr lang="id-ID" smtClean="0"/>
              <a:t>28/10/2016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6F0A-4D5E-4E64-A14B-8D18F0159D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77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3592-4FBF-4D4D-871D-7C75F69FFB06}" type="datetimeFigureOut">
              <a:rPr lang="id-ID" smtClean="0"/>
              <a:t>28/10/2016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6F0A-4D5E-4E64-A14B-8D18F0159D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192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3592-4FBF-4D4D-871D-7C75F69FFB06}" type="datetimeFigureOut">
              <a:rPr lang="id-ID" smtClean="0"/>
              <a:t>28/10/2016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6F0A-4D5E-4E64-A14B-8D18F0159D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560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3592-4FBF-4D4D-871D-7C75F69FFB06}" type="datetimeFigureOut">
              <a:rPr lang="id-ID" smtClean="0"/>
              <a:t>28/10/2016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6F0A-4D5E-4E64-A14B-8D18F0159D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030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D3592-4FBF-4D4D-871D-7C75F69FFB06}" type="datetimeFigureOut">
              <a:rPr lang="id-ID" smtClean="0"/>
              <a:t>28/10/2016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86F0A-4D5E-4E64-A14B-8D18F0159D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666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lana-cometorich.blogspot.co.id/2009/06/genre-based-approach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1600" y="42930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Capacity Building:</a:t>
            </a:r>
            <a:br>
              <a:rPr lang="id-ID" dirty="0" smtClean="0"/>
            </a:b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Pengembangan Paket Materi Belajar oleh Guru untuk Guru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33952" y="6021288"/>
            <a:ext cx="6638448" cy="528464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>
                <a:solidFill>
                  <a:schemeClr val="tx1"/>
                </a:solidFill>
              </a:rPr>
              <a:t>Di Tuban dan Bojonegoro, Jawa Timur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9535"/>
            <a:ext cx="9252520" cy="422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674912" cy="88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1334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0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3" t="10937" r="17321" b="8750"/>
          <a:stretch/>
        </p:blipFill>
        <p:spPr bwMode="auto">
          <a:xfrm>
            <a:off x="1187624" y="1632248"/>
            <a:ext cx="2987040" cy="391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0" t="11250" r="17145" b="10312"/>
          <a:stretch/>
        </p:blipFill>
        <p:spPr bwMode="auto">
          <a:xfrm>
            <a:off x="4860031" y="1612072"/>
            <a:ext cx="2902007" cy="404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45480"/>
            <a:ext cx="20240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697" y="332656"/>
            <a:ext cx="1042494" cy="117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68" y="471911"/>
            <a:ext cx="959576" cy="95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202" y="451598"/>
            <a:ext cx="638993" cy="95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542" y="491831"/>
            <a:ext cx="918774" cy="93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3005138"/>
            <a:ext cx="15970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KEBERLANJUTAN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617709" cy="4963282"/>
          </a:xfrm>
        </p:spPr>
      </p:pic>
      <p:sp>
        <p:nvSpPr>
          <p:cNvPr id="7" name="TextBox 6"/>
          <p:cNvSpPr txBox="1"/>
          <p:nvPr/>
        </p:nvSpPr>
        <p:spPr>
          <a:xfrm>
            <a:off x="1259632" y="1700808"/>
            <a:ext cx="4320480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000" dirty="0" smtClean="0"/>
              <a:t>Sense of belonging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dirty="0" smtClean="0"/>
              <a:t>Sharing di MGMP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dirty="0" smtClean="0"/>
              <a:t>Menerbitkan sendiri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793705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" y="836712"/>
            <a:ext cx="9177716" cy="516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96" y="980728"/>
            <a:ext cx="2170584" cy="64807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b="1" dirty="0" smtClean="0"/>
              <a:t>Penutup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442880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491"/>
            <a:ext cx="1116124" cy="59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590465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2060848"/>
            <a:ext cx="2448272" cy="20882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dirty="0" smtClean="0">
                <a:solidFill>
                  <a:schemeClr val="bg1"/>
                </a:solidFill>
              </a:rPr>
              <a:t>If you want to </a:t>
            </a:r>
            <a:r>
              <a:rPr lang="id-ID" b="1" dirty="0" smtClean="0">
                <a:solidFill>
                  <a:schemeClr val="bg1"/>
                </a:solidFill>
              </a:rPr>
              <a:t>change a nation</a:t>
            </a:r>
            <a:r>
              <a:rPr lang="id-ID" dirty="0" smtClean="0">
                <a:solidFill>
                  <a:schemeClr val="bg1"/>
                </a:solidFill>
              </a:rPr>
              <a:t>, </a:t>
            </a:r>
            <a:r>
              <a:rPr lang="id-ID" dirty="0" smtClean="0">
                <a:solidFill>
                  <a:srgbClr val="FFFF00"/>
                </a:solidFill>
              </a:rPr>
              <a:t>develop</a:t>
            </a:r>
            <a:r>
              <a:rPr lang="id-ID" dirty="0" smtClean="0">
                <a:solidFill>
                  <a:schemeClr val="bg1"/>
                </a:solidFill>
              </a:rPr>
              <a:t> the </a:t>
            </a:r>
            <a:r>
              <a:rPr lang="id-ID" dirty="0" smtClean="0">
                <a:solidFill>
                  <a:srgbClr val="FFFF00"/>
                </a:solidFill>
              </a:rPr>
              <a:t>teachers</a:t>
            </a:r>
            <a:r>
              <a:rPr lang="id-ID" dirty="0" smtClean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7281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Develop their </a:t>
            </a:r>
            <a:r>
              <a:rPr lang="id-ID" b="1" dirty="0" smtClean="0">
                <a:solidFill>
                  <a:srgbClr val="FF0000"/>
                </a:solidFill>
              </a:rPr>
              <a:t>teaching skills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78092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Grow their </a:t>
            </a:r>
            <a:r>
              <a:rPr lang="id-ID" b="1" dirty="0" smtClean="0">
                <a:solidFill>
                  <a:srgbClr val="FF0000"/>
                </a:solidFill>
              </a:rPr>
              <a:t>teaching hearts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096" y="359028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Inspire them to </a:t>
            </a:r>
            <a:r>
              <a:rPr lang="id-ID" b="1" dirty="0" smtClean="0">
                <a:solidFill>
                  <a:srgbClr val="FF0000"/>
                </a:solidFill>
              </a:rPr>
              <a:t>write and publish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481580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/>
              <a:t>God bless us all!</a:t>
            </a:r>
            <a:endParaRPr lang="id-ID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92582"/>
            <a:ext cx="706830" cy="72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2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4" y="101824"/>
            <a:ext cx="828092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0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REFERENSI</a:t>
            </a:r>
          </a:p>
          <a:p>
            <a:pPr marL="0" marR="0" lvl="0" indent="400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Agustien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HIR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2006, “Genre Based Approach and the 2004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Curriculum”,</a:t>
            </a:r>
            <a:endParaRPr kumimoji="0" lang="id-ID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Makalah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dipresentasikan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Plenary session di UPI National Seminar,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Universitas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Negeri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Semarang, Semarang, 27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Februari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id-ID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Feez</a:t>
            </a:r>
            <a:r>
              <a:rPr kumimoji="0" lang="es-A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S. dan H. Joyce.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Text-Based Syllabus Design.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Sydney: NCELTR, Macquarie University</a:t>
            </a:r>
            <a:endParaRPr kumimoji="0" lang="id-ID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Depdiknas. 2005</a:t>
            </a:r>
            <a:r>
              <a:rPr kumimoji="0" lang="id-ID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id-ID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Peraturan Pemerintah Republik Indonesia Nomor 19 Tahun 2005 tentang Standar Nasional </a:t>
            </a:r>
            <a:r>
              <a:rPr kumimoji="0" lang="sv-SE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Pendidikan.</a:t>
            </a:r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Jakarta: Depdiknas Republik Indonesia.</a:t>
            </a:r>
            <a:endParaRPr kumimoji="0" lang="id-ID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Djuwariah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Ahmad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Understanding the 2013 Curriculum of English Teaching through the Teachers’ and Policymakers’ Perspectives, International Journal of Enhanced Research in Educational Development (IJERED), ISSN: 2320-8708 Vol. 2, Issue 4, July-August, 2014,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(6-15), Impact Factor: 1.125, Available online at: www.erpublications.com</a:t>
            </a:r>
            <a:endParaRPr kumimoji="0" lang="id-ID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Hammond, J, A. Burns, H. Joyce, D.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Brosnan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L.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Gerot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1992, English for Special Purposes: A handbook for teachers of adult literacy. Sydney: NCELTR, Macquarie University.</a:t>
            </a:r>
            <a:endParaRPr kumimoji="0" lang="id-ID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Lana,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2009, Genre Based Approach. Retrieved on October 7, 2016, from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http://lana-cometorich.blogspot.co.id/2009/06/genre-based-approach.html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29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-23454"/>
            <a:ext cx="8147248" cy="2516350"/>
          </a:xfrm>
        </p:spPr>
        <p:txBody>
          <a:bodyPr>
            <a:noAutofit/>
          </a:bodyPr>
          <a:lstStyle/>
          <a:p>
            <a:r>
              <a:rPr lang="id-ID" sz="3200" dirty="0" smtClean="0"/>
              <a:t>Jika ingin datang ke danau melihat angsa,</a:t>
            </a:r>
            <a:br>
              <a:rPr lang="id-ID" sz="3200" dirty="0" smtClean="0"/>
            </a:br>
            <a:r>
              <a:rPr lang="id-ID" sz="3200" dirty="0" smtClean="0"/>
              <a:t>Tak perlulah membawa baskom.</a:t>
            </a:r>
            <a:br>
              <a:rPr lang="id-ID" sz="3200" dirty="0" smtClean="0"/>
            </a:br>
            <a:r>
              <a:rPr lang="id-ID" sz="3200" dirty="0" smtClean="0"/>
              <a:t>Bila kita diijinkan bersama membangun bangsa</a:t>
            </a:r>
            <a:br>
              <a:rPr lang="id-ID" sz="3200" dirty="0" smtClean="0"/>
            </a:br>
            <a:r>
              <a:rPr lang="id-ID" sz="3200" dirty="0" smtClean="0"/>
              <a:t>hubungi </a:t>
            </a:r>
            <a:r>
              <a:rPr lang="id-ID" sz="3200" dirty="0" smtClean="0"/>
              <a:t>kami </a:t>
            </a:r>
            <a:r>
              <a:rPr lang="id-ID" sz="3200" dirty="0" smtClean="0"/>
              <a:t>di ssembel@gmail.com</a:t>
            </a:r>
            <a:endParaRPr lang="id-ID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31" y="2420889"/>
            <a:ext cx="6603037" cy="441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1152" y="260670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/>
              <a:t>sandrasembel.weebly.com</a:t>
            </a:r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22864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877272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Sandra Sembel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34" y="4005064"/>
            <a:ext cx="1898888" cy="189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63093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Sandrasembel.weebly.com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1043608" y="2348880"/>
            <a:ext cx="712879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907" y="983631"/>
            <a:ext cx="1207021" cy="120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28992"/>
            <a:ext cx="1319888" cy="129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29650"/>
            <a:ext cx="1135202" cy="116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278092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Education consultant</a:t>
            </a: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270892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Curriculum designer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6387048" y="27809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Lecturer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4467984" y="278092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Facilitator for teacher education</a:t>
            </a:r>
            <a:endParaRPr lang="id-ID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"/>
          <a:stretch/>
        </p:blipFill>
        <p:spPr bwMode="auto">
          <a:xfrm>
            <a:off x="4365909" y="1126194"/>
            <a:ext cx="1910267" cy="92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43608" y="3789040"/>
            <a:ext cx="1482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Instructional </a:t>
            </a:r>
          </a:p>
          <a:p>
            <a:r>
              <a:rPr lang="id-ID" dirty="0" smtClean="0"/>
              <a:t>Materials Writer</a:t>
            </a:r>
            <a:endParaRPr lang="id-ID" dirty="0"/>
          </a:p>
        </p:txBody>
      </p:sp>
      <p:sp>
        <p:nvSpPr>
          <p:cNvPr id="18" name="TextBox 17"/>
          <p:cNvSpPr txBox="1"/>
          <p:nvPr/>
        </p:nvSpPr>
        <p:spPr>
          <a:xfrm>
            <a:off x="1026488" y="512884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E-learning consultant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3704258"/>
            <a:ext cx="2366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Workshop faciliatators: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Presentation skills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Entrepreneurships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Teacher professional dev’t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Personal leadership</a:t>
            </a:r>
          </a:p>
        </p:txBody>
      </p:sp>
    </p:spTree>
    <p:extLst>
      <p:ext uri="{BB962C8B-B14F-4D97-AF65-F5344CB8AC3E}">
        <p14:creationId xmlns:p14="http://schemas.microsoft.com/office/powerpoint/2010/main" val="34936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PKM yang pernah kami kerjakan</a:t>
            </a:r>
            <a:endParaRPr lang="id-ID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965506"/>
            <a:ext cx="1594520" cy="84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8116188" cy="343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35160" y="638419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Learningpartnerships.weebly.com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3435160" y="6081075"/>
            <a:ext cx="3960440" cy="25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Bermitra untuk membangun bangsa</a:t>
            </a:r>
            <a:endParaRPr lang="id-ID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22" y="4219574"/>
            <a:ext cx="2019102" cy="110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85750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25810"/>
            <a:ext cx="2875332" cy="47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55" y="3500892"/>
            <a:ext cx="849964" cy="84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09" y="3862388"/>
            <a:ext cx="737736" cy="83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69" y="2708920"/>
            <a:ext cx="825382" cy="82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882" y="4509359"/>
            <a:ext cx="834823" cy="83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51" y="2685421"/>
            <a:ext cx="860301" cy="84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79" y="2210923"/>
            <a:ext cx="995993" cy="99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8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Mengapa Program Pembuatan Buku ini Penting?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8" y="2171720"/>
            <a:ext cx="2465692" cy="258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72976" y="2204864"/>
            <a:ext cx="4511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Jumlah terbitan buku di Indonesia per tahun? (Data 2013, IKAPI)</a:t>
            </a:r>
            <a:endParaRPr lang="id-ID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367648" y="4163015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id-ID" sz="2800" dirty="0" smtClean="0"/>
              <a:t>66.000</a:t>
            </a:r>
          </a:p>
          <a:p>
            <a:pPr marL="342900" indent="-342900">
              <a:buFont typeface="+mj-lt"/>
              <a:buAutoNum type="alphaUcPeriod"/>
            </a:pPr>
            <a:r>
              <a:rPr lang="id-ID" sz="2800" dirty="0" smtClean="0"/>
              <a:t>44.000</a:t>
            </a:r>
          </a:p>
          <a:p>
            <a:pPr marL="342900" indent="-342900">
              <a:buFont typeface="+mj-lt"/>
              <a:buAutoNum type="alphaUcPeriod"/>
            </a:pPr>
            <a:r>
              <a:rPr lang="id-ID" sz="2800" dirty="0" smtClean="0"/>
              <a:t>18.000</a:t>
            </a:r>
          </a:p>
          <a:p>
            <a:pPr marL="342900" indent="-342900">
              <a:buFont typeface="+mj-lt"/>
              <a:buAutoNum type="alphaUcPeriod"/>
            </a:pPr>
            <a:r>
              <a:rPr lang="id-ID" sz="2800" dirty="0" smtClean="0"/>
              <a:t>5.000</a:t>
            </a:r>
            <a:endParaRPr lang="id-ID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51248" y="4826764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Di dunia: 2,2 juta </a:t>
            </a:r>
          </a:p>
          <a:p>
            <a:r>
              <a:rPr lang="id-ID" sz="2000" dirty="0" smtClean="0"/>
              <a:t>(2015, UNESCO)</a:t>
            </a:r>
          </a:p>
          <a:p>
            <a:r>
              <a:rPr lang="id-ID" sz="2000" dirty="0" smtClean="0"/>
              <a:t>China 440,000</a:t>
            </a:r>
          </a:p>
          <a:p>
            <a:r>
              <a:rPr lang="id-ID" sz="2000" dirty="0" smtClean="0"/>
              <a:t>Vietnam 24,589</a:t>
            </a:r>
            <a:endParaRPr lang="id-ID" sz="2000" dirty="0"/>
          </a:p>
        </p:txBody>
      </p:sp>
      <p:sp>
        <p:nvSpPr>
          <p:cNvPr id="8" name="Left Arrow 7"/>
          <p:cNvSpPr/>
          <p:nvPr/>
        </p:nvSpPr>
        <p:spPr>
          <a:xfrm>
            <a:off x="5148064" y="5070956"/>
            <a:ext cx="648072" cy="37426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7884368" y="2492896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dirty="0" smtClean="0">
                <a:solidFill>
                  <a:srgbClr val="FF0000"/>
                </a:solidFill>
              </a:rPr>
              <a:t>1</a:t>
            </a:r>
            <a:endParaRPr lang="id-ID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128" y="5510733"/>
            <a:ext cx="776876" cy="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76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Penerbitan Buku Per negara</a:t>
            </a: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t="16250" r="19605" b="10937"/>
          <a:stretch/>
        </p:blipFill>
        <p:spPr bwMode="auto">
          <a:xfrm>
            <a:off x="735959" y="1402365"/>
            <a:ext cx="7579171" cy="498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6395878"/>
            <a:ext cx="743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Asean Book Publishers, Association, 2010 in Wikipedia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172" y="5661248"/>
            <a:ext cx="894247" cy="91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2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Buku Pelajaran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1862336" y="1588800"/>
            <a:ext cx="3960440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d-ID" sz="3600" dirty="0" smtClean="0">
                <a:solidFill>
                  <a:srgbClr val="FF0000"/>
                </a:solidFill>
              </a:rPr>
              <a:t>33.199.557 </a:t>
            </a:r>
            <a:r>
              <a:rPr lang="id-ID" sz="2800" dirty="0"/>
              <a:t>eksemplar buku terjual di Indonesia sepanjang 2013 (data TB Gramedia</a:t>
            </a:r>
            <a:r>
              <a:rPr lang="id-ID" sz="2800" dirty="0" smtClean="0"/>
              <a:t>).</a:t>
            </a:r>
            <a:endParaRPr lang="id-ID" sz="2800" dirty="0"/>
          </a:p>
        </p:txBody>
      </p:sp>
      <p:sp>
        <p:nvSpPr>
          <p:cNvPr id="7" name="Down Arrow 6"/>
          <p:cNvSpPr/>
          <p:nvPr/>
        </p:nvSpPr>
        <p:spPr>
          <a:xfrm>
            <a:off x="3410508" y="3861048"/>
            <a:ext cx="864096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1763688" y="5301237"/>
            <a:ext cx="396044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Buku Pendidikan (Pelajaran) hanya </a:t>
            </a:r>
            <a:r>
              <a:rPr lang="id-ID" sz="3200" dirty="0" smtClean="0"/>
              <a:t>13</a:t>
            </a:r>
            <a:r>
              <a:rPr lang="id-ID" dirty="0" smtClean="0"/>
              <a:t> persen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393495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Buku Import?</a:t>
            </a:r>
            <a:endParaRPr lang="id-ID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822776" y="372470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Nuansa Lokal?</a:t>
            </a:r>
            <a:endParaRPr lang="id-ID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190928" y="5332166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dirty="0" smtClean="0">
                <a:solidFill>
                  <a:srgbClr val="FF0000"/>
                </a:solidFill>
              </a:rPr>
              <a:t>2</a:t>
            </a:r>
            <a:endParaRPr lang="id-ID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2776" y="4326195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Ditulis oleh guru?</a:t>
            </a:r>
            <a:endParaRPr lang="id-ID" sz="28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28" y="1879967"/>
            <a:ext cx="27813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152799"/>
            <a:ext cx="1152764" cy="61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032" y="152799"/>
            <a:ext cx="776876" cy="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54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Deskripsi Program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412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6" y="188335"/>
            <a:ext cx="1008112" cy="53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92582"/>
            <a:ext cx="706830" cy="72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4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Pelaksanaan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5136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3824" y="5085184"/>
            <a:ext cx="18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Scoping visit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5080208"/>
            <a:ext cx="18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Design Docment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5098950"/>
            <a:ext cx="18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Third Draft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5733256"/>
            <a:ext cx="81369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Evaluation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7125776" y="5098950"/>
            <a:ext cx="18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Soft launching</a:t>
            </a:r>
            <a:endParaRPr lang="id-ID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799"/>
            <a:ext cx="1008112" cy="53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92582"/>
            <a:ext cx="706830" cy="72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8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HASIL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7858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799"/>
            <a:ext cx="1152764" cy="61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92582"/>
            <a:ext cx="706830" cy="72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4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539</Words>
  <Application>Microsoft Office PowerPoint</Application>
  <PresentationFormat>On-screen Show (4:3)</PresentationFormat>
  <Paragraphs>128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Capacity Building: Pengembangan Paket Materi Belajar oleh Guru untuk Guru</vt:lpstr>
      <vt:lpstr>Sandra Sembel</vt:lpstr>
      <vt:lpstr>PKM yang pernah kami kerjakan</vt:lpstr>
      <vt:lpstr>Mengapa Program Pembuatan Buku ini Penting?</vt:lpstr>
      <vt:lpstr>Penerbitan Buku Per negara</vt:lpstr>
      <vt:lpstr>Buku Pelajaran</vt:lpstr>
      <vt:lpstr>Deskripsi Program</vt:lpstr>
      <vt:lpstr>Pelaksanaan</vt:lpstr>
      <vt:lpstr>HASIL</vt:lpstr>
      <vt:lpstr>PowerPoint Presentation</vt:lpstr>
      <vt:lpstr>KEBERLANJUTAN</vt:lpstr>
      <vt:lpstr>PowerPoint Presentation</vt:lpstr>
      <vt:lpstr>PowerPoint Presentation</vt:lpstr>
      <vt:lpstr>PowerPoint Presentation</vt:lpstr>
      <vt:lpstr>Jika ingin datang ke danau melihat angsa, Tak perlulah membawa baskom. Bila kita diijinkan bersama membangun bangsa hubungi kami di ssembel@gmail.com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Capacity Building: Pengembangan Paket Materi Belajar oleh Guru untuk Guru</dc:title>
  <dc:creator>ASUS</dc:creator>
  <cp:lastModifiedBy>ASUS</cp:lastModifiedBy>
  <cp:revision>1</cp:revision>
  <dcterms:created xsi:type="dcterms:W3CDTF">2016-10-28T01:45:12Z</dcterms:created>
  <dcterms:modified xsi:type="dcterms:W3CDTF">2016-10-28T01:47:08Z</dcterms:modified>
</cp:coreProperties>
</file>