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7029-E30C-4C08-97D5-D95C61516971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1D17E-9FA3-424B-B8C1-7A7E7FB40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2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7029-E30C-4C08-97D5-D95C61516971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1D17E-9FA3-424B-B8C1-7A7E7FB40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9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7029-E30C-4C08-97D5-D95C61516971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1D17E-9FA3-424B-B8C1-7A7E7FB40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5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7029-E30C-4C08-97D5-D95C61516971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1D17E-9FA3-424B-B8C1-7A7E7FB40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7029-E30C-4C08-97D5-D95C61516971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1D17E-9FA3-424B-B8C1-7A7E7FB40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5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7029-E30C-4C08-97D5-D95C61516971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1D17E-9FA3-424B-B8C1-7A7E7FB40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58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7029-E30C-4C08-97D5-D95C61516971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1D17E-9FA3-424B-B8C1-7A7E7FB40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7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7029-E30C-4C08-97D5-D95C61516971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1D17E-9FA3-424B-B8C1-7A7E7FB40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8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7029-E30C-4C08-97D5-D95C61516971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1D17E-9FA3-424B-B8C1-7A7E7FB40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7029-E30C-4C08-97D5-D95C61516971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1D17E-9FA3-424B-B8C1-7A7E7FB40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5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7029-E30C-4C08-97D5-D95C61516971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1D17E-9FA3-424B-B8C1-7A7E7FB40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9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37029-E30C-4C08-97D5-D95C61516971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1D17E-9FA3-424B-B8C1-7A7E7FB40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1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lkitab.sabda.org/bible.php?book=Kej&amp;chapter=37" TargetMode="External"/><Relationship Id="rId2" Type="http://schemas.openxmlformats.org/officeDocument/2006/relationships/hyperlink" Target="http://alkitab.sabda.org/verse.php?book=1&amp;chapter=37&amp;verse=2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alkitab.sabda.org/bible.php?book=Yer&amp;chapter=1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lkitab.sabda.org/verse.php?book=41&amp;chapter=10&amp;verse=52" TargetMode="External"/><Relationship Id="rId2" Type="http://schemas.openxmlformats.org/officeDocument/2006/relationships/hyperlink" Target="http://alkitab.sabda.org/bible.php?book=Mrk&amp;chapter=1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71525"/>
            <a:ext cx="94488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8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94898"/>
            <a:ext cx="6760335" cy="4581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Naik</a:t>
            </a:r>
            <a:r>
              <a:rPr lang="en-US" dirty="0" smtClean="0"/>
              <a:t> </a:t>
            </a:r>
            <a:r>
              <a:rPr lang="en-US" dirty="0" err="1" smtClean="0"/>
              <a:t>Terbang</a:t>
            </a:r>
            <a:r>
              <a:rPr lang="en-US" dirty="0" smtClean="0"/>
              <a:t> </a:t>
            </a:r>
            <a:r>
              <a:rPr lang="en-US" dirty="0" err="1" smtClean="0"/>
              <a:t>melewati</a:t>
            </a:r>
            <a:r>
              <a:rPr lang="en-US" dirty="0" smtClean="0"/>
              <a:t> </a:t>
            </a:r>
            <a:r>
              <a:rPr lang="en-US" dirty="0" err="1" smtClean="0"/>
              <a:t>Badai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930" y="1594897"/>
            <a:ext cx="5820177" cy="458117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 smtClean="0"/>
              <a:t>Yakobus</a:t>
            </a:r>
            <a:r>
              <a:rPr lang="en-US" b="1" dirty="0" smtClean="0"/>
              <a:t> 1:2-4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i="1" dirty="0" err="1"/>
              <a:t>Saudara-saudaraku</a:t>
            </a:r>
            <a:r>
              <a:rPr lang="en-US" i="1" dirty="0"/>
              <a:t>, </a:t>
            </a:r>
            <a:r>
              <a:rPr lang="en-US" i="1" dirty="0" err="1"/>
              <a:t>anggaplah</a:t>
            </a:r>
            <a:r>
              <a:rPr lang="en-US" i="1" dirty="0"/>
              <a:t> </a:t>
            </a:r>
            <a:r>
              <a:rPr lang="en-US" i="1" dirty="0" err="1"/>
              <a:t>sebagai</a:t>
            </a:r>
            <a:r>
              <a:rPr lang="en-US" i="1" dirty="0"/>
              <a:t> </a:t>
            </a:r>
            <a:r>
              <a:rPr lang="en-US" i="1" dirty="0" err="1"/>
              <a:t>suatu</a:t>
            </a:r>
            <a:r>
              <a:rPr lang="en-US" i="1" dirty="0"/>
              <a:t> </a:t>
            </a:r>
            <a:r>
              <a:rPr lang="en-US" i="1" dirty="0" err="1"/>
              <a:t>kebahagiaan</a:t>
            </a:r>
            <a:r>
              <a:rPr lang="en-US" i="1" dirty="0"/>
              <a:t>, </a:t>
            </a:r>
            <a:r>
              <a:rPr lang="en-US" i="1" dirty="0" err="1"/>
              <a:t>apabila</a:t>
            </a:r>
            <a:r>
              <a:rPr lang="en-US" i="1" dirty="0"/>
              <a:t> </a:t>
            </a:r>
            <a:r>
              <a:rPr lang="en-US" i="1" dirty="0" err="1"/>
              <a:t>kamu</a:t>
            </a:r>
            <a:r>
              <a:rPr lang="en-US" i="1" dirty="0"/>
              <a:t> </a:t>
            </a:r>
            <a:r>
              <a:rPr lang="en-US" i="1" dirty="0" err="1"/>
              <a:t>jatuh</a:t>
            </a:r>
            <a:r>
              <a:rPr lang="en-US" i="1" dirty="0"/>
              <a:t> </a:t>
            </a:r>
            <a:r>
              <a:rPr lang="en-US" i="1" dirty="0" err="1"/>
              <a:t>ke</a:t>
            </a:r>
            <a:r>
              <a:rPr lang="en-US" i="1" dirty="0"/>
              <a:t> </a:t>
            </a:r>
            <a:r>
              <a:rPr lang="en-US" i="1" dirty="0" err="1"/>
              <a:t>dalam</a:t>
            </a:r>
            <a:r>
              <a:rPr lang="en-US" i="1" dirty="0"/>
              <a:t> </a:t>
            </a:r>
            <a:r>
              <a:rPr lang="en-US" i="1" dirty="0" err="1"/>
              <a:t>berbagai-bagai</a:t>
            </a:r>
            <a:r>
              <a:rPr lang="en-US" i="1" dirty="0"/>
              <a:t> </a:t>
            </a:r>
            <a:r>
              <a:rPr lang="en-US" i="1" dirty="0" err="1"/>
              <a:t>pencobaan</a:t>
            </a:r>
            <a:r>
              <a:rPr lang="en-US" i="1" dirty="0"/>
              <a:t>, </a:t>
            </a:r>
            <a:r>
              <a:rPr lang="en-US" i="1" dirty="0" err="1"/>
              <a:t>sebab</a:t>
            </a:r>
            <a:r>
              <a:rPr lang="en-US" i="1" dirty="0"/>
              <a:t> </a:t>
            </a:r>
            <a:r>
              <a:rPr lang="en-US" i="1" dirty="0" err="1"/>
              <a:t>kamu</a:t>
            </a:r>
            <a:r>
              <a:rPr lang="en-US" i="1" dirty="0"/>
              <a:t> </a:t>
            </a:r>
            <a:r>
              <a:rPr lang="en-US" i="1" dirty="0" err="1"/>
              <a:t>tahu</a:t>
            </a:r>
            <a:r>
              <a:rPr lang="en-US" i="1" dirty="0"/>
              <a:t>, </a:t>
            </a:r>
            <a:r>
              <a:rPr lang="en-US" i="1" dirty="0" err="1"/>
              <a:t>bahwa</a:t>
            </a:r>
            <a:r>
              <a:rPr lang="en-US" i="1" dirty="0"/>
              <a:t> </a:t>
            </a:r>
            <a:r>
              <a:rPr lang="en-US" i="1" dirty="0" err="1"/>
              <a:t>ujian</a:t>
            </a:r>
            <a:r>
              <a:rPr lang="en-US" i="1" dirty="0"/>
              <a:t> </a:t>
            </a:r>
            <a:r>
              <a:rPr lang="en-US" i="1" dirty="0" err="1"/>
              <a:t>terhadap</a:t>
            </a:r>
            <a:r>
              <a:rPr lang="en-US" i="1" dirty="0"/>
              <a:t> </a:t>
            </a:r>
            <a:r>
              <a:rPr lang="en-US" i="1" dirty="0" err="1"/>
              <a:t>imanmu</a:t>
            </a:r>
            <a:r>
              <a:rPr lang="en-US" i="1" dirty="0"/>
              <a:t> </a:t>
            </a:r>
            <a:r>
              <a:rPr lang="en-US" i="1" dirty="0" err="1"/>
              <a:t>itu</a:t>
            </a:r>
            <a:r>
              <a:rPr lang="en-US" i="1" dirty="0"/>
              <a:t> </a:t>
            </a:r>
            <a:r>
              <a:rPr lang="en-US" i="1" dirty="0" err="1"/>
              <a:t>menghasilkan</a:t>
            </a:r>
            <a:r>
              <a:rPr lang="en-US" i="1" dirty="0"/>
              <a:t> </a:t>
            </a:r>
            <a:r>
              <a:rPr lang="en-US" i="1" dirty="0" err="1"/>
              <a:t>ketekunan</a:t>
            </a:r>
            <a:r>
              <a:rPr lang="en-US" i="1" dirty="0"/>
              <a:t>. Dan </a:t>
            </a:r>
            <a:r>
              <a:rPr lang="en-US" i="1" dirty="0" err="1"/>
              <a:t>biarkanlah</a:t>
            </a:r>
            <a:r>
              <a:rPr lang="en-US" i="1" dirty="0"/>
              <a:t> </a:t>
            </a:r>
            <a:r>
              <a:rPr lang="en-US" i="1" dirty="0" err="1"/>
              <a:t>ketekunan</a:t>
            </a:r>
            <a:r>
              <a:rPr lang="en-US" i="1" dirty="0"/>
              <a:t> </a:t>
            </a:r>
            <a:r>
              <a:rPr lang="en-US" i="1" dirty="0" err="1"/>
              <a:t>itu</a:t>
            </a:r>
            <a:r>
              <a:rPr lang="en-US" i="1" dirty="0"/>
              <a:t> </a:t>
            </a:r>
            <a:r>
              <a:rPr lang="en-US" i="1" dirty="0" err="1"/>
              <a:t>memperoleh</a:t>
            </a:r>
            <a:r>
              <a:rPr lang="en-US" i="1" dirty="0"/>
              <a:t> </a:t>
            </a:r>
            <a:r>
              <a:rPr lang="en-US" i="1" dirty="0" err="1"/>
              <a:t>buah</a:t>
            </a:r>
            <a:r>
              <a:rPr lang="en-US" i="1" dirty="0"/>
              <a:t> yang </a:t>
            </a:r>
            <a:r>
              <a:rPr lang="en-US" i="1" dirty="0" err="1"/>
              <a:t>matang</a:t>
            </a:r>
            <a:r>
              <a:rPr lang="en-US" i="1" dirty="0"/>
              <a:t>, </a:t>
            </a:r>
            <a:r>
              <a:rPr lang="en-US" i="1" dirty="0" err="1"/>
              <a:t>supaya</a:t>
            </a:r>
            <a:r>
              <a:rPr lang="en-US" i="1" dirty="0"/>
              <a:t> </a:t>
            </a:r>
            <a:r>
              <a:rPr lang="en-US" i="1" dirty="0" err="1"/>
              <a:t>kamu</a:t>
            </a:r>
            <a:r>
              <a:rPr lang="en-US" i="1" dirty="0"/>
              <a:t> </a:t>
            </a:r>
            <a:r>
              <a:rPr lang="en-US" i="1" dirty="0" err="1"/>
              <a:t>menjadi</a:t>
            </a:r>
            <a:r>
              <a:rPr lang="en-US" i="1" dirty="0"/>
              <a:t> </a:t>
            </a:r>
            <a:r>
              <a:rPr lang="en-US" i="1" dirty="0" err="1"/>
              <a:t>sempurna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utuh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tak</a:t>
            </a:r>
            <a:r>
              <a:rPr lang="en-US" i="1" dirty="0"/>
              <a:t> </a:t>
            </a:r>
            <a:r>
              <a:rPr lang="en-US" i="1" dirty="0" err="1"/>
              <a:t>kekurangan</a:t>
            </a:r>
            <a:r>
              <a:rPr lang="en-US" i="1" dirty="0"/>
              <a:t> </a:t>
            </a:r>
            <a:r>
              <a:rPr lang="en-US" i="1" dirty="0" err="1"/>
              <a:t>suatu</a:t>
            </a:r>
            <a:r>
              <a:rPr lang="en-US" i="1" dirty="0"/>
              <a:t> </a:t>
            </a:r>
            <a:r>
              <a:rPr lang="en-US" i="1" dirty="0" err="1"/>
              <a:t>apapun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488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Yusuf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60324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Kejadian</a:t>
            </a:r>
            <a:r>
              <a:rPr lang="en-US" b="1" dirty="0" smtClean="0"/>
              <a:t> 37: 27</a:t>
            </a:r>
          </a:p>
          <a:p>
            <a:r>
              <a:rPr lang="en-US" dirty="0"/>
              <a:t> </a:t>
            </a:r>
            <a:r>
              <a:rPr lang="en-US" b="1" dirty="0">
                <a:hlinkClick r:id="rId2"/>
              </a:rPr>
              <a:t>37:27</a:t>
            </a:r>
            <a:r>
              <a:rPr lang="en-US" dirty="0"/>
              <a:t> </a:t>
            </a:r>
            <a:r>
              <a:rPr lang="en-US" dirty="0" err="1"/>
              <a:t>Marilah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jual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orang Ismael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janganlah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apa-apakan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saudara</a:t>
            </a:r>
            <a:r>
              <a:rPr lang="en-US" baseline="30000" dirty="0"/>
              <a:t> </a:t>
            </a:r>
            <a:r>
              <a:rPr lang="en-US" baseline="30000" dirty="0">
                <a:hlinkClick r:id="rId3"/>
              </a:rPr>
              <a:t>z</a:t>
            </a:r>
            <a:r>
              <a:rPr lang="en-US" baseline="30000" dirty="0"/>
              <a:t> </a:t>
            </a:r>
            <a:r>
              <a:rPr lang="en-US" dirty="0"/>
              <a:t> </a:t>
            </a:r>
            <a:r>
              <a:rPr lang="en-US" dirty="0" err="1"/>
              <a:t>kita</a:t>
            </a:r>
            <a:r>
              <a:rPr lang="en-US" dirty="0"/>
              <a:t>,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daging</a:t>
            </a:r>
            <a:r>
              <a:rPr lang="en-US" baseline="30000" dirty="0"/>
              <a:t> </a:t>
            </a:r>
            <a:r>
              <a:rPr lang="en-US" baseline="30000" dirty="0">
                <a:hlinkClick r:id="rId3"/>
              </a:rPr>
              <a:t>a</a:t>
            </a:r>
            <a:r>
              <a:rPr lang="en-US" baseline="30000" dirty="0"/>
              <a:t> </a:t>
            </a:r>
            <a:r>
              <a:rPr lang="en-US" dirty="0"/>
              <a:t> </a:t>
            </a:r>
            <a:r>
              <a:rPr lang="en-US" dirty="0" err="1"/>
              <a:t>kita</a:t>
            </a:r>
            <a:r>
              <a:rPr lang="en-US" dirty="0"/>
              <a:t>." Dan </a:t>
            </a:r>
            <a:r>
              <a:rPr lang="en-US" dirty="0" err="1"/>
              <a:t>saudara-saudaranya</a:t>
            </a:r>
            <a:r>
              <a:rPr lang="en-US" dirty="0"/>
              <a:t> </a:t>
            </a:r>
            <a:r>
              <a:rPr lang="en-US" dirty="0" err="1"/>
              <a:t>mendengarkan</a:t>
            </a:r>
            <a:r>
              <a:rPr lang="en-US" dirty="0"/>
              <a:t> </a:t>
            </a:r>
            <a:r>
              <a:rPr lang="en-US" dirty="0" err="1"/>
              <a:t>perkataannya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476" y="831290"/>
            <a:ext cx="38100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03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 </a:t>
            </a:r>
            <a:r>
              <a:rPr lang="en-US" b="1" dirty="0" err="1" smtClean="0"/>
              <a:t>Tetap</a:t>
            </a:r>
            <a:r>
              <a:rPr lang="en-US" b="1" dirty="0" smtClean="0"/>
              <a:t> </a:t>
            </a:r>
            <a:r>
              <a:rPr lang="en-US" b="1" dirty="0" err="1" smtClean="0"/>
              <a:t>Kuat</a:t>
            </a:r>
            <a:r>
              <a:rPr lang="en-US" b="1" dirty="0" smtClean="0"/>
              <a:t> </a:t>
            </a:r>
            <a:r>
              <a:rPr lang="en-US" b="1" dirty="0" err="1" smtClean="0"/>
              <a:t>menghadapi</a:t>
            </a:r>
            <a:r>
              <a:rPr lang="en-US" b="1" dirty="0" smtClean="0"/>
              <a:t> </a:t>
            </a:r>
            <a:r>
              <a:rPr lang="en-US" b="1" dirty="0" err="1" smtClean="0"/>
              <a:t>pencobaan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83051" cy="4351338"/>
          </a:xfrm>
        </p:spPr>
        <p:txBody>
          <a:bodyPr/>
          <a:lstStyle/>
          <a:p>
            <a:r>
              <a:rPr lang="en-US" b="1" i="1" dirty="0"/>
              <a:t>"</a:t>
            </a:r>
            <a:r>
              <a:rPr lang="en-US" b="1" i="1" dirty="0" err="1"/>
              <a:t>Apabila</a:t>
            </a:r>
            <a:r>
              <a:rPr lang="en-US" b="1" i="1" dirty="0"/>
              <a:t> </a:t>
            </a:r>
            <a:r>
              <a:rPr lang="en-US" b="1" i="1" dirty="0" err="1"/>
              <a:t>ia</a:t>
            </a:r>
            <a:r>
              <a:rPr lang="en-US" b="1" i="1" dirty="0"/>
              <a:t> </a:t>
            </a:r>
            <a:r>
              <a:rPr lang="en-US" b="1" i="1" dirty="0" err="1"/>
              <a:t>jatuh</a:t>
            </a:r>
            <a:r>
              <a:rPr lang="en-US" b="1" i="1" dirty="0"/>
              <a:t>, </a:t>
            </a:r>
            <a:r>
              <a:rPr lang="en-US" b="1" i="1" dirty="0" err="1"/>
              <a:t>tidaklah</a:t>
            </a:r>
            <a:r>
              <a:rPr lang="en-US" b="1" i="1" dirty="0"/>
              <a:t> </a:t>
            </a:r>
            <a:r>
              <a:rPr lang="en-US" b="1" i="1" dirty="0" err="1"/>
              <a:t>sampai</a:t>
            </a:r>
            <a:r>
              <a:rPr lang="en-US" b="1" i="1" dirty="0"/>
              <a:t> </a:t>
            </a:r>
            <a:r>
              <a:rPr lang="en-US" b="1" i="1" dirty="0" err="1"/>
              <a:t>tergeletak</a:t>
            </a:r>
            <a:r>
              <a:rPr lang="en-US" b="1" i="1" dirty="0"/>
              <a:t>, </a:t>
            </a:r>
            <a:r>
              <a:rPr lang="en-US" b="1" i="1" dirty="0" err="1"/>
              <a:t>sebab</a:t>
            </a:r>
            <a:r>
              <a:rPr lang="en-US" b="1" i="1" dirty="0"/>
              <a:t> TUHAN </a:t>
            </a:r>
            <a:r>
              <a:rPr lang="en-US" b="1" i="1" dirty="0" err="1"/>
              <a:t>menopang</a:t>
            </a:r>
            <a:r>
              <a:rPr lang="en-US" b="1" i="1" dirty="0"/>
              <a:t> </a:t>
            </a:r>
            <a:r>
              <a:rPr lang="en-US" b="1" i="1" dirty="0" err="1"/>
              <a:t>tangannya</a:t>
            </a:r>
            <a:r>
              <a:rPr lang="en-US" b="1" i="1" dirty="0"/>
              <a:t>." (</a:t>
            </a:r>
            <a:r>
              <a:rPr lang="en-US" b="1" i="1" dirty="0" err="1"/>
              <a:t>Mazmur</a:t>
            </a:r>
            <a:r>
              <a:rPr lang="en-US" b="1" i="1" dirty="0"/>
              <a:t> 37:24)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5067471" cy="37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00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Ayub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66386" cy="4351338"/>
          </a:xfrm>
        </p:spPr>
        <p:txBody>
          <a:bodyPr/>
          <a:lstStyle/>
          <a:p>
            <a:r>
              <a:rPr lang="en-US" b="1" dirty="0"/>
              <a:t>"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hidupku</a:t>
            </a:r>
            <a:r>
              <a:rPr lang="en-US" dirty="0"/>
              <a:t>;  </a:t>
            </a:r>
            <a:r>
              <a:rPr lang="en-US" dirty="0" err="1"/>
              <a:t>seandainya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menguji</a:t>
            </a:r>
            <a:r>
              <a:rPr lang="en-US" dirty="0"/>
              <a:t> </a:t>
            </a:r>
            <a:r>
              <a:rPr lang="en-US" dirty="0" err="1"/>
              <a:t>aku</a:t>
            </a:r>
            <a:r>
              <a:rPr lang="en-US" dirty="0"/>
              <a:t>, </a:t>
            </a:r>
            <a:r>
              <a:rPr lang="en-US" dirty="0" err="1"/>
              <a:t>aku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emas</a:t>
            </a:r>
            <a:r>
              <a:rPr lang="en-US" dirty="0"/>
              <a:t>."  (</a:t>
            </a:r>
            <a:r>
              <a:rPr lang="en-US" dirty="0" err="1"/>
              <a:t>Ayub</a:t>
            </a:r>
            <a:r>
              <a:rPr lang="en-US" dirty="0"/>
              <a:t> 23:10).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268" y="1858169"/>
            <a:ext cx="3782777" cy="378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8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527" y="910679"/>
            <a:ext cx="8435661" cy="488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08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347" y="887919"/>
            <a:ext cx="7714444" cy="517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00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39" y="321972"/>
            <a:ext cx="10554951" cy="5937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5667" y="4533364"/>
            <a:ext cx="9144000" cy="1004551"/>
          </a:xfrm>
        </p:spPr>
        <p:txBody>
          <a:bodyPr/>
          <a:lstStyle/>
          <a:p>
            <a:r>
              <a:rPr lang="en-US" b="1" dirty="0" err="1" smtClean="0"/>
              <a:t>Anak</a:t>
            </a:r>
            <a:r>
              <a:rPr lang="en-US" b="1" dirty="0" smtClean="0"/>
              <a:t> </a:t>
            </a:r>
            <a:r>
              <a:rPr lang="en-US" b="1" dirty="0" err="1" smtClean="0"/>
              <a:t>Tuhan</a:t>
            </a:r>
            <a:r>
              <a:rPr lang="en-US" b="1" dirty="0" smtClean="0"/>
              <a:t> </a:t>
            </a:r>
            <a:r>
              <a:rPr lang="en-US" b="1" dirty="0" err="1" smtClean="0"/>
              <a:t>Rajawali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12158"/>
            <a:ext cx="9144000" cy="672921"/>
          </a:xfrm>
        </p:spPr>
        <p:txBody>
          <a:bodyPr/>
          <a:lstStyle/>
          <a:p>
            <a:r>
              <a:rPr lang="en-US" dirty="0" err="1" smtClean="0"/>
              <a:t>Yesaya</a:t>
            </a:r>
            <a:r>
              <a:rPr lang="en-US" dirty="0" smtClean="0"/>
              <a:t> 40: 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74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5036" y="365125"/>
            <a:ext cx="5828764" cy="1325563"/>
          </a:xfrm>
        </p:spPr>
        <p:txBody>
          <a:bodyPr/>
          <a:lstStyle/>
          <a:p>
            <a:r>
              <a:rPr lang="en-US" dirty="0" err="1" smtClean="0"/>
              <a:t>Yesaya</a:t>
            </a:r>
            <a:r>
              <a:rPr lang="en-US" dirty="0" smtClean="0"/>
              <a:t> 40: 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5036" y="1690688"/>
            <a:ext cx="5828763" cy="4486275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err="1"/>
              <a:t>tetapi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orang-orang yang </a:t>
            </a:r>
            <a:r>
              <a:rPr lang="en-US" sz="4000" dirty="0" err="1">
                <a:solidFill>
                  <a:srgbClr val="FF0000"/>
                </a:solidFill>
              </a:rPr>
              <a:t>menanti-nantikan</a:t>
            </a:r>
            <a:r>
              <a:rPr lang="en-US" sz="4000" baseline="30000" dirty="0">
                <a:solidFill>
                  <a:srgbClr val="FF0000"/>
                </a:solidFill>
              </a:rPr>
              <a:t> </a:t>
            </a:r>
            <a:r>
              <a:rPr lang="en-US" sz="4000" dirty="0" smtClean="0">
                <a:solidFill>
                  <a:srgbClr val="FF0000"/>
                </a:solidFill>
              </a:rPr>
              <a:t>TUHAN </a:t>
            </a:r>
            <a:r>
              <a:rPr lang="en-US" sz="4000" dirty="0" err="1"/>
              <a:t>mendapat</a:t>
            </a:r>
            <a:r>
              <a:rPr lang="en-US" sz="4000" dirty="0"/>
              <a:t> </a:t>
            </a:r>
            <a:r>
              <a:rPr lang="en-US" sz="4000" dirty="0" err="1" smtClean="0"/>
              <a:t>kekuatan</a:t>
            </a:r>
            <a:r>
              <a:rPr lang="en-US" sz="4000" dirty="0"/>
              <a:t> </a:t>
            </a:r>
            <a:r>
              <a:rPr lang="en-US" sz="4000" dirty="0" err="1" smtClean="0"/>
              <a:t>baru</a:t>
            </a:r>
            <a:r>
              <a:rPr lang="en-US" sz="4000" dirty="0" smtClean="0"/>
              <a:t>: </a:t>
            </a:r>
            <a:r>
              <a:rPr lang="en-US" sz="4000" dirty="0" err="1"/>
              <a:t>mereka</a:t>
            </a:r>
            <a:r>
              <a:rPr lang="en-US" sz="4000" dirty="0"/>
              <a:t> </a:t>
            </a:r>
            <a:r>
              <a:rPr lang="en-US" sz="4000" dirty="0" err="1"/>
              <a:t>seumpama</a:t>
            </a:r>
            <a:r>
              <a:rPr lang="en-US" sz="4000" dirty="0"/>
              <a:t> </a:t>
            </a:r>
            <a:r>
              <a:rPr lang="en-US" sz="4000" dirty="0" err="1" smtClean="0"/>
              <a:t>rajawali</a:t>
            </a:r>
            <a:r>
              <a:rPr lang="en-US" sz="4000" dirty="0"/>
              <a:t> yang </a:t>
            </a:r>
            <a:r>
              <a:rPr lang="en-US" sz="4000" dirty="0" err="1">
                <a:solidFill>
                  <a:srgbClr val="FF0000"/>
                </a:solidFill>
              </a:rPr>
              <a:t>naik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terbang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kekuatan</a:t>
            </a:r>
            <a:r>
              <a:rPr lang="en-US" sz="4000" dirty="0"/>
              <a:t> </a:t>
            </a:r>
            <a:r>
              <a:rPr lang="en-US" sz="4000" dirty="0" err="1"/>
              <a:t>sayapnya</a:t>
            </a:r>
            <a:r>
              <a:rPr lang="en-US" sz="4000" dirty="0"/>
              <a:t>; </a:t>
            </a:r>
            <a:r>
              <a:rPr lang="en-US" sz="4000" dirty="0" err="1">
                <a:solidFill>
                  <a:srgbClr val="FF0000"/>
                </a:solidFill>
              </a:rPr>
              <a:t>mereka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berlari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dan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tidak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menjadi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lesu</a:t>
            </a:r>
            <a:r>
              <a:rPr lang="en-US" sz="4000" dirty="0" smtClean="0">
                <a:solidFill>
                  <a:srgbClr val="FF0000"/>
                </a:solidFill>
              </a:rPr>
              <a:t>,</a:t>
            </a:r>
            <a:r>
              <a:rPr lang="en-US" sz="4000" baseline="30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mereka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berjalan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dan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tidak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menjadi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lelah</a:t>
            </a:r>
            <a:r>
              <a:rPr lang="en-US" sz="40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70" y="736511"/>
            <a:ext cx="4533122" cy="531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09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10" y="336819"/>
            <a:ext cx="11430000" cy="5076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110" y="5413644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Tuhan</a:t>
            </a:r>
            <a:r>
              <a:rPr lang="en-US" dirty="0" smtClean="0"/>
              <a:t> </a:t>
            </a:r>
            <a:r>
              <a:rPr lang="en-US" dirty="0" err="1" smtClean="0"/>
              <a:t>Rajawali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878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Mananti-nantikan</a:t>
            </a:r>
            <a:r>
              <a:rPr lang="en-US" dirty="0" smtClean="0"/>
              <a:t> </a:t>
            </a:r>
            <a:r>
              <a:rPr lang="en-US" dirty="0" err="1" smtClean="0"/>
              <a:t>Tuhan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7133823" cy="40600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 smtClean="0"/>
              <a:t>Yeremia</a:t>
            </a:r>
            <a:r>
              <a:rPr lang="en-US" dirty="0" smtClean="0"/>
              <a:t> 17: 7-8</a:t>
            </a:r>
          </a:p>
          <a:p>
            <a:r>
              <a:rPr lang="en-US" dirty="0" err="1" smtClean="0"/>
              <a:t>Diberkatilah</a:t>
            </a:r>
            <a:r>
              <a:rPr lang="en-US" baseline="30000" dirty="0"/>
              <a:t> </a:t>
            </a:r>
            <a:r>
              <a:rPr lang="en-US" dirty="0"/>
              <a:t> orang yang </a:t>
            </a:r>
            <a:r>
              <a:rPr lang="en-US" dirty="0" err="1"/>
              <a:t>mengandalkan</a:t>
            </a:r>
            <a:r>
              <a:rPr lang="en-US" baseline="30000" dirty="0"/>
              <a:t> </a:t>
            </a:r>
            <a:r>
              <a:rPr lang="en-US" baseline="30000" dirty="0">
                <a:hlinkClick r:id="rId2"/>
              </a:rPr>
              <a:t>c</a:t>
            </a:r>
            <a:r>
              <a:rPr lang="en-US" baseline="30000" dirty="0"/>
              <a:t> </a:t>
            </a:r>
            <a:r>
              <a:rPr lang="en-US" dirty="0"/>
              <a:t>TUHAN, yang </a:t>
            </a:r>
            <a:r>
              <a:rPr lang="en-US" dirty="0" err="1"/>
              <a:t>menaruh</a:t>
            </a:r>
            <a:r>
              <a:rPr lang="en-US" dirty="0"/>
              <a:t> </a:t>
            </a:r>
            <a:r>
              <a:rPr lang="en-US" dirty="0" err="1"/>
              <a:t>harapannya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TUHAN!  </a:t>
            </a:r>
            <a:endParaRPr lang="en-US" dirty="0" smtClean="0"/>
          </a:p>
          <a:p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yang </a:t>
            </a:r>
            <a:r>
              <a:rPr lang="en-US" dirty="0" err="1"/>
              <a:t>ditanam</a:t>
            </a:r>
            <a:r>
              <a:rPr lang="en-US" dirty="0"/>
              <a:t> di </a:t>
            </a:r>
            <a:r>
              <a:rPr lang="en-US" dirty="0" err="1"/>
              <a:t>tepi</a:t>
            </a:r>
            <a:r>
              <a:rPr lang="en-US" dirty="0"/>
              <a:t> air, yang </a:t>
            </a:r>
            <a:r>
              <a:rPr lang="en-US" dirty="0" err="1"/>
              <a:t>merambatkan</a:t>
            </a:r>
            <a:r>
              <a:rPr lang="en-US" dirty="0"/>
              <a:t> </a:t>
            </a:r>
            <a:r>
              <a:rPr lang="en-US" dirty="0" err="1"/>
              <a:t>akar-akarnya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tepi</a:t>
            </a:r>
            <a:r>
              <a:rPr lang="en-US" dirty="0"/>
              <a:t> </a:t>
            </a:r>
            <a:r>
              <a:rPr lang="en-US" dirty="0" err="1"/>
              <a:t>batang</a:t>
            </a:r>
            <a:r>
              <a:rPr lang="en-US" dirty="0"/>
              <a:t> air,</a:t>
            </a:r>
            <a:r>
              <a:rPr lang="en-US" baseline="30000" dirty="0"/>
              <a:t> 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datangnya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terik</a:t>
            </a:r>
            <a:r>
              <a:rPr lang="en-US" dirty="0"/>
              <a:t>, yang </a:t>
            </a:r>
            <a:r>
              <a:rPr lang="en-US" dirty="0" err="1"/>
              <a:t>daunnya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hijau</a:t>
            </a:r>
            <a:r>
              <a:rPr lang="en-US" dirty="0"/>
              <a:t>,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kuatir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kering</a:t>
            </a:r>
            <a:r>
              <a:rPr lang="en-US" dirty="0"/>
              <a:t>,</a:t>
            </a:r>
            <a:r>
              <a:rPr lang="en-US" baseline="30000" dirty="0"/>
              <a:t> 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berhenti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.</a:t>
            </a:r>
            <a:r>
              <a:rPr lang="en-US" baseline="30000" dirty="0"/>
              <a:t> 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037" y="2015946"/>
            <a:ext cx="290512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0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Zakheus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5804" y="1825625"/>
            <a:ext cx="4527996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Lukas 19: 1-10</a:t>
            </a:r>
          </a:p>
          <a:p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keselamatan</a:t>
            </a:r>
            <a:endParaRPr lang="en-US" dirty="0" smtClean="0"/>
          </a:p>
          <a:p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endParaRPr lang="en-US" dirty="0" smtClean="0"/>
          </a:p>
          <a:p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hadir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hidupnya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10" y="1825625"/>
            <a:ext cx="5313340" cy="350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57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Bartimeus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Markus 10: 46 – 52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chemeClr val="accent1"/>
                </a:solidFill>
              </a:rPr>
              <a:t>51</a:t>
            </a:r>
            <a:r>
              <a:rPr lang="en-US" dirty="0" smtClean="0"/>
              <a:t> </a:t>
            </a:r>
            <a:r>
              <a:rPr lang="en-US" dirty="0" smtClean="0"/>
              <a:t>Tanya </a:t>
            </a:r>
            <a:r>
              <a:rPr lang="en-US" dirty="0" err="1"/>
              <a:t>Yesus</a:t>
            </a:r>
            <a:r>
              <a:rPr lang="en-US" dirty="0"/>
              <a:t> </a:t>
            </a:r>
            <a:r>
              <a:rPr lang="en-US" dirty="0" err="1"/>
              <a:t>kepadanya</a:t>
            </a:r>
            <a:r>
              <a:rPr lang="en-US" dirty="0"/>
              <a:t>: "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kaukehendaki</a:t>
            </a:r>
            <a:r>
              <a:rPr lang="en-US" dirty="0"/>
              <a:t> </a:t>
            </a:r>
            <a:r>
              <a:rPr lang="en-US" dirty="0" err="1"/>
              <a:t>supaya</a:t>
            </a:r>
            <a:r>
              <a:rPr lang="en-US" dirty="0"/>
              <a:t> </a:t>
            </a:r>
            <a:r>
              <a:rPr lang="en-US" dirty="0" err="1"/>
              <a:t>Aku</a:t>
            </a:r>
            <a:r>
              <a:rPr lang="en-US" dirty="0"/>
              <a:t> </a:t>
            </a:r>
            <a:r>
              <a:rPr lang="en-US" dirty="0" err="1"/>
              <a:t>perbuat</a:t>
            </a:r>
            <a:r>
              <a:rPr lang="en-US" dirty="0"/>
              <a:t> </a:t>
            </a:r>
            <a:r>
              <a:rPr lang="en-US" dirty="0" err="1"/>
              <a:t>bagimu</a:t>
            </a:r>
            <a:r>
              <a:rPr lang="en-US" dirty="0"/>
              <a:t>?" </a:t>
            </a:r>
            <a:r>
              <a:rPr lang="en-US" dirty="0" err="1"/>
              <a:t>Jawab</a:t>
            </a:r>
            <a:r>
              <a:rPr lang="en-US" dirty="0"/>
              <a:t> orang </a:t>
            </a:r>
            <a:r>
              <a:rPr lang="en-US" dirty="0" err="1"/>
              <a:t>buta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: "</a:t>
            </a:r>
            <a:r>
              <a:rPr lang="en-US" dirty="0" err="1"/>
              <a:t>Rabuni</a:t>
            </a:r>
            <a:r>
              <a:rPr lang="en-US" dirty="0"/>
              <a:t>,</a:t>
            </a:r>
            <a:r>
              <a:rPr lang="en-US" baseline="30000" dirty="0"/>
              <a:t> </a:t>
            </a:r>
            <a:r>
              <a:rPr lang="en-US" baseline="30000" dirty="0">
                <a:hlinkClick r:id="rId2"/>
              </a:rPr>
              <a:t>b</a:t>
            </a:r>
            <a:r>
              <a:rPr lang="en-US" baseline="30000" dirty="0"/>
              <a:t> </a:t>
            </a:r>
            <a:r>
              <a:rPr lang="en-US" dirty="0"/>
              <a:t> </a:t>
            </a:r>
            <a:r>
              <a:rPr lang="en-US" dirty="0" err="1"/>
              <a:t>supaya</a:t>
            </a:r>
            <a:r>
              <a:rPr lang="en-US" dirty="0"/>
              <a:t> </a:t>
            </a:r>
            <a:r>
              <a:rPr lang="en-US" dirty="0" err="1"/>
              <a:t>aku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!" 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>
                <a:hlinkClick r:id="rId3"/>
              </a:rPr>
              <a:t>52</a:t>
            </a:r>
            <a:r>
              <a:rPr lang="en-US" dirty="0"/>
              <a:t> </a:t>
            </a:r>
            <a:r>
              <a:rPr lang="en-US" dirty="0" err="1"/>
              <a:t>Lalu</a:t>
            </a:r>
            <a:r>
              <a:rPr lang="en-US" dirty="0"/>
              <a:t> kata </a:t>
            </a:r>
            <a:r>
              <a:rPr lang="en-US" dirty="0" err="1"/>
              <a:t>Yesus</a:t>
            </a:r>
            <a:r>
              <a:rPr lang="en-US" dirty="0"/>
              <a:t> </a:t>
            </a:r>
            <a:r>
              <a:rPr lang="en-US" dirty="0" err="1"/>
              <a:t>kepadanya</a:t>
            </a:r>
            <a:r>
              <a:rPr lang="en-US" dirty="0"/>
              <a:t>: "</a:t>
            </a:r>
            <a:r>
              <a:rPr lang="en-US" dirty="0" err="1"/>
              <a:t>Pergilah</a:t>
            </a:r>
            <a:r>
              <a:rPr lang="en-US" dirty="0"/>
              <a:t>, </a:t>
            </a:r>
            <a:r>
              <a:rPr lang="en-US" dirty="0" err="1"/>
              <a:t>imanmu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menyelamatkan</a:t>
            </a:r>
            <a:r>
              <a:rPr lang="en-US" baseline="30000" dirty="0"/>
              <a:t> </a:t>
            </a:r>
            <a:r>
              <a:rPr lang="en-US" baseline="30000" dirty="0">
                <a:hlinkClick r:id="rId2"/>
              </a:rPr>
              <a:t>c</a:t>
            </a:r>
            <a:r>
              <a:rPr lang="en-US" baseline="30000" dirty="0"/>
              <a:t> </a:t>
            </a:r>
            <a:r>
              <a:rPr lang="en-US" dirty="0"/>
              <a:t> </a:t>
            </a:r>
            <a:r>
              <a:rPr lang="en-US" dirty="0" err="1"/>
              <a:t>engkau</a:t>
            </a:r>
            <a:r>
              <a:rPr lang="en-US" dirty="0"/>
              <a:t>!" 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juga </a:t>
            </a:r>
            <a:r>
              <a:rPr lang="en-US" dirty="0" err="1"/>
              <a:t>melihatlah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,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baseline="30000" dirty="0"/>
              <a:t> </a:t>
            </a:r>
            <a:r>
              <a:rPr lang="en-US" baseline="30000" dirty="0">
                <a:hlinkClick r:id="rId2"/>
              </a:rPr>
              <a:t>d</a:t>
            </a:r>
            <a:r>
              <a:rPr lang="en-US" baseline="30000" dirty="0"/>
              <a:t> </a:t>
            </a:r>
            <a:r>
              <a:rPr lang="en-US" dirty="0"/>
              <a:t> </a:t>
            </a:r>
            <a:r>
              <a:rPr lang="en-US" dirty="0" err="1"/>
              <a:t>Yesus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perjalanan</a:t>
            </a:r>
            <a:r>
              <a:rPr lang="en-US" dirty="0"/>
              <a:t>-Nya.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46066" y="1825625"/>
            <a:ext cx="4789212" cy="368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62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145</Words>
  <Application>Microsoft Office PowerPoint</Application>
  <PresentationFormat>Widescreen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Anak Tuhan Rajawali</vt:lpstr>
      <vt:lpstr>Yesaya 40: 31</vt:lpstr>
      <vt:lpstr>Seperti Apa Anak Tuhan Rajawali?</vt:lpstr>
      <vt:lpstr>1. Mananti-nantikan Tuhan</vt:lpstr>
      <vt:lpstr>Zakheus</vt:lpstr>
      <vt:lpstr>Bartimeus</vt:lpstr>
      <vt:lpstr>2. Naik Terbang melewati Badai</vt:lpstr>
      <vt:lpstr>Yusuf</vt:lpstr>
      <vt:lpstr>3. Tetap Kuat menghadapi pencobaan</vt:lpstr>
      <vt:lpstr>Ayub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Sembel</dc:creator>
  <cp:lastModifiedBy>Sandra Sembel</cp:lastModifiedBy>
  <cp:revision>7</cp:revision>
  <dcterms:created xsi:type="dcterms:W3CDTF">2016-11-25T01:39:59Z</dcterms:created>
  <dcterms:modified xsi:type="dcterms:W3CDTF">2016-11-25T03:16:30Z</dcterms:modified>
</cp:coreProperties>
</file>