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71" r:id="rId2"/>
    <p:sldId id="256" r:id="rId3"/>
    <p:sldId id="265" r:id="rId4"/>
    <p:sldId id="266" r:id="rId5"/>
    <p:sldId id="268" r:id="rId6"/>
    <p:sldId id="267" r:id="rId7"/>
    <p:sldId id="269" r:id="rId8"/>
    <p:sldId id="270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066CD-40A0-48F0-A011-81D01DDA7469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0C7E3FC-3EE4-4EC9-BC08-486AD5A9E609}">
      <dgm:prSet phldrT="[Text]" custT="1"/>
      <dgm:spPr/>
      <dgm:t>
        <a:bodyPr/>
        <a:lstStyle/>
        <a:p>
          <a:r>
            <a:rPr lang="en-US" sz="2400" dirty="0" smtClean="0"/>
            <a:t>Guidelines</a:t>
          </a:r>
          <a:endParaRPr lang="en-US" sz="2400" dirty="0"/>
        </a:p>
      </dgm:t>
    </dgm:pt>
    <dgm:pt modelId="{4427630D-ACE7-4E12-ABED-38F846C1D507}" type="parTrans" cxnId="{B2B8FD17-D6A2-4629-92FD-3CDDECFC78C1}">
      <dgm:prSet/>
      <dgm:spPr/>
      <dgm:t>
        <a:bodyPr/>
        <a:lstStyle/>
        <a:p>
          <a:endParaRPr lang="en-US" sz="900"/>
        </a:p>
      </dgm:t>
    </dgm:pt>
    <dgm:pt modelId="{997D637C-F329-446E-B1C6-3DC863E474E5}" type="sibTrans" cxnId="{B2B8FD17-D6A2-4629-92FD-3CDDECFC78C1}">
      <dgm:prSet/>
      <dgm:spPr/>
      <dgm:t>
        <a:bodyPr/>
        <a:lstStyle/>
        <a:p>
          <a:endParaRPr lang="en-US" sz="900"/>
        </a:p>
      </dgm:t>
    </dgm:pt>
    <dgm:pt modelId="{83936F51-BD16-40EF-9E9A-ECE36A39169D}">
      <dgm:prSet phldrT="[Text]" custT="1"/>
      <dgm:spPr/>
      <dgm:t>
        <a:bodyPr/>
        <a:lstStyle/>
        <a:p>
          <a:r>
            <a:rPr lang="en-US" sz="2400" dirty="0" smtClean="0"/>
            <a:t>Comfort</a:t>
          </a:r>
          <a:endParaRPr lang="en-US" sz="2400" dirty="0"/>
        </a:p>
      </dgm:t>
    </dgm:pt>
    <dgm:pt modelId="{1AAACCF8-CE66-48AE-A935-B8B1D1B7502E}" type="parTrans" cxnId="{8F1C636A-F7C6-4DAD-A40B-D5E9CC285178}">
      <dgm:prSet/>
      <dgm:spPr/>
      <dgm:t>
        <a:bodyPr/>
        <a:lstStyle/>
        <a:p>
          <a:endParaRPr lang="en-US" sz="900"/>
        </a:p>
      </dgm:t>
    </dgm:pt>
    <dgm:pt modelId="{DB9414E2-E29A-4667-AAEA-3BDF7044A239}" type="sibTrans" cxnId="{8F1C636A-F7C6-4DAD-A40B-D5E9CC285178}">
      <dgm:prSet/>
      <dgm:spPr/>
      <dgm:t>
        <a:bodyPr/>
        <a:lstStyle/>
        <a:p>
          <a:endParaRPr lang="en-US" sz="900"/>
        </a:p>
      </dgm:t>
    </dgm:pt>
    <dgm:pt modelId="{1991F5FD-8F62-4797-8702-1BC8EC61DB81}">
      <dgm:prSet phldrT="[Text]" custT="1"/>
      <dgm:spPr/>
      <dgm:t>
        <a:bodyPr/>
        <a:lstStyle/>
        <a:p>
          <a:r>
            <a:rPr lang="en-US" sz="2400" dirty="0" smtClean="0"/>
            <a:t>Planning</a:t>
          </a:r>
          <a:endParaRPr lang="en-US" sz="2400" dirty="0"/>
        </a:p>
      </dgm:t>
    </dgm:pt>
    <dgm:pt modelId="{10F53266-28BC-4C51-B56F-B0DEFF892420}" type="parTrans" cxnId="{5FA4D722-CEE3-4BD1-BA20-FD9644ED449E}">
      <dgm:prSet/>
      <dgm:spPr/>
      <dgm:t>
        <a:bodyPr/>
        <a:lstStyle/>
        <a:p>
          <a:endParaRPr lang="en-US" sz="900"/>
        </a:p>
      </dgm:t>
    </dgm:pt>
    <dgm:pt modelId="{F26CDC80-1FCA-4656-AE76-5FAF003C91B9}" type="sibTrans" cxnId="{5FA4D722-CEE3-4BD1-BA20-FD9644ED449E}">
      <dgm:prSet/>
      <dgm:spPr/>
      <dgm:t>
        <a:bodyPr/>
        <a:lstStyle/>
        <a:p>
          <a:endParaRPr lang="en-US" sz="900"/>
        </a:p>
      </dgm:t>
    </dgm:pt>
    <dgm:pt modelId="{9D38E450-0BE4-42C6-8C3E-6C4781DE9FA0}">
      <dgm:prSet phldrT="[Text]" custT="1"/>
      <dgm:spPr/>
      <dgm:t>
        <a:bodyPr/>
        <a:lstStyle/>
        <a:p>
          <a:r>
            <a:rPr lang="en-US" sz="2400" dirty="0" smtClean="0"/>
            <a:t>Security</a:t>
          </a:r>
          <a:endParaRPr lang="en-US" sz="2400" dirty="0"/>
        </a:p>
      </dgm:t>
    </dgm:pt>
    <dgm:pt modelId="{E18CABD6-28A2-4627-B022-D2AA16D97000}" type="parTrans" cxnId="{4ECA8792-C505-46AA-A266-A7D47A9B14C9}">
      <dgm:prSet/>
      <dgm:spPr/>
      <dgm:t>
        <a:bodyPr/>
        <a:lstStyle/>
        <a:p>
          <a:endParaRPr lang="en-US" sz="900"/>
        </a:p>
      </dgm:t>
    </dgm:pt>
    <dgm:pt modelId="{92F6CC53-3F4A-4DCB-A291-95C4D376AA4E}" type="sibTrans" cxnId="{4ECA8792-C505-46AA-A266-A7D47A9B14C9}">
      <dgm:prSet/>
      <dgm:spPr/>
      <dgm:t>
        <a:bodyPr/>
        <a:lstStyle/>
        <a:p>
          <a:endParaRPr lang="en-US" sz="900"/>
        </a:p>
      </dgm:t>
    </dgm:pt>
    <dgm:pt modelId="{3333F19D-BC60-4386-B0FB-97F657E60C2F}" type="pres">
      <dgm:prSet presAssocID="{501066CD-40A0-48F0-A011-81D01DDA746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6BB5EDD-E315-49B0-B5D3-A1163E13A868}" type="pres">
      <dgm:prSet presAssocID="{A0C7E3FC-3EE4-4EC9-BC08-486AD5A9E609}" presName="noChildren" presStyleCnt="0"/>
      <dgm:spPr/>
    </dgm:pt>
    <dgm:pt modelId="{5F76E0DC-35D4-4BEF-86CB-4E7C84EECEF6}" type="pres">
      <dgm:prSet presAssocID="{A0C7E3FC-3EE4-4EC9-BC08-486AD5A9E609}" presName="gap" presStyleCnt="0"/>
      <dgm:spPr/>
    </dgm:pt>
    <dgm:pt modelId="{00406A6A-794C-49BB-B972-0BF8126E4C75}" type="pres">
      <dgm:prSet presAssocID="{A0C7E3FC-3EE4-4EC9-BC08-486AD5A9E609}" presName="medCircle2" presStyleLbl="vennNode1" presStyleIdx="0" presStyleCnt="4"/>
      <dgm:spPr/>
    </dgm:pt>
    <dgm:pt modelId="{5AA6C32E-3BF9-447D-BB18-3FA5CBF0DF61}" type="pres">
      <dgm:prSet presAssocID="{A0C7E3FC-3EE4-4EC9-BC08-486AD5A9E609}" presName="txLvlOnly1" presStyleLbl="revTx" presStyleIdx="0" presStyleCnt="4"/>
      <dgm:spPr/>
      <dgm:t>
        <a:bodyPr/>
        <a:lstStyle/>
        <a:p>
          <a:endParaRPr lang="en-US"/>
        </a:p>
      </dgm:t>
    </dgm:pt>
    <dgm:pt modelId="{0818C12F-5BDE-4A00-A62A-2BF317D5AE0B}" type="pres">
      <dgm:prSet presAssocID="{9D38E450-0BE4-42C6-8C3E-6C4781DE9FA0}" presName="noChildren" presStyleCnt="0"/>
      <dgm:spPr/>
    </dgm:pt>
    <dgm:pt modelId="{77B2B325-1EE9-4AEF-9327-242EFCD36A25}" type="pres">
      <dgm:prSet presAssocID="{9D38E450-0BE4-42C6-8C3E-6C4781DE9FA0}" presName="gap" presStyleCnt="0"/>
      <dgm:spPr/>
    </dgm:pt>
    <dgm:pt modelId="{A255A474-7B2D-43A2-8730-42180EEE83EF}" type="pres">
      <dgm:prSet presAssocID="{9D38E450-0BE4-42C6-8C3E-6C4781DE9FA0}" presName="medCircle2" presStyleLbl="vennNode1" presStyleIdx="1" presStyleCnt="4"/>
      <dgm:spPr/>
    </dgm:pt>
    <dgm:pt modelId="{8DC09D17-B280-472E-9CFE-FAA39F602A3E}" type="pres">
      <dgm:prSet presAssocID="{9D38E450-0BE4-42C6-8C3E-6C4781DE9FA0}" presName="txLvlOnly1" presStyleLbl="revTx" presStyleIdx="1" presStyleCnt="4"/>
      <dgm:spPr/>
      <dgm:t>
        <a:bodyPr/>
        <a:lstStyle/>
        <a:p>
          <a:endParaRPr lang="en-US"/>
        </a:p>
      </dgm:t>
    </dgm:pt>
    <dgm:pt modelId="{0FB57F6B-C35C-40ED-B780-4CBA4549E93B}" type="pres">
      <dgm:prSet presAssocID="{83936F51-BD16-40EF-9E9A-ECE36A39169D}" presName="noChildren" presStyleCnt="0"/>
      <dgm:spPr/>
    </dgm:pt>
    <dgm:pt modelId="{9E371A07-5EC3-4295-BA29-F5B2C427DFBE}" type="pres">
      <dgm:prSet presAssocID="{83936F51-BD16-40EF-9E9A-ECE36A39169D}" presName="gap" presStyleCnt="0"/>
      <dgm:spPr/>
    </dgm:pt>
    <dgm:pt modelId="{73080C52-E945-4D8B-B3B8-C363D4F87DBB}" type="pres">
      <dgm:prSet presAssocID="{83936F51-BD16-40EF-9E9A-ECE36A39169D}" presName="medCircle2" presStyleLbl="vennNode1" presStyleIdx="2" presStyleCnt="4"/>
      <dgm:spPr/>
    </dgm:pt>
    <dgm:pt modelId="{1DFF2CC5-1DB8-4EAE-BF8F-F9365A40EC67}" type="pres">
      <dgm:prSet presAssocID="{83936F51-BD16-40EF-9E9A-ECE36A39169D}" presName="txLvlOnly1" presStyleLbl="revTx" presStyleIdx="2" presStyleCnt="4"/>
      <dgm:spPr/>
      <dgm:t>
        <a:bodyPr/>
        <a:lstStyle/>
        <a:p>
          <a:endParaRPr lang="en-US"/>
        </a:p>
      </dgm:t>
    </dgm:pt>
    <dgm:pt modelId="{D62A93CF-2E05-4907-85EA-42F57E00E80D}" type="pres">
      <dgm:prSet presAssocID="{1991F5FD-8F62-4797-8702-1BC8EC61DB81}" presName="noChildren" presStyleCnt="0"/>
      <dgm:spPr/>
    </dgm:pt>
    <dgm:pt modelId="{3808C319-4AE7-42FB-AE4B-1CAB620EA78A}" type="pres">
      <dgm:prSet presAssocID="{1991F5FD-8F62-4797-8702-1BC8EC61DB81}" presName="gap" presStyleCnt="0"/>
      <dgm:spPr/>
    </dgm:pt>
    <dgm:pt modelId="{53BB8632-8A0C-415E-BE32-A82E3BE5AC95}" type="pres">
      <dgm:prSet presAssocID="{1991F5FD-8F62-4797-8702-1BC8EC61DB81}" presName="medCircle2" presStyleLbl="vennNode1" presStyleIdx="3" presStyleCnt="4"/>
      <dgm:spPr/>
    </dgm:pt>
    <dgm:pt modelId="{1FA0D9E4-796F-4C7C-BB28-CBEAD37B1804}" type="pres">
      <dgm:prSet presAssocID="{1991F5FD-8F62-4797-8702-1BC8EC61DB81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CD2E2A1D-A661-4A4C-8A3D-DB60C1B83EE8}" type="presOf" srcId="{1991F5FD-8F62-4797-8702-1BC8EC61DB81}" destId="{1FA0D9E4-796F-4C7C-BB28-CBEAD37B1804}" srcOrd="0" destOrd="0" presId="urn:microsoft.com/office/officeart/2008/layout/VerticalCircleList"/>
    <dgm:cxn modelId="{06C6D831-F83B-4481-90D0-D9742FB7535F}" type="presOf" srcId="{A0C7E3FC-3EE4-4EC9-BC08-486AD5A9E609}" destId="{5AA6C32E-3BF9-447D-BB18-3FA5CBF0DF61}" srcOrd="0" destOrd="0" presId="urn:microsoft.com/office/officeart/2008/layout/VerticalCircleList"/>
    <dgm:cxn modelId="{8E909185-4DA2-49E9-8C9A-E5205CDBC896}" type="presOf" srcId="{83936F51-BD16-40EF-9E9A-ECE36A39169D}" destId="{1DFF2CC5-1DB8-4EAE-BF8F-F9365A40EC67}" srcOrd="0" destOrd="0" presId="urn:microsoft.com/office/officeart/2008/layout/VerticalCircleList"/>
    <dgm:cxn modelId="{5FA4D722-CEE3-4BD1-BA20-FD9644ED449E}" srcId="{501066CD-40A0-48F0-A011-81D01DDA7469}" destId="{1991F5FD-8F62-4797-8702-1BC8EC61DB81}" srcOrd="3" destOrd="0" parTransId="{10F53266-28BC-4C51-B56F-B0DEFF892420}" sibTransId="{F26CDC80-1FCA-4656-AE76-5FAF003C91B9}"/>
    <dgm:cxn modelId="{B2B8FD17-D6A2-4629-92FD-3CDDECFC78C1}" srcId="{501066CD-40A0-48F0-A011-81D01DDA7469}" destId="{A0C7E3FC-3EE4-4EC9-BC08-486AD5A9E609}" srcOrd="0" destOrd="0" parTransId="{4427630D-ACE7-4E12-ABED-38F846C1D507}" sibTransId="{997D637C-F329-446E-B1C6-3DC863E474E5}"/>
    <dgm:cxn modelId="{DA7ED064-C92C-448E-B6EE-8942FCBFDD7A}" type="presOf" srcId="{9D38E450-0BE4-42C6-8C3E-6C4781DE9FA0}" destId="{8DC09D17-B280-472E-9CFE-FAA39F602A3E}" srcOrd="0" destOrd="0" presId="urn:microsoft.com/office/officeart/2008/layout/VerticalCircleList"/>
    <dgm:cxn modelId="{4ECA8792-C505-46AA-A266-A7D47A9B14C9}" srcId="{501066CD-40A0-48F0-A011-81D01DDA7469}" destId="{9D38E450-0BE4-42C6-8C3E-6C4781DE9FA0}" srcOrd="1" destOrd="0" parTransId="{E18CABD6-28A2-4627-B022-D2AA16D97000}" sibTransId="{92F6CC53-3F4A-4DCB-A291-95C4D376AA4E}"/>
    <dgm:cxn modelId="{C9A5FBBA-869B-4730-8215-6AE523C33EF0}" type="presOf" srcId="{501066CD-40A0-48F0-A011-81D01DDA7469}" destId="{3333F19D-BC60-4386-B0FB-97F657E60C2F}" srcOrd="0" destOrd="0" presId="urn:microsoft.com/office/officeart/2008/layout/VerticalCircleList"/>
    <dgm:cxn modelId="{8F1C636A-F7C6-4DAD-A40B-D5E9CC285178}" srcId="{501066CD-40A0-48F0-A011-81D01DDA7469}" destId="{83936F51-BD16-40EF-9E9A-ECE36A39169D}" srcOrd="2" destOrd="0" parTransId="{1AAACCF8-CE66-48AE-A935-B8B1D1B7502E}" sibTransId="{DB9414E2-E29A-4667-AAEA-3BDF7044A239}"/>
    <dgm:cxn modelId="{2C704BCF-FFC2-40BC-8F8F-AE4FA786CFC2}" type="presParOf" srcId="{3333F19D-BC60-4386-B0FB-97F657E60C2F}" destId="{76BB5EDD-E315-49B0-B5D3-A1163E13A868}" srcOrd="0" destOrd="0" presId="urn:microsoft.com/office/officeart/2008/layout/VerticalCircleList"/>
    <dgm:cxn modelId="{C3CAF475-B339-44E2-BA0F-EF56F7E10D4A}" type="presParOf" srcId="{76BB5EDD-E315-49B0-B5D3-A1163E13A868}" destId="{5F76E0DC-35D4-4BEF-86CB-4E7C84EECEF6}" srcOrd="0" destOrd="0" presId="urn:microsoft.com/office/officeart/2008/layout/VerticalCircleList"/>
    <dgm:cxn modelId="{5C6A4722-23B9-42A8-B741-838A1D9103A7}" type="presParOf" srcId="{76BB5EDD-E315-49B0-B5D3-A1163E13A868}" destId="{00406A6A-794C-49BB-B972-0BF8126E4C75}" srcOrd="1" destOrd="0" presId="urn:microsoft.com/office/officeart/2008/layout/VerticalCircleList"/>
    <dgm:cxn modelId="{54F29951-0D3F-427C-83A9-93D324C00C23}" type="presParOf" srcId="{76BB5EDD-E315-49B0-B5D3-A1163E13A868}" destId="{5AA6C32E-3BF9-447D-BB18-3FA5CBF0DF61}" srcOrd="2" destOrd="0" presId="urn:microsoft.com/office/officeart/2008/layout/VerticalCircleList"/>
    <dgm:cxn modelId="{B999DE77-D53D-47B5-B352-7C190C29E52C}" type="presParOf" srcId="{3333F19D-BC60-4386-B0FB-97F657E60C2F}" destId="{0818C12F-5BDE-4A00-A62A-2BF317D5AE0B}" srcOrd="1" destOrd="0" presId="urn:microsoft.com/office/officeart/2008/layout/VerticalCircleList"/>
    <dgm:cxn modelId="{ECDAC8CB-1E55-4E55-832D-CD1CFECFEFA6}" type="presParOf" srcId="{0818C12F-5BDE-4A00-A62A-2BF317D5AE0B}" destId="{77B2B325-1EE9-4AEF-9327-242EFCD36A25}" srcOrd="0" destOrd="0" presId="urn:microsoft.com/office/officeart/2008/layout/VerticalCircleList"/>
    <dgm:cxn modelId="{0E787810-BB9D-427E-88DB-330B35B9CC3C}" type="presParOf" srcId="{0818C12F-5BDE-4A00-A62A-2BF317D5AE0B}" destId="{A255A474-7B2D-43A2-8730-42180EEE83EF}" srcOrd="1" destOrd="0" presId="urn:microsoft.com/office/officeart/2008/layout/VerticalCircleList"/>
    <dgm:cxn modelId="{96835579-6B71-4F12-8703-4A5201445E00}" type="presParOf" srcId="{0818C12F-5BDE-4A00-A62A-2BF317D5AE0B}" destId="{8DC09D17-B280-472E-9CFE-FAA39F602A3E}" srcOrd="2" destOrd="0" presId="urn:microsoft.com/office/officeart/2008/layout/VerticalCircleList"/>
    <dgm:cxn modelId="{025E994D-4314-4208-9388-8C7270E1261F}" type="presParOf" srcId="{3333F19D-BC60-4386-B0FB-97F657E60C2F}" destId="{0FB57F6B-C35C-40ED-B780-4CBA4549E93B}" srcOrd="2" destOrd="0" presId="urn:microsoft.com/office/officeart/2008/layout/VerticalCircleList"/>
    <dgm:cxn modelId="{0A0A0B0F-62B2-4BCE-8448-5459D6814555}" type="presParOf" srcId="{0FB57F6B-C35C-40ED-B780-4CBA4549E93B}" destId="{9E371A07-5EC3-4295-BA29-F5B2C427DFBE}" srcOrd="0" destOrd="0" presId="urn:microsoft.com/office/officeart/2008/layout/VerticalCircleList"/>
    <dgm:cxn modelId="{70EDE826-C563-4AF0-8E75-CCC31FC21B31}" type="presParOf" srcId="{0FB57F6B-C35C-40ED-B780-4CBA4549E93B}" destId="{73080C52-E945-4D8B-B3B8-C363D4F87DBB}" srcOrd="1" destOrd="0" presId="urn:microsoft.com/office/officeart/2008/layout/VerticalCircleList"/>
    <dgm:cxn modelId="{2457B29E-9997-41BB-964F-E59AB68513F3}" type="presParOf" srcId="{0FB57F6B-C35C-40ED-B780-4CBA4549E93B}" destId="{1DFF2CC5-1DB8-4EAE-BF8F-F9365A40EC67}" srcOrd="2" destOrd="0" presId="urn:microsoft.com/office/officeart/2008/layout/VerticalCircleList"/>
    <dgm:cxn modelId="{725D1E8F-7BC3-468A-ACD5-20AAC5157D5F}" type="presParOf" srcId="{3333F19D-BC60-4386-B0FB-97F657E60C2F}" destId="{D62A93CF-2E05-4907-85EA-42F57E00E80D}" srcOrd="3" destOrd="0" presId="urn:microsoft.com/office/officeart/2008/layout/VerticalCircleList"/>
    <dgm:cxn modelId="{3A944BA1-BD33-4FD2-816A-8F005BA583B3}" type="presParOf" srcId="{D62A93CF-2E05-4907-85EA-42F57E00E80D}" destId="{3808C319-4AE7-42FB-AE4B-1CAB620EA78A}" srcOrd="0" destOrd="0" presId="urn:microsoft.com/office/officeart/2008/layout/VerticalCircleList"/>
    <dgm:cxn modelId="{DEEC4CDB-6F30-4FE4-843A-93D8346E3AD9}" type="presParOf" srcId="{D62A93CF-2E05-4907-85EA-42F57E00E80D}" destId="{53BB8632-8A0C-415E-BE32-A82E3BE5AC95}" srcOrd="1" destOrd="0" presId="urn:microsoft.com/office/officeart/2008/layout/VerticalCircleList"/>
    <dgm:cxn modelId="{215A8AAB-A6E0-4124-801A-AC1EBA80EDBD}" type="presParOf" srcId="{D62A93CF-2E05-4907-85EA-42F57E00E80D}" destId="{1FA0D9E4-796F-4C7C-BB28-CBEAD37B180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06A6A-794C-49BB-B972-0BF8126E4C75}">
      <dsp:nvSpPr>
        <dsp:cNvPr id="0" name=""/>
        <dsp:cNvSpPr/>
      </dsp:nvSpPr>
      <dsp:spPr>
        <a:xfrm>
          <a:off x="944708" y="205"/>
          <a:ext cx="876990" cy="8769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A6C32E-3BF9-447D-BB18-3FA5CBF0DF61}">
      <dsp:nvSpPr>
        <dsp:cNvPr id="0" name=""/>
        <dsp:cNvSpPr/>
      </dsp:nvSpPr>
      <dsp:spPr>
        <a:xfrm>
          <a:off x="1383203" y="205"/>
          <a:ext cx="4679067" cy="87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Guidelines</a:t>
          </a:r>
          <a:endParaRPr lang="en-US" sz="2400" kern="1200" dirty="0"/>
        </a:p>
      </dsp:txBody>
      <dsp:txXfrm>
        <a:off x="1383203" y="205"/>
        <a:ext cx="4679067" cy="876990"/>
      </dsp:txXfrm>
    </dsp:sp>
    <dsp:sp modelId="{A255A474-7B2D-43A2-8730-42180EEE83EF}">
      <dsp:nvSpPr>
        <dsp:cNvPr id="0" name=""/>
        <dsp:cNvSpPr/>
      </dsp:nvSpPr>
      <dsp:spPr>
        <a:xfrm>
          <a:off x="944708" y="877196"/>
          <a:ext cx="876990" cy="8769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C09D17-B280-472E-9CFE-FAA39F602A3E}">
      <dsp:nvSpPr>
        <dsp:cNvPr id="0" name=""/>
        <dsp:cNvSpPr/>
      </dsp:nvSpPr>
      <dsp:spPr>
        <a:xfrm>
          <a:off x="1383203" y="877196"/>
          <a:ext cx="4679067" cy="87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Security</a:t>
          </a:r>
          <a:endParaRPr lang="en-US" sz="2400" kern="1200" dirty="0"/>
        </a:p>
      </dsp:txBody>
      <dsp:txXfrm>
        <a:off x="1383203" y="877196"/>
        <a:ext cx="4679067" cy="876990"/>
      </dsp:txXfrm>
    </dsp:sp>
    <dsp:sp modelId="{73080C52-E945-4D8B-B3B8-C363D4F87DBB}">
      <dsp:nvSpPr>
        <dsp:cNvPr id="0" name=""/>
        <dsp:cNvSpPr/>
      </dsp:nvSpPr>
      <dsp:spPr>
        <a:xfrm>
          <a:off x="944708" y="1754187"/>
          <a:ext cx="876990" cy="8769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FF2CC5-1DB8-4EAE-BF8F-F9365A40EC67}">
      <dsp:nvSpPr>
        <dsp:cNvPr id="0" name=""/>
        <dsp:cNvSpPr/>
      </dsp:nvSpPr>
      <dsp:spPr>
        <a:xfrm>
          <a:off x="1383203" y="1754187"/>
          <a:ext cx="4679067" cy="87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Comfort</a:t>
          </a:r>
          <a:endParaRPr lang="en-US" sz="2400" kern="1200" dirty="0"/>
        </a:p>
      </dsp:txBody>
      <dsp:txXfrm>
        <a:off x="1383203" y="1754187"/>
        <a:ext cx="4679067" cy="876990"/>
      </dsp:txXfrm>
    </dsp:sp>
    <dsp:sp modelId="{53BB8632-8A0C-415E-BE32-A82E3BE5AC95}">
      <dsp:nvSpPr>
        <dsp:cNvPr id="0" name=""/>
        <dsp:cNvSpPr/>
      </dsp:nvSpPr>
      <dsp:spPr>
        <a:xfrm>
          <a:off x="944708" y="2631178"/>
          <a:ext cx="876990" cy="87699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A0D9E4-796F-4C7C-BB28-CBEAD37B1804}">
      <dsp:nvSpPr>
        <dsp:cNvPr id="0" name=""/>
        <dsp:cNvSpPr/>
      </dsp:nvSpPr>
      <dsp:spPr>
        <a:xfrm>
          <a:off x="1383203" y="2631178"/>
          <a:ext cx="4679067" cy="87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</a:t>
          </a:r>
          <a:endParaRPr lang="en-US" sz="2400" kern="1200" dirty="0"/>
        </a:p>
      </dsp:txBody>
      <dsp:txXfrm>
        <a:off x="1383203" y="2631178"/>
        <a:ext cx="4679067" cy="876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77F2-61BD-483C-AEE2-31A878CC80E2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1D7C5-D935-4FC2-A35A-1D3DDE41E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60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C0B561-496B-4A51-A145-021C3B5A3F75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DEA45D-7988-4B85-B744-3A1ACF0C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e to M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838200"/>
            <a:ext cx="4267200" cy="552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3136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7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 Opinions: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Express in good manner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Ask questions</a:t>
            </a:r>
            <a:r>
              <a:rPr lang="en-US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Wait for your turn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Respect: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espect each other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Listen skills: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Active listening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Opinions </a:t>
            </a:r>
          </a:p>
          <a:p>
            <a:pPr marL="342900" indent="-342900">
              <a:buAutoNum type="arabicPeriod"/>
            </a:pPr>
            <a:r>
              <a:rPr lang="en-US" dirty="0"/>
              <a:t>Q</a:t>
            </a:r>
            <a:r>
              <a:rPr lang="en-US" dirty="0" smtClean="0"/>
              <a:t>uestions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Respect</a:t>
            </a:r>
          </a:p>
          <a:p>
            <a:pPr marL="342900" indent="-342900">
              <a:buAutoNum type="arabicPeriod"/>
            </a:pPr>
            <a:r>
              <a:rPr lang="en-US" dirty="0" smtClean="0"/>
              <a:t>Listening skills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99655"/>
            <a:ext cx="3048000" cy="23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41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066800"/>
            <a:ext cx="3090863" cy="20752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Assignments (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495800"/>
            <a:ext cx="3298784" cy="115909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Complete</a:t>
            </a:r>
          </a:p>
          <a:p>
            <a:pPr marL="342900" indent="-342900">
              <a:buAutoNum type="arabicPeriod"/>
            </a:pPr>
            <a:r>
              <a:rPr lang="en-US" dirty="0" smtClean="0"/>
              <a:t>Deadline</a:t>
            </a:r>
          </a:p>
          <a:p>
            <a:pPr marL="342900" indent="-342900">
              <a:buAutoNum type="arabicPeriod"/>
            </a:pPr>
            <a:r>
              <a:rPr lang="en-US" dirty="0" smtClean="0"/>
              <a:t>Originality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Critical thinking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145894" y="856527"/>
            <a:ext cx="3090440" cy="51507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</a:t>
            </a:r>
            <a:r>
              <a:rPr lang="en-US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cover sheet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Deadlines</a:t>
            </a:r>
            <a:r>
              <a:rPr lang="en-US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(15:00) – 5%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Originality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it yourself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Critical Thinking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(analysis, compare and contrast, no cut and paste)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Clear Identity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 and NIM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6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5894" y="1943100"/>
            <a:ext cx="3090440" cy="406416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Active Participation</a:t>
            </a:r>
            <a:r>
              <a:rPr lang="en-US" dirty="0" smtClean="0"/>
              <a:t>: Listen, speak, do activities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Positive attitude</a:t>
            </a:r>
            <a:r>
              <a:rPr lang="en-US" dirty="0" smtClean="0"/>
              <a:t>: Respect and positive contribution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Maintain order</a:t>
            </a:r>
            <a:r>
              <a:rPr lang="en-US" dirty="0" smtClean="0"/>
              <a:t>: Maintain order and cleanliness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Originality:</a:t>
            </a:r>
            <a:r>
              <a:rPr lang="en-US" b="1" dirty="0" smtClean="0"/>
              <a:t> </a:t>
            </a:r>
            <a:r>
              <a:rPr lang="en-US" dirty="0" smtClean="0"/>
              <a:t>No plagiarism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Code of Ethics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Active participation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Positive attitude</a:t>
            </a:r>
          </a:p>
          <a:p>
            <a:pPr marL="342900" indent="-342900">
              <a:buAutoNum type="arabicPeriod"/>
            </a:pPr>
            <a:r>
              <a:rPr lang="en-US" dirty="0" smtClean="0"/>
              <a:t>Maintain order</a:t>
            </a:r>
          </a:p>
          <a:p>
            <a:pPr marL="342900" indent="-342900">
              <a:buAutoNum type="arabicPeriod"/>
            </a:pPr>
            <a:r>
              <a:rPr lang="en-US" dirty="0" smtClean="0"/>
              <a:t>Originality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15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066800"/>
            <a:ext cx="3090863" cy="17463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Rules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45894" y="1295400"/>
            <a:ext cx="3090440" cy="4711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Good Preparation: </a:t>
            </a:r>
            <a:r>
              <a:rPr lang="en-US" dirty="0" smtClean="0"/>
              <a:t>optimum preparation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Honesty</a:t>
            </a:r>
            <a:r>
              <a:rPr lang="en-US" dirty="0" smtClean="0"/>
              <a:t>: No cheating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Time management</a:t>
            </a:r>
            <a:r>
              <a:rPr lang="en-US" dirty="0" smtClean="0"/>
              <a:t>: Time allocation.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Instructions:</a:t>
            </a:r>
            <a:r>
              <a:rPr lang="en-US" b="1" dirty="0" smtClean="0"/>
              <a:t> </a:t>
            </a:r>
            <a:r>
              <a:rPr lang="en-US" dirty="0" smtClean="0"/>
              <a:t>Understand instructions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Completeness: </a:t>
            </a:r>
            <a:r>
              <a:rPr lang="en-US" dirty="0" smtClean="0"/>
              <a:t>Do all parts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Handwriting</a:t>
            </a:r>
            <a:r>
              <a:rPr lang="en-US" dirty="0" smtClean="0"/>
              <a:t>: Write clearly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Identity:</a:t>
            </a:r>
            <a:r>
              <a:rPr lang="en-US" dirty="0" smtClean="0"/>
              <a:t> Name and NIM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0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Casual and proper: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Clothing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Shoes</a:t>
            </a:r>
          </a:p>
          <a:p>
            <a:pPr marL="6858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b="1" dirty="0" smtClean="0">
                <a:solidFill>
                  <a:schemeClr val="bg2"/>
                </a:solidFill>
              </a:rPr>
              <a:t>Uniforms: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Official events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UPH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 Code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Casual and proper</a:t>
            </a:r>
          </a:p>
          <a:p>
            <a:pPr marL="342900" indent="-342900">
              <a:buAutoNum type="arabicPeriod"/>
            </a:pPr>
            <a:r>
              <a:rPr lang="en-US" dirty="0" smtClean="0"/>
              <a:t>Uniform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80"/>
          <a:stretch/>
        </p:blipFill>
        <p:spPr bwMode="auto">
          <a:xfrm>
            <a:off x="4724400" y="838200"/>
            <a:ext cx="3305175" cy="224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13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5894" y="3124199"/>
            <a:ext cx="3090440" cy="288306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But seek first his </a:t>
            </a:r>
            <a:r>
              <a:rPr lang="en-US" dirty="0" smtClean="0"/>
              <a:t>kingdom </a:t>
            </a:r>
            <a:r>
              <a:rPr lang="en-US" dirty="0"/>
              <a:t>and his righteousness, and all these things will be given to you as well.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Matthew 6: 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4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4.bp.blogspot.com/-pKNzK37AvHk/T5O1aYE9E_I/AAAAAAAAB6s/r_F0A1SzLGQ/s1600/sopan+santun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27702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ransviet.com.vn/libs/images/Image/images/San-pham-Tour/Du-lich-nuoc-ngoai/Chau-A/Japan/Cultural/Nhat_giaotiep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26256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1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Attendance</a:t>
            </a:r>
          </a:p>
          <a:p>
            <a:pPr marL="342900" indent="-342900">
              <a:buFont typeface="Wingdings 2" pitchFamily="18" charset="2"/>
              <a:buAutoNum type="arabicPeriod"/>
            </a:pPr>
            <a:r>
              <a:rPr lang="en-US" dirty="0" smtClean="0"/>
              <a:t>Communication</a:t>
            </a:r>
          </a:p>
          <a:p>
            <a:pPr marL="342900" indent="-342900">
              <a:buFont typeface="Wingdings 2" pitchFamily="18" charset="2"/>
              <a:buAutoNum type="arabicPeriod"/>
            </a:pPr>
            <a:r>
              <a:rPr lang="en-US" dirty="0" smtClean="0"/>
              <a:t>Assignments</a:t>
            </a:r>
          </a:p>
          <a:p>
            <a:pPr marL="342900" indent="-342900">
              <a:buAutoNum type="arabicPeriod"/>
            </a:pPr>
            <a:r>
              <a:rPr lang="en-US" dirty="0" smtClean="0"/>
              <a:t>Academic code of ethics</a:t>
            </a:r>
          </a:p>
          <a:p>
            <a:pPr marL="342900" indent="-342900">
              <a:buAutoNum type="arabicPeriod"/>
            </a:pPr>
            <a:r>
              <a:rPr lang="en-US" dirty="0" smtClean="0"/>
              <a:t>Exams</a:t>
            </a:r>
          </a:p>
          <a:p>
            <a:pPr marL="342900" indent="-342900">
              <a:buAutoNum type="arabicPeriod"/>
            </a:pPr>
            <a:r>
              <a:rPr lang="en-US" dirty="0" smtClean="0"/>
              <a:t>Dress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5" y="-48490"/>
            <a:ext cx="812352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56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Academic Regulations Team:</a:t>
            </a:r>
          </a:p>
          <a:p>
            <a:r>
              <a:rPr lang="en-US" dirty="0" err="1" smtClean="0"/>
              <a:t>Lia</a:t>
            </a:r>
            <a:r>
              <a:rPr lang="en-US" dirty="0" smtClean="0"/>
              <a:t>, Christine, 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7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09910" cy="8773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Day and Night</a:t>
            </a:r>
            <a:endParaRPr lang="en-US" dirty="0"/>
          </a:p>
        </p:txBody>
      </p:sp>
      <p:pic>
        <p:nvPicPr>
          <p:cNvPr id="7170" name="Picture 2" descr="http://us.123rf.com/400wm/400/400/soleluna77/soleluna771205/soleluna77120500014/13709866-sun-and-m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62200" y="2286000"/>
            <a:ext cx="466724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57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pic>
        <p:nvPicPr>
          <p:cNvPr id="8194" name="Picture 2" descr="http://2.bp.blogspot.com/-NEQopne6l2E/T5SoVtDbZDI/AAAAAAAAAAM/_ax1iKdEVhI/s1600/stock-vector-four-seasons-icons-515004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67200" y="1143000"/>
            <a:ext cx="4038600" cy="46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7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071310" cy="2629936"/>
          </a:xfrm>
        </p:spPr>
        <p:txBody>
          <a:bodyPr/>
          <a:lstStyle/>
          <a:p>
            <a:r>
              <a:rPr lang="en-US" dirty="0" smtClean="0"/>
              <a:t>Traffic Signs</a:t>
            </a:r>
            <a:endParaRPr lang="en-US" dirty="0"/>
          </a:p>
        </p:txBody>
      </p:sp>
      <p:pic>
        <p:nvPicPr>
          <p:cNvPr id="9218" name="Picture 2" descr="https://encrypted-tbn3.gstatic.com/images?q=tbn:ANd9GcTeIszMspg4I-IieHcdDtDsSz5CkcLa8vNn9D4FlEVMF3rhnQ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95800" y="2286000"/>
            <a:ext cx="3798094" cy="29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5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Rules/Policy is important?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8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Rules/Discipline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514600"/>
            <a:ext cx="7033708" cy="2895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For the moment all </a:t>
            </a:r>
            <a:r>
              <a:rPr lang="en-US" sz="2800" b="1" dirty="0">
                <a:solidFill>
                  <a:schemeClr val="accent5"/>
                </a:solidFill>
              </a:rPr>
              <a:t>discipline</a:t>
            </a:r>
            <a:r>
              <a:rPr lang="en-US" sz="2800" dirty="0">
                <a:solidFill>
                  <a:schemeClr val="accent5"/>
                </a:solidFill>
              </a:rPr>
              <a:t> seems painful rather than pleasant, but later it yields the </a:t>
            </a:r>
            <a:r>
              <a:rPr lang="en-US" sz="2800" b="1" dirty="0">
                <a:solidFill>
                  <a:schemeClr val="accent5"/>
                </a:solidFill>
              </a:rPr>
              <a:t>peaceful fruit </a:t>
            </a:r>
            <a:r>
              <a:rPr lang="en-US" sz="2800" dirty="0">
                <a:solidFill>
                  <a:schemeClr val="accent5"/>
                </a:solidFill>
              </a:rPr>
              <a:t>of </a:t>
            </a:r>
            <a:r>
              <a:rPr lang="en-US" sz="2800" b="1" dirty="0">
                <a:solidFill>
                  <a:schemeClr val="accent5"/>
                </a:solidFill>
              </a:rPr>
              <a:t>righteousness</a:t>
            </a:r>
            <a:r>
              <a:rPr lang="en-US" sz="2800" dirty="0">
                <a:solidFill>
                  <a:schemeClr val="accent5"/>
                </a:solidFill>
              </a:rPr>
              <a:t> to those who have been trained by it</a:t>
            </a:r>
            <a:r>
              <a:rPr lang="en-US" sz="2800" dirty="0" smtClean="0">
                <a:solidFill>
                  <a:schemeClr val="accent5"/>
                </a:solidFill>
              </a:rPr>
              <a:t>. (Hebrews 11: 12)</a:t>
            </a:r>
          </a:p>
          <a:p>
            <a:pPr marL="68580" indent="0">
              <a:buNone/>
            </a:pPr>
            <a:endParaRPr lang="en-US" sz="2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1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Rules/Policy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3693867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698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564" y="3733801"/>
            <a:ext cx="3304572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 (Presence in class)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219200"/>
            <a:ext cx="2476500" cy="224313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895600"/>
            <a:ext cx="3090440" cy="2959261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In-time: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Come before the class starts</a:t>
            </a:r>
          </a:p>
          <a:p>
            <a:r>
              <a:rPr lang="en-US" sz="18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Perfect attendance: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Attendance100%. </a:t>
            </a:r>
          </a:p>
          <a:p>
            <a:r>
              <a:rPr lang="en-US" sz="18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Signing: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Attendance list, Lab attendance list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7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357</TotalTime>
  <Words>290</Words>
  <Application>Microsoft Macintosh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Slide 1</vt:lpstr>
      <vt:lpstr>Slide 2</vt:lpstr>
      <vt:lpstr>Day and Night</vt:lpstr>
      <vt:lpstr>Seasons</vt:lpstr>
      <vt:lpstr>Traffic Signs</vt:lpstr>
      <vt:lpstr>Why Rules/Policy is important?</vt:lpstr>
      <vt:lpstr>The Importance of Rules/Discipline</vt:lpstr>
      <vt:lpstr>Rules/Policy</vt:lpstr>
      <vt:lpstr>Attendance (Presence in class)</vt:lpstr>
      <vt:lpstr>Communication (Komunikasi)</vt:lpstr>
      <vt:lpstr>Assignments (Tugas)</vt:lpstr>
      <vt:lpstr>Academic Code of Ethics</vt:lpstr>
      <vt:lpstr>Exam Rules</vt:lpstr>
      <vt:lpstr>Dress Code</vt:lpstr>
      <vt:lpstr>Matthew 6: 33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dosen</cp:lastModifiedBy>
  <cp:revision>21</cp:revision>
  <cp:lastPrinted>2013-08-16T00:58:02Z</cp:lastPrinted>
  <dcterms:created xsi:type="dcterms:W3CDTF">2013-08-14T07:55:19Z</dcterms:created>
  <dcterms:modified xsi:type="dcterms:W3CDTF">2013-08-27T04:59:39Z</dcterms:modified>
</cp:coreProperties>
</file>