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5" d="100"/>
          <a:sy n="85" d="100"/>
        </p:scale>
        <p:origin x="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E613BF-9CE9-4299-AF05-3FE35BE4AA1D}" type="doc">
      <dgm:prSet loTypeId="urn:microsoft.com/office/officeart/2005/8/layout/hierarchy3" loCatId="hierarchy" qsTypeId="urn:microsoft.com/office/officeart/2005/8/quickstyle/simple1" qsCatId="simple" csTypeId="urn:microsoft.com/office/officeart/2005/8/colors/colorful2" csCatId="colorful"/>
      <dgm:spPr/>
      <dgm:t>
        <a:bodyPr/>
        <a:lstStyle/>
        <a:p>
          <a:endParaRPr lang="en-US"/>
        </a:p>
      </dgm:t>
    </dgm:pt>
    <dgm:pt modelId="{F1245C25-DF89-4D46-AA6A-BAED48D1FFA6}">
      <dgm:prSet/>
      <dgm:spPr/>
      <dgm:t>
        <a:bodyPr/>
        <a:lstStyle/>
        <a:p>
          <a:r>
            <a:rPr lang="en-US" dirty="0"/>
            <a:t>Give proof of </a:t>
          </a:r>
        </a:p>
      </dgm:t>
    </dgm:pt>
    <dgm:pt modelId="{BE00586B-8823-43CF-93BF-2CA1E93EE442}" type="parTrans" cxnId="{EF20D423-D3FE-4B81-9B4E-AE832994DFC5}">
      <dgm:prSet/>
      <dgm:spPr/>
      <dgm:t>
        <a:bodyPr/>
        <a:lstStyle/>
        <a:p>
          <a:endParaRPr lang="en-US"/>
        </a:p>
      </dgm:t>
    </dgm:pt>
    <dgm:pt modelId="{E740572B-022D-44A2-B4A6-75004DE2B54C}" type="sibTrans" cxnId="{EF20D423-D3FE-4B81-9B4E-AE832994DFC5}">
      <dgm:prSet/>
      <dgm:spPr/>
      <dgm:t>
        <a:bodyPr/>
        <a:lstStyle/>
        <a:p>
          <a:endParaRPr lang="en-US"/>
        </a:p>
      </dgm:t>
    </dgm:pt>
    <dgm:pt modelId="{2BE08A9F-4297-43B2-9A5A-373433CA32D4}">
      <dgm:prSet/>
      <dgm:spPr/>
      <dgm:t>
        <a:bodyPr/>
        <a:lstStyle/>
        <a:p>
          <a:r>
            <a:rPr lang="en-US" dirty="0"/>
            <a:t>Honor</a:t>
          </a:r>
        </a:p>
      </dgm:t>
    </dgm:pt>
    <dgm:pt modelId="{D126E5EC-B98F-430C-A4B6-9F30B0F3F521}" type="parTrans" cxnId="{FE3377A5-61AB-4B81-A9CF-F2CFFE5ACBD4}">
      <dgm:prSet/>
      <dgm:spPr/>
      <dgm:t>
        <a:bodyPr/>
        <a:lstStyle/>
        <a:p>
          <a:endParaRPr lang="en-US"/>
        </a:p>
      </dgm:t>
    </dgm:pt>
    <dgm:pt modelId="{D7AC0750-BA0F-4D53-841D-48216A09E1CD}" type="sibTrans" cxnId="{FE3377A5-61AB-4B81-A9CF-F2CFFE5ACBD4}">
      <dgm:prSet/>
      <dgm:spPr/>
      <dgm:t>
        <a:bodyPr/>
        <a:lstStyle/>
        <a:p>
          <a:endParaRPr lang="en-US"/>
        </a:p>
      </dgm:t>
    </dgm:pt>
    <dgm:pt modelId="{44868E0A-BF4F-4363-B2B1-45BF5B4CE116}">
      <dgm:prSet/>
      <dgm:spPr/>
      <dgm:t>
        <a:bodyPr/>
        <a:lstStyle/>
        <a:p>
          <a:r>
            <a:rPr lang="en-US" dirty="0"/>
            <a:t>Argue</a:t>
          </a:r>
        </a:p>
      </dgm:t>
    </dgm:pt>
    <dgm:pt modelId="{92D9CDC9-BCFE-4F78-B586-8790A87B8534}" type="parTrans" cxnId="{C9873778-0C94-4A56-8B56-EE58AB1F29F4}">
      <dgm:prSet/>
      <dgm:spPr/>
      <dgm:t>
        <a:bodyPr/>
        <a:lstStyle/>
        <a:p>
          <a:endParaRPr lang="en-US"/>
        </a:p>
      </dgm:t>
    </dgm:pt>
    <dgm:pt modelId="{2846E143-A483-481D-81F6-BC2A9CECD96A}" type="sibTrans" cxnId="{C9873778-0C94-4A56-8B56-EE58AB1F29F4}">
      <dgm:prSet/>
      <dgm:spPr/>
      <dgm:t>
        <a:bodyPr/>
        <a:lstStyle/>
        <a:p>
          <a:endParaRPr lang="en-US"/>
        </a:p>
      </dgm:t>
    </dgm:pt>
    <dgm:pt modelId="{33DAF58B-564D-41AC-9FF6-244AD6D5325B}" type="pres">
      <dgm:prSet presAssocID="{94E613BF-9CE9-4299-AF05-3FE35BE4AA1D}" presName="diagram" presStyleCnt="0">
        <dgm:presLayoutVars>
          <dgm:chPref val="1"/>
          <dgm:dir/>
          <dgm:animOne val="branch"/>
          <dgm:animLvl val="lvl"/>
          <dgm:resizeHandles/>
        </dgm:presLayoutVars>
      </dgm:prSet>
      <dgm:spPr/>
    </dgm:pt>
    <dgm:pt modelId="{7FF01843-9FC8-4372-82FB-B4DD184F06C7}" type="pres">
      <dgm:prSet presAssocID="{F1245C25-DF89-4D46-AA6A-BAED48D1FFA6}" presName="root" presStyleCnt="0"/>
      <dgm:spPr/>
    </dgm:pt>
    <dgm:pt modelId="{B75570F6-B095-4850-9771-655883236910}" type="pres">
      <dgm:prSet presAssocID="{F1245C25-DF89-4D46-AA6A-BAED48D1FFA6}" presName="rootComposite" presStyleCnt="0"/>
      <dgm:spPr/>
    </dgm:pt>
    <dgm:pt modelId="{C9F9D048-25AA-47D1-879F-FAA669EDD7E5}" type="pres">
      <dgm:prSet presAssocID="{F1245C25-DF89-4D46-AA6A-BAED48D1FFA6}" presName="rootText" presStyleLbl="node1" presStyleIdx="0" presStyleCnt="3"/>
      <dgm:spPr/>
    </dgm:pt>
    <dgm:pt modelId="{B9D9DD3F-856C-4089-AFC0-5D61B9BA44AF}" type="pres">
      <dgm:prSet presAssocID="{F1245C25-DF89-4D46-AA6A-BAED48D1FFA6}" presName="rootConnector" presStyleLbl="node1" presStyleIdx="0" presStyleCnt="3"/>
      <dgm:spPr/>
    </dgm:pt>
    <dgm:pt modelId="{494C8A0F-6B7A-4235-A88E-7178B3879B58}" type="pres">
      <dgm:prSet presAssocID="{F1245C25-DF89-4D46-AA6A-BAED48D1FFA6}" presName="childShape" presStyleCnt="0"/>
      <dgm:spPr/>
    </dgm:pt>
    <dgm:pt modelId="{81C5FDEF-3828-4371-A9AD-23EE0BEAEE7A}" type="pres">
      <dgm:prSet presAssocID="{2BE08A9F-4297-43B2-9A5A-373433CA32D4}" presName="root" presStyleCnt="0"/>
      <dgm:spPr/>
    </dgm:pt>
    <dgm:pt modelId="{029D3E02-A97D-4575-8EA0-631D0DDDEC93}" type="pres">
      <dgm:prSet presAssocID="{2BE08A9F-4297-43B2-9A5A-373433CA32D4}" presName="rootComposite" presStyleCnt="0"/>
      <dgm:spPr/>
    </dgm:pt>
    <dgm:pt modelId="{A6B0A66D-1678-4837-AA8A-1DBFA53B3BAC}" type="pres">
      <dgm:prSet presAssocID="{2BE08A9F-4297-43B2-9A5A-373433CA32D4}" presName="rootText" presStyleLbl="node1" presStyleIdx="1" presStyleCnt="3"/>
      <dgm:spPr/>
    </dgm:pt>
    <dgm:pt modelId="{EBF89557-E3F8-4574-8992-5653E6CCCF28}" type="pres">
      <dgm:prSet presAssocID="{2BE08A9F-4297-43B2-9A5A-373433CA32D4}" presName="rootConnector" presStyleLbl="node1" presStyleIdx="1" presStyleCnt="3"/>
      <dgm:spPr/>
    </dgm:pt>
    <dgm:pt modelId="{06601106-C79C-423D-A251-69E46A1126F4}" type="pres">
      <dgm:prSet presAssocID="{2BE08A9F-4297-43B2-9A5A-373433CA32D4}" presName="childShape" presStyleCnt="0"/>
      <dgm:spPr/>
    </dgm:pt>
    <dgm:pt modelId="{001FBCEC-7655-436F-B3DB-6D2E8833A305}" type="pres">
      <dgm:prSet presAssocID="{44868E0A-BF4F-4363-B2B1-45BF5B4CE116}" presName="root" presStyleCnt="0"/>
      <dgm:spPr/>
    </dgm:pt>
    <dgm:pt modelId="{1EA49534-B841-4734-B3ED-974FF4B442B4}" type="pres">
      <dgm:prSet presAssocID="{44868E0A-BF4F-4363-B2B1-45BF5B4CE116}" presName="rootComposite" presStyleCnt="0"/>
      <dgm:spPr/>
    </dgm:pt>
    <dgm:pt modelId="{FF261C88-7A37-44BE-B274-F7120D667420}" type="pres">
      <dgm:prSet presAssocID="{44868E0A-BF4F-4363-B2B1-45BF5B4CE116}" presName="rootText" presStyleLbl="node1" presStyleIdx="2" presStyleCnt="3"/>
      <dgm:spPr/>
    </dgm:pt>
    <dgm:pt modelId="{F5DB92EC-75AE-4C56-A19F-D4094CE85D03}" type="pres">
      <dgm:prSet presAssocID="{44868E0A-BF4F-4363-B2B1-45BF5B4CE116}" presName="rootConnector" presStyleLbl="node1" presStyleIdx="2" presStyleCnt="3"/>
      <dgm:spPr/>
    </dgm:pt>
    <dgm:pt modelId="{7F2CDEAD-A301-4A87-897A-44DA4FF3BDAA}" type="pres">
      <dgm:prSet presAssocID="{44868E0A-BF4F-4363-B2B1-45BF5B4CE116}" presName="childShape" presStyleCnt="0"/>
      <dgm:spPr/>
    </dgm:pt>
  </dgm:ptLst>
  <dgm:cxnLst>
    <dgm:cxn modelId="{EF20D423-D3FE-4B81-9B4E-AE832994DFC5}" srcId="{94E613BF-9CE9-4299-AF05-3FE35BE4AA1D}" destId="{F1245C25-DF89-4D46-AA6A-BAED48D1FFA6}" srcOrd="0" destOrd="0" parTransId="{BE00586B-8823-43CF-93BF-2CA1E93EE442}" sibTransId="{E740572B-022D-44A2-B4A6-75004DE2B54C}"/>
    <dgm:cxn modelId="{98FFEC2C-CC60-48BA-A2D1-6D85F58E1CCA}" type="presOf" srcId="{F1245C25-DF89-4D46-AA6A-BAED48D1FFA6}" destId="{C9F9D048-25AA-47D1-879F-FAA669EDD7E5}" srcOrd="0" destOrd="0" presId="urn:microsoft.com/office/officeart/2005/8/layout/hierarchy3"/>
    <dgm:cxn modelId="{F4D5A961-A7B9-4537-8647-D5A53829AE48}" type="presOf" srcId="{44868E0A-BF4F-4363-B2B1-45BF5B4CE116}" destId="{FF261C88-7A37-44BE-B274-F7120D667420}" srcOrd="0" destOrd="0" presId="urn:microsoft.com/office/officeart/2005/8/layout/hierarchy3"/>
    <dgm:cxn modelId="{C9873778-0C94-4A56-8B56-EE58AB1F29F4}" srcId="{94E613BF-9CE9-4299-AF05-3FE35BE4AA1D}" destId="{44868E0A-BF4F-4363-B2B1-45BF5B4CE116}" srcOrd="2" destOrd="0" parTransId="{92D9CDC9-BCFE-4F78-B586-8790A87B8534}" sibTransId="{2846E143-A483-481D-81F6-BC2A9CECD96A}"/>
    <dgm:cxn modelId="{53BA0986-7B36-4E18-902C-0851A43B9EDB}" type="presOf" srcId="{2BE08A9F-4297-43B2-9A5A-373433CA32D4}" destId="{A6B0A66D-1678-4837-AA8A-1DBFA53B3BAC}" srcOrd="0" destOrd="0" presId="urn:microsoft.com/office/officeart/2005/8/layout/hierarchy3"/>
    <dgm:cxn modelId="{140A5C93-FF3D-4252-81D8-7746FA01B7B6}" type="presOf" srcId="{2BE08A9F-4297-43B2-9A5A-373433CA32D4}" destId="{EBF89557-E3F8-4574-8992-5653E6CCCF28}" srcOrd="1" destOrd="0" presId="urn:microsoft.com/office/officeart/2005/8/layout/hierarchy3"/>
    <dgm:cxn modelId="{E1A48995-014F-48DD-80E7-984487C4CD91}" type="presOf" srcId="{44868E0A-BF4F-4363-B2B1-45BF5B4CE116}" destId="{F5DB92EC-75AE-4C56-A19F-D4094CE85D03}" srcOrd="1" destOrd="0" presId="urn:microsoft.com/office/officeart/2005/8/layout/hierarchy3"/>
    <dgm:cxn modelId="{B40E57A1-C0B1-4784-8F51-64D8CF1B073C}" type="presOf" srcId="{94E613BF-9CE9-4299-AF05-3FE35BE4AA1D}" destId="{33DAF58B-564D-41AC-9FF6-244AD6D5325B}" srcOrd="0" destOrd="0" presId="urn:microsoft.com/office/officeart/2005/8/layout/hierarchy3"/>
    <dgm:cxn modelId="{FE3377A5-61AB-4B81-A9CF-F2CFFE5ACBD4}" srcId="{94E613BF-9CE9-4299-AF05-3FE35BE4AA1D}" destId="{2BE08A9F-4297-43B2-9A5A-373433CA32D4}" srcOrd="1" destOrd="0" parTransId="{D126E5EC-B98F-430C-A4B6-9F30B0F3F521}" sibTransId="{D7AC0750-BA0F-4D53-841D-48216A09E1CD}"/>
    <dgm:cxn modelId="{181D15B8-9ADF-4D0B-B019-924646EC3833}" type="presOf" srcId="{F1245C25-DF89-4D46-AA6A-BAED48D1FFA6}" destId="{B9D9DD3F-856C-4089-AFC0-5D61B9BA44AF}" srcOrd="1" destOrd="0" presId="urn:microsoft.com/office/officeart/2005/8/layout/hierarchy3"/>
    <dgm:cxn modelId="{4F8DCAA9-63E4-4A92-A194-42C084502B3B}" type="presParOf" srcId="{33DAF58B-564D-41AC-9FF6-244AD6D5325B}" destId="{7FF01843-9FC8-4372-82FB-B4DD184F06C7}" srcOrd="0" destOrd="0" presId="urn:microsoft.com/office/officeart/2005/8/layout/hierarchy3"/>
    <dgm:cxn modelId="{FC4618A5-4362-4C0C-8F3A-50316BC7DF7E}" type="presParOf" srcId="{7FF01843-9FC8-4372-82FB-B4DD184F06C7}" destId="{B75570F6-B095-4850-9771-655883236910}" srcOrd="0" destOrd="0" presId="urn:microsoft.com/office/officeart/2005/8/layout/hierarchy3"/>
    <dgm:cxn modelId="{F29CC644-4CCD-4C56-A854-A0EF6D29E7CD}" type="presParOf" srcId="{B75570F6-B095-4850-9771-655883236910}" destId="{C9F9D048-25AA-47D1-879F-FAA669EDD7E5}" srcOrd="0" destOrd="0" presId="urn:microsoft.com/office/officeart/2005/8/layout/hierarchy3"/>
    <dgm:cxn modelId="{6E6B6A7A-8C6A-4638-932F-04E8B737F632}" type="presParOf" srcId="{B75570F6-B095-4850-9771-655883236910}" destId="{B9D9DD3F-856C-4089-AFC0-5D61B9BA44AF}" srcOrd="1" destOrd="0" presId="urn:microsoft.com/office/officeart/2005/8/layout/hierarchy3"/>
    <dgm:cxn modelId="{DDA092CE-BDA5-4C72-97D1-AC755815BACD}" type="presParOf" srcId="{7FF01843-9FC8-4372-82FB-B4DD184F06C7}" destId="{494C8A0F-6B7A-4235-A88E-7178B3879B58}" srcOrd="1" destOrd="0" presId="urn:microsoft.com/office/officeart/2005/8/layout/hierarchy3"/>
    <dgm:cxn modelId="{7632B754-CD5B-4CEE-B688-474038A3F0F9}" type="presParOf" srcId="{33DAF58B-564D-41AC-9FF6-244AD6D5325B}" destId="{81C5FDEF-3828-4371-A9AD-23EE0BEAEE7A}" srcOrd="1" destOrd="0" presId="urn:microsoft.com/office/officeart/2005/8/layout/hierarchy3"/>
    <dgm:cxn modelId="{52272695-66BD-4C67-A91E-ECDE0A2ACA79}" type="presParOf" srcId="{81C5FDEF-3828-4371-A9AD-23EE0BEAEE7A}" destId="{029D3E02-A97D-4575-8EA0-631D0DDDEC93}" srcOrd="0" destOrd="0" presId="urn:microsoft.com/office/officeart/2005/8/layout/hierarchy3"/>
    <dgm:cxn modelId="{19A4F61F-964A-4E33-9C7C-2C558CD944F6}" type="presParOf" srcId="{029D3E02-A97D-4575-8EA0-631D0DDDEC93}" destId="{A6B0A66D-1678-4837-AA8A-1DBFA53B3BAC}" srcOrd="0" destOrd="0" presId="urn:microsoft.com/office/officeart/2005/8/layout/hierarchy3"/>
    <dgm:cxn modelId="{E27E0436-5C79-4BA4-AD06-B6737938CC87}" type="presParOf" srcId="{029D3E02-A97D-4575-8EA0-631D0DDDEC93}" destId="{EBF89557-E3F8-4574-8992-5653E6CCCF28}" srcOrd="1" destOrd="0" presId="urn:microsoft.com/office/officeart/2005/8/layout/hierarchy3"/>
    <dgm:cxn modelId="{DA8A467E-DD7F-4290-90FA-361254B69CD4}" type="presParOf" srcId="{81C5FDEF-3828-4371-A9AD-23EE0BEAEE7A}" destId="{06601106-C79C-423D-A251-69E46A1126F4}" srcOrd="1" destOrd="0" presId="urn:microsoft.com/office/officeart/2005/8/layout/hierarchy3"/>
    <dgm:cxn modelId="{C43A77CF-4637-482C-9AA2-A64C37C5D5C6}" type="presParOf" srcId="{33DAF58B-564D-41AC-9FF6-244AD6D5325B}" destId="{001FBCEC-7655-436F-B3DB-6D2E8833A305}" srcOrd="2" destOrd="0" presId="urn:microsoft.com/office/officeart/2005/8/layout/hierarchy3"/>
    <dgm:cxn modelId="{887EF9E2-320D-44BC-B527-C6E826C92B02}" type="presParOf" srcId="{001FBCEC-7655-436F-B3DB-6D2E8833A305}" destId="{1EA49534-B841-4734-B3ED-974FF4B442B4}" srcOrd="0" destOrd="0" presId="urn:microsoft.com/office/officeart/2005/8/layout/hierarchy3"/>
    <dgm:cxn modelId="{185A615F-C74C-4DC1-BBD6-44B2ACA02DFF}" type="presParOf" srcId="{1EA49534-B841-4734-B3ED-974FF4B442B4}" destId="{FF261C88-7A37-44BE-B274-F7120D667420}" srcOrd="0" destOrd="0" presId="urn:microsoft.com/office/officeart/2005/8/layout/hierarchy3"/>
    <dgm:cxn modelId="{F20087EF-7529-4319-8D76-8087F6EB606A}" type="presParOf" srcId="{1EA49534-B841-4734-B3ED-974FF4B442B4}" destId="{F5DB92EC-75AE-4C56-A19F-D4094CE85D03}" srcOrd="1" destOrd="0" presId="urn:microsoft.com/office/officeart/2005/8/layout/hierarchy3"/>
    <dgm:cxn modelId="{2FC36996-BE9E-4B73-9337-028193589C78}" type="presParOf" srcId="{001FBCEC-7655-436F-B3DB-6D2E8833A305}" destId="{7F2CDEAD-A301-4A87-897A-44DA4FF3BDA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7AA82F-45D6-4089-9D7C-569D257FB3CC}" type="doc">
      <dgm:prSet loTypeId="urn:microsoft.com/office/officeart/2016/7/layout/BasicLinearProcessNumbered" loCatId="process" qsTypeId="urn:microsoft.com/office/officeart/2005/8/quickstyle/simple1" qsCatId="simple" csTypeId="urn:microsoft.com/office/officeart/2005/8/colors/colorful5" csCatId="colorful"/>
      <dgm:spPr/>
      <dgm:t>
        <a:bodyPr/>
        <a:lstStyle/>
        <a:p>
          <a:endParaRPr lang="en-US"/>
        </a:p>
      </dgm:t>
    </dgm:pt>
    <dgm:pt modelId="{2C7F15C9-732E-42D4-A893-EAFD0CB9E092}">
      <dgm:prSet custT="1"/>
      <dgm:spPr/>
      <dgm:t>
        <a:bodyPr/>
        <a:lstStyle/>
        <a:p>
          <a:pPr algn="ctr"/>
          <a:r>
            <a:rPr lang="en-US" sz="4000" dirty="0"/>
            <a:t>Mockery</a:t>
          </a:r>
        </a:p>
      </dgm:t>
    </dgm:pt>
    <dgm:pt modelId="{00A9F65D-0EC8-48CA-B9DC-9F87894DCCCB}" type="parTrans" cxnId="{AF9C43EF-D2D9-461C-835A-9D17EE4077DB}">
      <dgm:prSet/>
      <dgm:spPr/>
      <dgm:t>
        <a:bodyPr/>
        <a:lstStyle/>
        <a:p>
          <a:endParaRPr lang="en-US"/>
        </a:p>
      </dgm:t>
    </dgm:pt>
    <dgm:pt modelId="{6A8F5D5E-9F79-410B-BBE5-22C6B78EC0FB}" type="sibTrans" cxnId="{AF9C43EF-D2D9-461C-835A-9D17EE4077DB}">
      <dgm:prSet phldrT="1" phldr="0"/>
      <dgm:spPr/>
      <dgm:t>
        <a:bodyPr/>
        <a:lstStyle/>
        <a:p>
          <a:r>
            <a:rPr lang="en-US"/>
            <a:t>1</a:t>
          </a:r>
        </a:p>
      </dgm:t>
    </dgm:pt>
    <dgm:pt modelId="{07EA22D9-A1E9-42FB-8881-50DFD49469DF}">
      <dgm:prSet custT="1"/>
      <dgm:spPr/>
      <dgm:t>
        <a:bodyPr/>
        <a:lstStyle/>
        <a:p>
          <a:pPr algn="ctr"/>
          <a:r>
            <a:rPr lang="en-US" sz="4000" dirty="0"/>
            <a:t>Example</a:t>
          </a:r>
        </a:p>
      </dgm:t>
    </dgm:pt>
    <dgm:pt modelId="{7AC7E27C-578A-4C3C-BF95-F8ED48D63542}" type="parTrans" cxnId="{D1C4B5A7-89B9-42D9-A1CC-EB7ABC544678}">
      <dgm:prSet/>
      <dgm:spPr/>
      <dgm:t>
        <a:bodyPr/>
        <a:lstStyle/>
        <a:p>
          <a:endParaRPr lang="en-US"/>
        </a:p>
      </dgm:t>
    </dgm:pt>
    <dgm:pt modelId="{DD430F0E-8267-47A6-BE4E-1336A9220354}" type="sibTrans" cxnId="{D1C4B5A7-89B9-42D9-A1CC-EB7ABC544678}">
      <dgm:prSet phldrT="2" phldr="0"/>
      <dgm:spPr/>
      <dgm:t>
        <a:bodyPr/>
        <a:lstStyle/>
        <a:p>
          <a:r>
            <a:rPr lang="en-US"/>
            <a:t>2</a:t>
          </a:r>
        </a:p>
      </dgm:t>
    </dgm:pt>
    <dgm:pt modelId="{5ED242A3-F849-476A-B6D9-9AC157D1D356}">
      <dgm:prSet custT="1"/>
      <dgm:spPr/>
      <dgm:t>
        <a:bodyPr/>
        <a:lstStyle/>
        <a:p>
          <a:pPr algn="ctr"/>
          <a:r>
            <a:rPr lang="en-US" sz="4000" dirty="0"/>
            <a:t>Emblem</a:t>
          </a:r>
        </a:p>
      </dgm:t>
    </dgm:pt>
    <dgm:pt modelId="{96E3AAE4-39C8-4377-AAEE-76E694E30932}" type="parTrans" cxnId="{33B5FC3E-5223-4AE3-ADC0-2D35E8FA3944}">
      <dgm:prSet/>
      <dgm:spPr/>
      <dgm:t>
        <a:bodyPr/>
        <a:lstStyle/>
        <a:p>
          <a:endParaRPr lang="en-US"/>
        </a:p>
      </dgm:t>
    </dgm:pt>
    <dgm:pt modelId="{A21505DF-9305-4C48-8368-F9726246A4BC}" type="sibTrans" cxnId="{33B5FC3E-5223-4AE3-ADC0-2D35E8FA3944}">
      <dgm:prSet phldrT="3" phldr="0"/>
      <dgm:spPr/>
      <dgm:t>
        <a:bodyPr/>
        <a:lstStyle/>
        <a:p>
          <a:r>
            <a:rPr lang="en-US"/>
            <a:t>3</a:t>
          </a:r>
        </a:p>
      </dgm:t>
    </dgm:pt>
    <dgm:pt modelId="{3FF7C8ED-DF93-48B4-97E0-AE5CBEF0068D}" type="pres">
      <dgm:prSet presAssocID="{4D7AA82F-45D6-4089-9D7C-569D257FB3CC}" presName="Name0" presStyleCnt="0">
        <dgm:presLayoutVars>
          <dgm:animLvl val="lvl"/>
          <dgm:resizeHandles val="exact"/>
        </dgm:presLayoutVars>
      </dgm:prSet>
      <dgm:spPr/>
    </dgm:pt>
    <dgm:pt modelId="{CD1C8A98-8B23-41E0-8924-B0E5F6BAA3B3}" type="pres">
      <dgm:prSet presAssocID="{2C7F15C9-732E-42D4-A893-EAFD0CB9E092}" presName="compositeNode" presStyleCnt="0">
        <dgm:presLayoutVars>
          <dgm:bulletEnabled val="1"/>
        </dgm:presLayoutVars>
      </dgm:prSet>
      <dgm:spPr/>
    </dgm:pt>
    <dgm:pt modelId="{88C56D63-66A7-410D-B69B-69EB26D8F1DB}" type="pres">
      <dgm:prSet presAssocID="{2C7F15C9-732E-42D4-A893-EAFD0CB9E092}" presName="bgRect" presStyleLbl="bgAccFollowNode1" presStyleIdx="0" presStyleCnt="3"/>
      <dgm:spPr/>
    </dgm:pt>
    <dgm:pt modelId="{6B05492C-4EC2-4551-881E-96119A5E0788}" type="pres">
      <dgm:prSet presAssocID="{6A8F5D5E-9F79-410B-BBE5-22C6B78EC0FB}" presName="sibTransNodeCircle" presStyleLbl="alignNode1" presStyleIdx="0" presStyleCnt="6">
        <dgm:presLayoutVars>
          <dgm:chMax val="0"/>
          <dgm:bulletEnabled/>
        </dgm:presLayoutVars>
      </dgm:prSet>
      <dgm:spPr/>
    </dgm:pt>
    <dgm:pt modelId="{3F1596A9-C452-4955-B241-9B89C7615F01}" type="pres">
      <dgm:prSet presAssocID="{2C7F15C9-732E-42D4-A893-EAFD0CB9E092}" presName="bottomLine" presStyleLbl="alignNode1" presStyleIdx="1" presStyleCnt="6">
        <dgm:presLayoutVars/>
      </dgm:prSet>
      <dgm:spPr/>
    </dgm:pt>
    <dgm:pt modelId="{32C36962-4198-4F23-BDE1-9479900D22C2}" type="pres">
      <dgm:prSet presAssocID="{2C7F15C9-732E-42D4-A893-EAFD0CB9E092}" presName="nodeText" presStyleLbl="bgAccFollowNode1" presStyleIdx="0" presStyleCnt="3">
        <dgm:presLayoutVars>
          <dgm:bulletEnabled val="1"/>
        </dgm:presLayoutVars>
      </dgm:prSet>
      <dgm:spPr/>
    </dgm:pt>
    <dgm:pt modelId="{72015F26-9D4C-468F-9808-CA306514DBFE}" type="pres">
      <dgm:prSet presAssocID="{6A8F5D5E-9F79-410B-BBE5-22C6B78EC0FB}" presName="sibTrans" presStyleCnt="0"/>
      <dgm:spPr/>
    </dgm:pt>
    <dgm:pt modelId="{195D5F12-7D30-491E-A458-63C598B796B5}" type="pres">
      <dgm:prSet presAssocID="{07EA22D9-A1E9-42FB-8881-50DFD49469DF}" presName="compositeNode" presStyleCnt="0">
        <dgm:presLayoutVars>
          <dgm:bulletEnabled val="1"/>
        </dgm:presLayoutVars>
      </dgm:prSet>
      <dgm:spPr/>
    </dgm:pt>
    <dgm:pt modelId="{C2A12FA5-6088-413E-A5CF-92DFA003B61E}" type="pres">
      <dgm:prSet presAssocID="{07EA22D9-A1E9-42FB-8881-50DFD49469DF}" presName="bgRect" presStyleLbl="bgAccFollowNode1" presStyleIdx="1" presStyleCnt="3" custLinFactNeighborX="0"/>
      <dgm:spPr/>
    </dgm:pt>
    <dgm:pt modelId="{039FC3E7-28F0-439F-BE2C-D827C0FBE6FB}" type="pres">
      <dgm:prSet presAssocID="{DD430F0E-8267-47A6-BE4E-1336A9220354}" presName="sibTransNodeCircle" presStyleLbl="alignNode1" presStyleIdx="2" presStyleCnt="6">
        <dgm:presLayoutVars>
          <dgm:chMax val="0"/>
          <dgm:bulletEnabled/>
        </dgm:presLayoutVars>
      </dgm:prSet>
      <dgm:spPr/>
    </dgm:pt>
    <dgm:pt modelId="{F0E9C3C9-BD66-4E36-AC8D-51F9B9C024A2}" type="pres">
      <dgm:prSet presAssocID="{07EA22D9-A1E9-42FB-8881-50DFD49469DF}" presName="bottomLine" presStyleLbl="alignNode1" presStyleIdx="3" presStyleCnt="6">
        <dgm:presLayoutVars/>
      </dgm:prSet>
      <dgm:spPr/>
    </dgm:pt>
    <dgm:pt modelId="{0DD98B8B-ABCB-410D-9920-97C7CAB49B1E}" type="pres">
      <dgm:prSet presAssocID="{07EA22D9-A1E9-42FB-8881-50DFD49469DF}" presName="nodeText" presStyleLbl="bgAccFollowNode1" presStyleIdx="1" presStyleCnt="3">
        <dgm:presLayoutVars>
          <dgm:bulletEnabled val="1"/>
        </dgm:presLayoutVars>
      </dgm:prSet>
      <dgm:spPr/>
    </dgm:pt>
    <dgm:pt modelId="{45D533FA-A14E-4206-ADE3-B73AE8956153}" type="pres">
      <dgm:prSet presAssocID="{DD430F0E-8267-47A6-BE4E-1336A9220354}" presName="sibTrans" presStyleCnt="0"/>
      <dgm:spPr/>
    </dgm:pt>
    <dgm:pt modelId="{EB04E2F0-D7A2-440F-B924-8C8839E5CDB5}" type="pres">
      <dgm:prSet presAssocID="{5ED242A3-F849-476A-B6D9-9AC157D1D356}" presName="compositeNode" presStyleCnt="0">
        <dgm:presLayoutVars>
          <dgm:bulletEnabled val="1"/>
        </dgm:presLayoutVars>
      </dgm:prSet>
      <dgm:spPr/>
    </dgm:pt>
    <dgm:pt modelId="{314CA9B1-84DE-4D33-99CB-EF1F9F8C9DBF}" type="pres">
      <dgm:prSet presAssocID="{5ED242A3-F849-476A-B6D9-9AC157D1D356}" presName="bgRect" presStyleLbl="bgAccFollowNode1" presStyleIdx="2" presStyleCnt="3"/>
      <dgm:spPr/>
    </dgm:pt>
    <dgm:pt modelId="{0966CF98-6BAC-4A1C-9689-A264297342FC}" type="pres">
      <dgm:prSet presAssocID="{A21505DF-9305-4C48-8368-F9726246A4BC}" presName="sibTransNodeCircle" presStyleLbl="alignNode1" presStyleIdx="4" presStyleCnt="6">
        <dgm:presLayoutVars>
          <dgm:chMax val="0"/>
          <dgm:bulletEnabled/>
        </dgm:presLayoutVars>
      </dgm:prSet>
      <dgm:spPr/>
    </dgm:pt>
    <dgm:pt modelId="{837072FD-FE74-496D-BA6D-AFC00E9325C6}" type="pres">
      <dgm:prSet presAssocID="{5ED242A3-F849-476A-B6D9-9AC157D1D356}" presName="bottomLine" presStyleLbl="alignNode1" presStyleIdx="5" presStyleCnt="6">
        <dgm:presLayoutVars/>
      </dgm:prSet>
      <dgm:spPr/>
    </dgm:pt>
    <dgm:pt modelId="{8F20D28A-13B8-432D-B4C8-1D56A5DCF7CF}" type="pres">
      <dgm:prSet presAssocID="{5ED242A3-F849-476A-B6D9-9AC157D1D356}" presName="nodeText" presStyleLbl="bgAccFollowNode1" presStyleIdx="2" presStyleCnt="3">
        <dgm:presLayoutVars>
          <dgm:bulletEnabled val="1"/>
        </dgm:presLayoutVars>
      </dgm:prSet>
      <dgm:spPr/>
    </dgm:pt>
  </dgm:ptLst>
  <dgm:cxnLst>
    <dgm:cxn modelId="{9FE1D31F-ED32-48AF-A1FB-A4B7E5C6E7C0}" type="presOf" srcId="{2C7F15C9-732E-42D4-A893-EAFD0CB9E092}" destId="{32C36962-4198-4F23-BDE1-9479900D22C2}" srcOrd="1" destOrd="0" presId="urn:microsoft.com/office/officeart/2016/7/layout/BasicLinearProcessNumbered"/>
    <dgm:cxn modelId="{9AB69F21-5435-40E3-975F-9122C0DC490F}" type="presOf" srcId="{07EA22D9-A1E9-42FB-8881-50DFD49469DF}" destId="{C2A12FA5-6088-413E-A5CF-92DFA003B61E}" srcOrd="0" destOrd="0" presId="urn:microsoft.com/office/officeart/2016/7/layout/BasicLinearProcessNumbered"/>
    <dgm:cxn modelId="{2810BE26-F0A2-4F93-BCA3-BF3A401A5C8C}" type="presOf" srcId="{6A8F5D5E-9F79-410B-BBE5-22C6B78EC0FB}" destId="{6B05492C-4EC2-4551-881E-96119A5E0788}" srcOrd="0" destOrd="0" presId="urn:microsoft.com/office/officeart/2016/7/layout/BasicLinearProcessNumbered"/>
    <dgm:cxn modelId="{9535252A-FDCB-410A-9E79-37A856A0E776}" type="presOf" srcId="{5ED242A3-F849-476A-B6D9-9AC157D1D356}" destId="{314CA9B1-84DE-4D33-99CB-EF1F9F8C9DBF}" srcOrd="0" destOrd="0" presId="urn:microsoft.com/office/officeart/2016/7/layout/BasicLinearProcessNumbered"/>
    <dgm:cxn modelId="{AEFA5C2C-D25D-43C2-A52C-0B6222B5F110}" type="presOf" srcId="{A21505DF-9305-4C48-8368-F9726246A4BC}" destId="{0966CF98-6BAC-4A1C-9689-A264297342FC}" srcOrd="0" destOrd="0" presId="urn:microsoft.com/office/officeart/2016/7/layout/BasicLinearProcessNumbered"/>
    <dgm:cxn modelId="{33B5FC3E-5223-4AE3-ADC0-2D35E8FA3944}" srcId="{4D7AA82F-45D6-4089-9D7C-569D257FB3CC}" destId="{5ED242A3-F849-476A-B6D9-9AC157D1D356}" srcOrd="2" destOrd="0" parTransId="{96E3AAE4-39C8-4377-AAEE-76E694E30932}" sibTransId="{A21505DF-9305-4C48-8368-F9726246A4BC}"/>
    <dgm:cxn modelId="{F3DC7C50-684E-44E4-A21B-95A5442CBD2F}" type="presOf" srcId="{07EA22D9-A1E9-42FB-8881-50DFD49469DF}" destId="{0DD98B8B-ABCB-410D-9920-97C7CAB49B1E}" srcOrd="1" destOrd="0" presId="urn:microsoft.com/office/officeart/2016/7/layout/BasicLinearProcessNumbered"/>
    <dgm:cxn modelId="{E60F8470-91E4-4A45-BAF6-CB890E7FFEFD}" type="presOf" srcId="{4D7AA82F-45D6-4089-9D7C-569D257FB3CC}" destId="{3FF7C8ED-DF93-48B4-97E0-AE5CBEF0068D}" srcOrd="0" destOrd="0" presId="urn:microsoft.com/office/officeart/2016/7/layout/BasicLinearProcessNumbered"/>
    <dgm:cxn modelId="{1FCBA58C-91E8-4354-B112-7ABA96AA139B}" type="presOf" srcId="{DD430F0E-8267-47A6-BE4E-1336A9220354}" destId="{039FC3E7-28F0-439F-BE2C-D827C0FBE6FB}" srcOrd="0" destOrd="0" presId="urn:microsoft.com/office/officeart/2016/7/layout/BasicLinearProcessNumbered"/>
    <dgm:cxn modelId="{02025FA1-36F7-40DC-A394-420974BC0869}" type="presOf" srcId="{5ED242A3-F849-476A-B6D9-9AC157D1D356}" destId="{8F20D28A-13B8-432D-B4C8-1D56A5DCF7CF}" srcOrd="1" destOrd="0" presId="urn:microsoft.com/office/officeart/2016/7/layout/BasicLinearProcessNumbered"/>
    <dgm:cxn modelId="{D1C4B5A7-89B9-42D9-A1CC-EB7ABC544678}" srcId="{4D7AA82F-45D6-4089-9D7C-569D257FB3CC}" destId="{07EA22D9-A1E9-42FB-8881-50DFD49469DF}" srcOrd="1" destOrd="0" parTransId="{7AC7E27C-578A-4C3C-BF95-F8ED48D63542}" sibTransId="{DD430F0E-8267-47A6-BE4E-1336A9220354}"/>
    <dgm:cxn modelId="{D57D21C0-0FFB-416E-B899-F8DD4FCD3BED}" type="presOf" srcId="{2C7F15C9-732E-42D4-A893-EAFD0CB9E092}" destId="{88C56D63-66A7-410D-B69B-69EB26D8F1DB}" srcOrd="0" destOrd="0" presId="urn:microsoft.com/office/officeart/2016/7/layout/BasicLinearProcessNumbered"/>
    <dgm:cxn modelId="{AF9C43EF-D2D9-461C-835A-9D17EE4077DB}" srcId="{4D7AA82F-45D6-4089-9D7C-569D257FB3CC}" destId="{2C7F15C9-732E-42D4-A893-EAFD0CB9E092}" srcOrd="0" destOrd="0" parTransId="{00A9F65D-0EC8-48CA-B9DC-9F87894DCCCB}" sibTransId="{6A8F5D5E-9F79-410B-BBE5-22C6B78EC0FB}"/>
    <dgm:cxn modelId="{931D23A9-CEE6-4CEC-A3A6-C175479D803D}" type="presParOf" srcId="{3FF7C8ED-DF93-48B4-97E0-AE5CBEF0068D}" destId="{CD1C8A98-8B23-41E0-8924-B0E5F6BAA3B3}" srcOrd="0" destOrd="0" presId="urn:microsoft.com/office/officeart/2016/7/layout/BasicLinearProcessNumbered"/>
    <dgm:cxn modelId="{4E82CE93-C08D-4421-8F38-2074982A5CFD}" type="presParOf" srcId="{CD1C8A98-8B23-41E0-8924-B0E5F6BAA3B3}" destId="{88C56D63-66A7-410D-B69B-69EB26D8F1DB}" srcOrd="0" destOrd="0" presId="urn:microsoft.com/office/officeart/2016/7/layout/BasicLinearProcessNumbered"/>
    <dgm:cxn modelId="{84AD3C76-C547-4B2C-AE63-DE02D4CBCEB5}" type="presParOf" srcId="{CD1C8A98-8B23-41E0-8924-B0E5F6BAA3B3}" destId="{6B05492C-4EC2-4551-881E-96119A5E0788}" srcOrd="1" destOrd="0" presId="urn:microsoft.com/office/officeart/2016/7/layout/BasicLinearProcessNumbered"/>
    <dgm:cxn modelId="{AB34FD46-B1C7-4F11-896A-A650EF5DD77D}" type="presParOf" srcId="{CD1C8A98-8B23-41E0-8924-B0E5F6BAA3B3}" destId="{3F1596A9-C452-4955-B241-9B89C7615F01}" srcOrd="2" destOrd="0" presId="urn:microsoft.com/office/officeart/2016/7/layout/BasicLinearProcessNumbered"/>
    <dgm:cxn modelId="{19E077F0-4B2F-403D-B39A-4D4623FF9A4B}" type="presParOf" srcId="{CD1C8A98-8B23-41E0-8924-B0E5F6BAA3B3}" destId="{32C36962-4198-4F23-BDE1-9479900D22C2}" srcOrd="3" destOrd="0" presId="urn:microsoft.com/office/officeart/2016/7/layout/BasicLinearProcessNumbered"/>
    <dgm:cxn modelId="{E843D174-AB68-4CC0-BD9E-495284E83D9C}" type="presParOf" srcId="{3FF7C8ED-DF93-48B4-97E0-AE5CBEF0068D}" destId="{72015F26-9D4C-468F-9808-CA306514DBFE}" srcOrd="1" destOrd="0" presId="urn:microsoft.com/office/officeart/2016/7/layout/BasicLinearProcessNumbered"/>
    <dgm:cxn modelId="{2C3838E1-F80A-404B-9E7A-13F623C9D038}" type="presParOf" srcId="{3FF7C8ED-DF93-48B4-97E0-AE5CBEF0068D}" destId="{195D5F12-7D30-491E-A458-63C598B796B5}" srcOrd="2" destOrd="0" presId="urn:microsoft.com/office/officeart/2016/7/layout/BasicLinearProcessNumbered"/>
    <dgm:cxn modelId="{8CB52D1F-2616-4CDD-A61C-4593EC3E1518}" type="presParOf" srcId="{195D5F12-7D30-491E-A458-63C598B796B5}" destId="{C2A12FA5-6088-413E-A5CF-92DFA003B61E}" srcOrd="0" destOrd="0" presId="urn:microsoft.com/office/officeart/2016/7/layout/BasicLinearProcessNumbered"/>
    <dgm:cxn modelId="{8AF75E8C-A541-4734-B035-F64565F73659}" type="presParOf" srcId="{195D5F12-7D30-491E-A458-63C598B796B5}" destId="{039FC3E7-28F0-439F-BE2C-D827C0FBE6FB}" srcOrd="1" destOrd="0" presId="urn:microsoft.com/office/officeart/2016/7/layout/BasicLinearProcessNumbered"/>
    <dgm:cxn modelId="{66353DE0-C361-4D53-95BF-06A4332984D2}" type="presParOf" srcId="{195D5F12-7D30-491E-A458-63C598B796B5}" destId="{F0E9C3C9-BD66-4E36-AC8D-51F9B9C024A2}" srcOrd="2" destOrd="0" presId="urn:microsoft.com/office/officeart/2016/7/layout/BasicLinearProcessNumbered"/>
    <dgm:cxn modelId="{32111B1E-72C3-4E2C-99B3-F5823F3EB0F4}" type="presParOf" srcId="{195D5F12-7D30-491E-A458-63C598B796B5}" destId="{0DD98B8B-ABCB-410D-9920-97C7CAB49B1E}" srcOrd="3" destOrd="0" presId="urn:microsoft.com/office/officeart/2016/7/layout/BasicLinearProcessNumbered"/>
    <dgm:cxn modelId="{C45C2403-449C-4C57-BB61-DEA1B384A682}" type="presParOf" srcId="{3FF7C8ED-DF93-48B4-97E0-AE5CBEF0068D}" destId="{45D533FA-A14E-4206-ADE3-B73AE8956153}" srcOrd="3" destOrd="0" presId="urn:microsoft.com/office/officeart/2016/7/layout/BasicLinearProcessNumbered"/>
    <dgm:cxn modelId="{B37E069D-4CC2-4229-9F87-0177702FF5DA}" type="presParOf" srcId="{3FF7C8ED-DF93-48B4-97E0-AE5CBEF0068D}" destId="{EB04E2F0-D7A2-440F-B924-8C8839E5CDB5}" srcOrd="4" destOrd="0" presId="urn:microsoft.com/office/officeart/2016/7/layout/BasicLinearProcessNumbered"/>
    <dgm:cxn modelId="{6259BEE7-00F3-4ECF-ACA6-245F6AC94B86}" type="presParOf" srcId="{EB04E2F0-D7A2-440F-B924-8C8839E5CDB5}" destId="{314CA9B1-84DE-4D33-99CB-EF1F9F8C9DBF}" srcOrd="0" destOrd="0" presId="urn:microsoft.com/office/officeart/2016/7/layout/BasicLinearProcessNumbered"/>
    <dgm:cxn modelId="{FFC46125-4B7F-42EB-B1AA-48515BB55A19}" type="presParOf" srcId="{EB04E2F0-D7A2-440F-B924-8C8839E5CDB5}" destId="{0966CF98-6BAC-4A1C-9689-A264297342FC}" srcOrd="1" destOrd="0" presId="urn:microsoft.com/office/officeart/2016/7/layout/BasicLinearProcessNumbered"/>
    <dgm:cxn modelId="{CC365B1C-7ADA-4813-9CF7-26CA141A8B25}" type="presParOf" srcId="{EB04E2F0-D7A2-440F-B924-8C8839E5CDB5}" destId="{837072FD-FE74-496D-BA6D-AFC00E9325C6}" srcOrd="2" destOrd="0" presId="urn:microsoft.com/office/officeart/2016/7/layout/BasicLinearProcessNumbered"/>
    <dgm:cxn modelId="{6B2D834D-6CAA-4709-8390-C3434388AC0E}" type="presParOf" srcId="{EB04E2F0-D7A2-440F-B924-8C8839E5CDB5}" destId="{8F20D28A-13B8-432D-B4C8-1D56A5DCF7CF}"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B70BB8-4E34-415F-895C-DD676B9E11F6}" type="doc">
      <dgm:prSet loTypeId="urn:microsoft.com/office/officeart/2005/8/layout/hierarchy3" loCatId="hierarchy" qsTypeId="urn:microsoft.com/office/officeart/2005/8/quickstyle/simple3" qsCatId="simple" csTypeId="urn:microsoft.com/office/officeart/2005/8/colors/colorful2" csCatId="colorful"/>
      <dgm:spPr/>
      <dgm:t>
        <a:bodyPr/>
        <a:lstStyle/>
        <a:p>
          <a:endParaRPr lang="en-US"/>
        </a:p>
      </dgm:t>
    </dgm:pt>
    <dgm:pt modelId="{86D24685-E19E-4D45-A56F-971549C11499}">
      <dgm:prSet/>
      <dgm:spPr/>
      <dgm:t>
        <a:bodyPr/>
        <a:lstStyle/>
        <a:p>
          <a:r>
            <a:rPr lang="en-US"/>
            <a:t>Assertion</a:t>
          </a:r>
        </a:p>
      </dgm:t>
    </dgm:pt>
    <dgm:pt modelId="{CDF1BB5E-7216-4FFE-B341-15404586231C}" type="parTrans" cxnId="{8CF7F267-4CB9-4373-8DA3-5C27BFF62FE3}">
      <dgm:prSet/>
      <dgm:spPr/>
      <dgm:t>
        <a:bodyPr/>
        <a:lstStyle/>
        <a:p>
          <a:endParaRPr lang="en-US"/>
        </a:p>
      </dgm:t>
    </dgm:pt>
    <dgm:pt modelId="{76979515-437F-4B54-9F8B-2B5A7DE39D26}" type="sibTrans" cxnId="{8CF7F267-4CB9-4373-8DA3-5C27BFF62FE3}">
      <dgm:prSet/>
      <dgm:spPr/>
      <dgm:t>
        <a:bodyPr/>
        <a:lstStyle/>
        <a:p>
          <a:endParaRPr lang="en-US"/>
        </a:p>
      </dgm:t>
    </dgm:pt>
    <dgm:pt modelId="{7D5F0997-9414-42EE-8CF7-DE8941E35853}">
      <dgm:prSet/>
      <dgm:spPr/>
      <dgm:t>
        <a:bodyPr/>
        <a:lstStyle/>
        <a:p>
          <a:r>
            <a:rPr lang="en-US"/>
            <a:t>Violation</a:t>
          </a:r>
        </a:p>
      </dgm:t>
    </dgm:pt>
    <dgm:pt modelId="{ED13832E-31C7-4629-8A2F-C50A13AFA392}" type="parTrans" cxnId="{2293945E-BD44-4B9F-B292-5042E4A371C2}">
      <dgm:prSet/>
      <dgm:spPr/>
      <dgm:t>
        <a:bodyPr/>
        <a:lstStyle/>
        <a:p>
          <a:endParaRPr lang="en-US"/>
        </a:p>
      </dgm:t>
    </dgm:pt>
    <dgm:pt modelId="{0D17541D-61A8-49AE-A6FC-E053799DE8F7}" type="sibTrans" cxnId="{2293945E-BD44-4B9F-B292-5042E4A371C2}">
      <dgm:prSet/>
      <dgm:spPr/>
      <dgm:t>
        <a:bodyPr/>
        <a:lstStyle/>
        <a:p>
          <a:endParaRPr lang="en-US"/>
        </a:p>
      </dgm:t>
    </dgm:pt>
    <dgm:pt modelId="{E60CE65E-49CA-45A8-8596-608C01D6C5DF}">
      <dgm:prSet/>
      <dgm:spPr/>
      <dgm:t>
        <a:bodyPr/>
        <a:lstStyle/>
        <a:p>
          <a:r>
            <a:rPr lang="en-US"/>
            <a:t>Example</a:t>
          </a:r>
        </a:p>
      </dgm:t>
    </dgm:pt>
    <dgm:pt modelId="{989966CC-A147-4E66-A9C9-C63713D11814}" type="parTrans" cxnId="{AF91E40B-4BAE-49C3-8B39-D96452EF88AE}">
      <dgm:prSet/>
      <dgm:spPr/>
      <dgm:t>
        <a:bodyPr/>
        <a:lstStyle/>
        <a:p>
          <a:endParaRPr lang="en-US"/>
        </a:p>
      </dgm:t>
    </dgm:pt>
    <dgm:pt modelId="{4B05C34E-49E5-4C4E-8A48-1A82E1D6C03B}" type="sibTrans" cxnId="{AF91E40B-4BAE-49C3-8B39-D96452EF88AE}">
      <dgm:prSet/>
      <dgm:spPr/>
      <dgm:t>
        <a:bodyPr/>
        <a:lstStyle/>
        <a:p>
          <a:endParaRPr lang="en-US"/>
        </a:p>
      </dgm:t>
    </dgm:pt>
    <dgm:pt modelId="{DB63D4DC-31C4-4BE7-8C43-D14DBA9810EA}" type="pres">
      <dgm:prSet presAssocID="{97B70BB8-4E34-415F-895C-DD676B9E11F6}" presName="diagram" presStyleCnt="0">
        <dgm:presLayoutVars>
          <dgm:chPref val="1"/>
          <dgm:dir/>
          <dgm:animOne val="branch"/>
          <dgm:animLvl val="lvl"/>
          <dgm:resizeHandles/>
        </dgm:presLayoutVars>
      </dgm:prSet>
      <dgm:spPr/>
    </dgm:pt>
    <dgm:pt modelId="{1EA8AFBB-1F5F-478C-B70A-48AD2AAA5250}" type="pres">
      <dgm:prSet presAssocID="{86D24685-E19E-4D45-A56F-971549C11499}" presName="root" presStyleCnt="0"/>
      <dgm:spPr/>
    </dgm:pt>
    <dgm:pt modelId="{7455425A-CCA2-471C-9046-2A7086AA4842}" type="pres">
      <dgm:prSet presAssocID="{86D24685-E19E-4D45-A56F-971549C11499}" presName="rootComposite" presStyleCnt="0"/>
      <dgm:spPr/>
    </dgm:pt>
    <dgm:pt modelId="{EE9D52D1-219C-4B3C-A2C5-FEAEADD82FFA}" type="pres">
      <dgm:prSet presAssocID="{86D24685-E19E-4D45-A56F-971549C11499}" presName="rootText" presStyleLbl="node1" presStyleIdx="0" presStyleCnt="3"/>
      <dgm:spPr/>
    </dgm:pt>
    <dgm:pt modelId="{BF99988C-4495-4FC5-9753-E5C7EA28F78B}" type="pres">
      <dgm:prSet presAssocID="{86D24685-E19E-4D45-A56F-971549C11499}" presName="rootConnector" presStyleLbl="node1" presStyleIdx="0" presStyleCnt="3"/>
      <dgm:spPr/>
    </dgm:pt>
    <dgm:pt modelId="{1A72AF79-67EE-4C10-905C-DD03B3CA38A3}" type="pres">
      <dgm:prSet presAssocID="{86D24685-E19E-4D45-A56F-971549C11499}" presName="childShape" presStyleCnt="0"/>
      <dgm:spPr/>
    </dgm:pt>
    <dgm:pt modelId="{1941FAEA-5C8C-448E-8917-83F97D10F006}" type="pres">
      <dgm:prSet presAssocID="{7D5F0997-9414-42EE-8CF7-DE8941E35853}" presName="root" presStyleCnt="0"/>
      <dgm:spPr/>
    </dgm:pt>
    <dgm:pt modelId="{87CC711F-2746-477E-9044-A37673B856EB}" type="pres">
      <dgm:prSet presAssocID="{7D5F0997-9414-42EE-8CF7-DE8941E35853}" presName="rootComposite" presStyleCnt="0"/>
      <dgm:spPr/>
    </dgm:pt>
    <dgm:pt modelId="{71A8F34A-C4E6-4203-856C-B82BF145A685}" type="pres">
      <dgm:prSet presAssocID="{7D5F0997-9414-42EE-8CF7-DE8941E35853}" presName="rootText" presStyleLbl="node1" presStyleIdx="1" presStyleCnt="3"/>
      <dgm:spPr/>
    </dgm:pt>
    <dgm:pt modelId="{14E34770-84A1-4528-B1D3-11B46614E1AA}" type="pres">
      <dgm:prSet presAssocID="{7D5F0997-9414-42EE-8CF7-DE8941E35853}" presName="rootConnector" presStyleLbl="node1" presStyleIdx="1" presStyleCnt="3"/>
      <dgm:spPr/>
    </dgm:pt>
    <dgm:pt modelId="{F9B31A60-793C-4BCA-8A69-5BA817CC4E24}" type="pres">
      <dgm:prSet presAssocID="{7D5F0997-9414-42EE-8CF7-DE8941E35853}" presName="childShape" presStyleCnt="0"/>
      <dgm:spPr/>
    </dgm:pt>
    <dgm:pt modelId="{625F5478-F3D3-4E2B-9893-7A32D87108F4}" type="pres">
      <dgm:prSet presAssocID="{E60CE65E-49CA-45A8-8596-608C01D6C5DF}" presName="root" presStyleCnt="0"/>
      <dgm:spPr/>
    </dgm:pt>
    <dgm:pt modelId="{C302E9B3-EA51-41F4-AFFE-0CD0D9525962}" type="pres">
      <dgm:prSet presAssocID="{E60CE65E-49CA-45A8-8596-608C01D6C5DF}" presName="rootComposite" presStyleCnt="0"/>
      <dgm:spPr/>
    </dgm:pt>
    <dgm:pt modelId="{86CDDFFA-7B25-42E6-B9B5-09F825B51845}" type="pres">
      <dgm:prSet presAssocID="{E60CE65E-49CA-45A8-8596-608C01D6C5DF}" presName="rootText" presStyleLbl="node1" presStyleIdx="2" presStyleCnt="3"/>
      <dgm:spPr/>
    </dgm:pt>
    <dgm:pt modelId="{67F549F7-6745-4708-A12C-AD597E3FD497}" type="pres">
      <dgm:prSet presAssocID="{E60CE65E-49CA-45A8-8596-608C01D6C5DF}" presName="rootConnector" presStyleLbl="node1" presStyleIdx="2" presStyleCnt="3"/>
      <dgm:spPr/>
    </dgm:pt>
    <dgm:pt modelId="{952DDB04-DC68-4328-B401-245556873827}" type="pres">
      <dgm:prSet presAssocID="{E60CE65E-49CA-45A8-8596-608C01D6C5DF}" presName="childShape" presStyleCnt="0"/>
      <dgm:spPr/>
    </dgm:pt>
  </dgm:ptLst>
  <dgm:cxnLst>
    <dgm:cxn modelId="{AF91E40B-4BAE-49C3-8B39-D96452EF88AE}" srcId="{97B70BB8-4E34-415F-895C-DD676B9E11F6}" destId="{E60CE65E-49CA-45A8-8596-608C01D6C5DF}" srcOrd="2" destOrd="0" parTransId="{989966CC-A147-4E66-A9C9-C63713D11814}" sibTransId="{4B05C34E-49E5-4C4E-8A48-1A82E1D6C03B}"/>
    <dgm:cxn modelId="{062D9F21-40AE-4C16-BAF2-4F82E63FD572}" type="presOf" srcId="{E60CE65E-49CA-45A8-8596-608C01D6C5DF}" destId="{86CDDFFA-7B25-42E6-B9B5-09F825B51845}" srcOrd="0" destOrd="0" presId="urn:microsoft.com/office/officeart/2005/8/layout/hierarchy3"/>
    <dgm:cxn modelId="{2293945E-BD44-4B9F-B292-5042E4A371C2}" srcId="{97B70BB8-4E34-415F-895C-DD676B9E11F6}" destId="{7D5F0997-9414-42EE-8CF7-DE8941E35853}" srcOrd="1" destOrd="0" parTransId="{ED13832E-31C7-4629-8A2F-C50A13AFA392}" sibTransId="{0D17541D-61A8-49AE-A6FC-E053799DE8F7}"/>
    <dgm:cxn modelId="{9F1F7F66-339B-4730-B6A7-76248643A735}" type="presOf" srcId="{86D24685-E19E-4D45-A56F-971549C11499}" destId="{BF99988C-4495-4FC5-9753-E5C7EA28F78B}" srcOrd="1" destOrd="0" presId="urn:microsoft.com/office/officeart/2005/8/layout/hierarchy3"/>
    <dgm:cxn modelId="{8CF7F267-4CB9-4373-8DA3-5C27BFF62FE3}" srcId="{97B70BB8-4E34-415F-895C-DD676B9E11F6}" destId="{86D24685-E19E-4D45-A56F-971549C11499}" srcOrd="0" destOrd="0" parTransId="{CDF1BB5E-7216-4FFE-B341-15404586231C}" sibTransId="{76979515-437F-4B54-9F8B-2B5A7DE39D26}"/>
    <dgm:cxn modelId="{4EB7D78C-7BDF-4B05-83B7-F7CDB3A5ED51}" type="presOf" srcId="{86D24685-E19E-4D45-A56F-971549C11499}" destId="{EE9D52D1-219C-4B3C-A2C5-FEAEADD82FFA}" srcOrd="0" destOrd="0" presId="urn:microsoft.com/office/officeart/2005/8/layout/hierarchy3"/>
    <dgm:cxn modelId="{7C44F79F-82B6-4C92-96E2-B6207EDFD6BC}" type="presOf" srcId="{E60CE65E-49CA-45A8-8596-608C01D6C5DF}" destId="{67F549F7-6745-4708-A12C-AD597E3FD497}" srcOrd="1" destOrd="0" presId="urn:microsoft.com/office/officeart/2005/8/layout/hierarchy3"/>
    <dgm:cxn modelId="{42E3DFBE-A5A3-4121-9111-193AED98902B}" type="presOf" srcId="{97B70BB8-4E34-415F-895C-DD676B9E11F6}" destId="{DB63D4DC-31C4-4BE7-8C43-D14DBA9810EA}" srcOrd="0" destOrd="0" presId="urn:microsoft.com/office/officeart/2005/8/layout/hierarchy3"/>
    <dgm:cxn modelId="{7FE9C0D2-3674-489D-94B7-BE7BB652E50B}" type="presOf" srcId="{7D5F0997-9414-42EE-8CF7-DE8941E35853}" destId="{71A8F34A-C4E6-4203-856C-B82BF145A685}" srcOrd="0" destOrd="0" presId="urn:microsoft.com/office/officeart/2005/8/layout/hierarchy3"/>
    <dgm:cxn modelId="{943758DD-6527-4215-945B-5C4106700C26}" type="presOf" srcId="{7D5F0997-9414-42EE-8CF7-DE8941E35853}" destId="{14E34770-84A1-4528-B1D3-11B46614E1AA}" srcOrd="1" destOrd="0" presId="urn:microsoft.com/office/officeart/2005/8/layout/hierarchy3"/>
    <dgm:cxn modelId="{CC8CE1C0-7A77-4ED1-B0DB-591E760025F9}" type="presParOf" srcId="{DB63D4DC-31C4-4BE7-8C43-D14DBA9810EA}" destId="{1EA8AFBB-1F5F-478C-B70A-48AD2AAA5250}" srcOrd="0" destOrd="0" presId="urn:microsoft.com/office/officeart/2005/8/layout/hierarchy3"/>
    <dgm:cxn modelId="{C013CDCC-68D6-42F7-BE46-45B9939DBB5C}" type="presParOf" srcId="{1EA8AFBB-1F5F-478C-B70A-48AD2AAA5250}" destId="{7455425A-CCA2-471C-9046-2A7086AA4842}" srcOrd="0" destOrd="0" presId="urn:microsoft.com/office/officeart/2005/8/layout/hierarchy3"/>
    <dgm:cxn modelId="{E5880B10-2E63-408D-B5EA-CEEBA66CBA55}" type="presParOf" srcId="{7455425A-CCA2-471C-9046-2A7086AA4842}" destId="{EE9D52D1-219C-4B3C-A2C5-FEAEADD82FFA}" srcOrd="0" destOrd="0" presId="urn:microsoft.com/office/officeart/2005/8/layout/hierarchy3"/>
    <dgm:cxn modelId="{044FDA8B-B701-42A5-8C2C-C646E0279B4C}" type="presParOf" srcId="{7455425A-CCA2-471C-9046-2A7086AA4842}" destId="{BF99988C-4495-4FC5-9753-E5C7EA28F78B}" srcOrd="1" destOrd="0" presId="urn:microsoft.com/office/officeart/2005/8/layout/hierarchy3"/>
    <dgm:cxn modelId="{67072B48-1DBA-4AFC-B197-8A248AA99510}" type="presParOf" srcId="{1EA8AFBB-1F5F-478C-B70A-48AD2AAA5250}" destId="{1A72AF79-67EE-4C10-905C-DD03B3CA38A3}" srcOrd="1" destOrd="0" presId="urn:microsoft.com/office/officeart/2005/8/layout/hierarchy3"/>
    <dgm:cxn modelId="{57E328DF-F146-4868-965F-7A3E79652170}" type="presParOf" srcId="{DB63D4DC-31C4-4BE7-8C43-D14DBA9810EA}" destId="{1941FAEA-5C8C-448E-8917-83F97D10F006}" srcOrd="1" destOrd="0" presId="urn:microsoft.com/office/officeart/2005/8/layout/hierarchy3"/>
    <dgm:cxn modelId="{610428CE-E942-4A5F-B8FF-A78E082E33CC}" type="presParOf" srcId="{1941FAEA-5C8C-448E-8917-83F97D10F006}" destId="{87CC711F-2746-477E-9044-A37673B856EB}" srcOrd="0" destOrd="0" presId="urn:microsoft.com/office/officeart/2005/8/layout/hierarchy3"/>
    <dgm:cxn modelId="{845F0AB3-4D47-4829-9061-3E2C04A14351}" type="presParOf" srcId="{87CC711F-2746-477E-9044-A37673B856EB}" destId="{71A8F34A-C4E6-4203-856C-B82BF145A685}" srcOrd="0" destOrd="0" presId="urn:microsoft.com/office/officeart/2005/8/layout/hierarchy3"/>
    <dgm:cxn modelId="{A187908F-5B7C-4BAB-A622-AB284391ECED}" type="presParOf" srcId="{87CC711F-2746-477E-9044-A37673B856EB}" destId="{14E34770-84A1-4528-B1D3-11B46614E1AA}" srcOrd="1" destOrd="0" presId="urn:microsoft.com/office/officeart/2005/8/layout/hierarchy3"/>
    <dgm:cxn modelId="{97EB9443-7100-45F9-B673-E563200F1E79}" type="presParOf" srcId="{1941FAEA-5C8C-448E-8917-83F97D10F006}" destId="{F9B31A60-793C-4BCA-8A69-5BA817CC4E24}" srcOrd="1" destOrd="0" presId="urn:microsoft.com/office/officeart/2005/8/layout/hierarchy3"/>
    <dgm:cxn modelId="{9FECFA54-D70F-4D80-BF03-FE49401C9DC8}" type="presParOf" srcId="{DB63D4DC-31C4-4BE7-8C43-D14DBA9810EA}" destId="{625F5478-F3D3-4E2B-9893-7A32D87108F4}" srcOrd="2" destOrd="0" presId="urn:microsoft.com/office/officeart/2005/8/layout/hierarchy3"/>
    <dgm:cxn modelId="{01CF0AFA-7D08-45B1-BEA3-8C032C3DFD53}" type="presParOf" srcId="{625F5478-F3D3-4E2B-9893-7A32D87108F4}" destId="{C302E9B3-EA51-41F4-AFFE-0CD0D9525962}" srcOrd="0" destOrd="0" presId="urn:microsoft.com/office/officeart/2005/8/layout/hierarchy3"/>
    <dgm:cxn modelId="{95FA8A9F-9FE7-48B6-AC95-A4264BAD6E5F}" type="presParOf" srcId="{C302E9B3-EA51-41F4-AFFE-0CD0D9525962}" destId="{86CDDFFA-7B25-42E6-B9B5-09F825B51845}" srcOrd="0" destOrd="0" presId="urn:microsoft.com/office/officeart/2005/8/layout/hierarchy3"/>
    <dgm:cxn modelId="{9C5DE200-7544-403F-A9AB-3C2435657EEB}" type="presParOf" srcId="{C302E9B3-EA51-41F4-AFFE-0CD0D9525962}" destId="{67F549F7-6745-4708-A12C-AD597E3FD497}" srcOrd="1" destOrd="0" presId="urn:microsoft.com/office/officeart/2005/8/layout/hierarchy3"/>
    <dgm:cxn modelId="{8DB5F950-6B50-4AE9-B663-353465198DAE}" type="presParOf" srcId="{625F5478-F3D3-4E2B-9893-7A32D87108F4}" destId="{952DDB04-DC68-4328-B401-245556873827}"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79C9CA-FFF4-4A15-8412-F361854C2FF1}" type="doc">
      <dgm:prSet loTypeId="urn:microsoft.com/office/officeart/2005/8/layout/hierarchy3" loCatId="hierarchy" qsTypeId="urn:microsoft.com/office/officeart/2005/8/quickstyle/simple2" qsCatId="simple" csTypeId="urn:microsoft.com/office/officeart/2005/8/colors/colorful2" csCatId="colorful"/>
      <dgm:spPr/>
      <dgm:t>
        <a:bodyPr/>
        <a:lstStyle/>
        <a:p>
          <a:endParaRPr lang="en-US"/>
        </a:p>
      </dgm:t>
    </dgm:pt>
    <dgm:pt modelId="{6E117931-7EED-4F86-9F2E-7F29EBB99D9E}">
      <dgm:prSet/>
      <dgm:spPr/>
      <dgm:t>
        <a:bodyPr/>
        <a:lstStyle/>
        <a:p>
          <a:r>
            <a:rPr lang="en-US" baseline="0"/>
            <a:t>Late</a:t>
          </a:r>
          <a:endParaRPr lang="en-US"/>
        </a:p>
      </dgm:t>
    </dgm:pt>
    <dgm:pt modelId="{A075F159-CE0B-4DFE-936A-287461D07FF2}" type="parTrans" cxnId="{72B36022-A66B-48D5-A6DF-7AC037450179}">
      <dgm:prSet/>
      <dgm:spPr/>
      <dgm:t>
        <a:bodyPr/>
        <a:lstStyle/>
        <a:p>
          <a:endParaRPr lang="en-US"/>
        </a:p>
      </dgm:t>
    </dgm:pt>
    <dgm:pt modelId="{233044A3-EADD-4B1F-9AB0-FF94BF4BB134}" type="sibTrans" cxnId="{72B36022-A66B-48D5-A6DF-7AC037450179}">
      <dgm:prSet/>
      <dgm:spPr/>
      <dgm:t>
        <a:bodyPr/>
        <a:lstStyle/>
        <a:p>
          <a:endParaRPr lang="en-US"/>
        </a:p>
      </dgm:t>
    </dgm:pt>
    <dgm:pt modelId="{ECD314DC-4DD2-4F89-9233-5F1D1382C171}">
      <dgm:prSet/>
      <dgm:spPr/>
      <dgm:t>
        <a:bodyPr/>
        <a:lstStyle/>
        <a:p>
          <a:r>
            <a:rPr lang="en-US" baseline="0"/>
            <a:t>Ready</a:t>
          </a:r>
          <a:endParaRPr lang="en-US"/>
        </a:p>
      </dgm:t>
    </dgm:pt>
    <dgm:pt modelId="{C11A4B2C-F28E-49DA-9CE1-BEA43BA1BC76}" type="parTrans" cxnId="{AFB51EE4-503F-410A-BD77-FFFA36F0CC36}">
      <dgm:prSet/>
      <dgm:spPr/>
      <dgm:t>
        <a:bodyPr/>
        <a:lstStyle/>
        <a:p>
          <a:endParaRPr lang="en-US"/>
        </a:p>
      </dgm:t>
    </dgm:pt>
    <dgm:pt modelId="{4B0C3119-AFDC-4BC4-BBAD-4D8E21C67B73}" type="sibTrans" cxnId="{AFB51EE4-503F-410A-BD77-FFFA36F0CC36}">
      <dgm:prSet/>
      <dgm:spPr/>
      <dgm:t>
        <a:bodyPr/>
        <a:lstStyle/>
        <a:p>
          <a:endParaRPr lang="en-US"/>
        </a:p>
      </dgm:t>
    </dgm:pt>
    <dgm:pt modelId="{5DBF7C08-41F2-40C3-9978-8081CB99F726}">
      <dgm:prSet/>
      <dgm:spPr/>
      <dgm:t>
        <a:bodyPr/>
        <a:lstStyle/>
        <a:p>
          <a:r>
            <a:rPr lang="en-US" baseline="0"/>
            <a:t>On time</a:t>
          </a:r>
          <a:endParaRPr lang="en-US"/>
        </a:p>
      </dgm:t>
    </dgm:pt>
    <dgm:pt modelId="{CC7BECA6-56D4-436A-91AB-1BFC501544BB}" type="parTrans" cxnId="{ADD273F2-59FE-402A-8BB0-D5530F0D8767}">
      <dgm:prSet/>
      <dgm:spPr/>
      <dgm:t>
        <a:bodyPr/>
        <a:lstStyle/>
        <a:p>
          <a:endParaRPr lang="en-US"/>
        </a:p>
      </dgm:t>
    </dgm:pt>
    <dgm:pt modelId="{2112EAE0-6294-4BB4-9C90-BD60718E855C}" type="sibTrans" cxnId="{ADD273F2-59FE-402A-8BB0-D5530F0D8767}">
      <dgm:prSet/>
      <dgm:spPr/>
      <dgm:t>
        <a:bodyPr/>
        <a:lstStyle/>
        <a:p>
          <a:endParaRPr lang="en-US"/>
        </a:p>
      </dgm:t>
    </dgm:pt>
    <dgm:pt modelId="{0664B6D4-79C9-40F5-98BA-C032483BBB1B}" type="pres">
      <dgm:prSet presAssocID="{2D79C9CA-FFF4-4A15-8412-F361854C2FF1}" presName="diagram" presStyleCnt="0">
        <dgm:presLayoutVars>
          <dgm:chPref val="1"/>
          <dgm:dir/>
          <dgm:animOne val="branch"/>
          <dgm:animLvl val="lvl"/>
          <dgm:resizeHandles/>
        </dgm:presLayoutVars>
      </dgm:prSet>
      <dgm:spPr/>
    </dgm:pt>
    <dgm:pt modelId="{50DA7485-D538-4A02-9122-D99FBEF2E58C}" type="pres">
      <dgm:prSet presAssocID="{6E117931-7EED-4F86-9F2E-7F29EBB99D9E}" presName="root" presStyleCnt="0"/>
      <dgm:spPr/>
    </dgm:pt>
    <dgm:pt modelId="{8DA7E325-E605-4F0F-BCA8-DE0446454B38}" type="pres">
      <dgm:prSet presAssocID="{6E117931-7EED-4F86-9F2E-7F29EBB99D9E}" presName="rootComposite" presStyleCnt="0"/>
      <dgm:spPr/>
    </dgm:pt>
    <dgm:pt modelId="{0EF049A2-CF9B-4917-B8FA-D09F21DCE3A1}" type="pres">
      <dgm:prSet presAssocID="{6E117931-7EED-4F86-9F2E-7F29EBB99D9E}" presName="rootText" presStyleLbl="node1" presStyleIdx="0" presStyleCnt="3"/>
      <dgm:spPr/>
    </dgm:pt>
    <dgm:pt modelId="{1265ACFC-B9B8-4223-A26C-5431885883C8}" type="pres">
      <dgm:prSet presAssocID="{6E117931-7EED-4F86-9F2E-7F29EBB99D9E}" presName="rootConnector" presStyleLbl="node1" presStyleIdx="0" presStyleCnt="3"/>
      <dgm:spPr/>
    </dgm:pt>
    <dgm:pt modelId="{2FCB1432-298D-4A26-9AB1-7B91611D93ED}" type="pres">
      <dgm:prSet presAssocID="{6E117931-7EED-4F86-9F2E-7F29EBB99D9E}" presName="childShape" presStyleCnt="0"/>
      <dgm:spPr/>
    </dgm:pt>
    <dgm:pt modelId="{B3E0D58A-82A7-4667-B39E-636AE4DE258C}" type="pres">
      <dgm:prSet presAssocID="{ECD314DC-4DD2-4F89-9233-5F1D1382C171}" presName="root" presStyleCnt="0"/>
      <dgm:spPr/>
    </dgm:pt>
    <dgm:pt modelId="{1D5AEDD1-60C3-465D-892A-9CB6CCC5476A}" type="pres">
      <dgm:prSet presAssocID="{ECD314DC-4DD2-4F89-9233-5F1D1382C171}" presName="rootComposite" presStyleCnt="0"/>
      <dgm:spPr/>
    </dgm:pt>
    <dgm:pt modelId="{F45D109E-8258-4602-B500-38DED0C6BE19}" type="pres">
      <dgm:prSet presAssocID="{ECD314DC-4DD2-4F89-9233-5F1D1382C171}" presName="rootText" presStyleLbl="node1" presStyleIdx="1" presStyleCnt="3"/>
      <dgm:spPr/>
    </dgm:pt>
    <dgm:pt modelId="{AC58279F-F34C-4A8F-B1DF-1B67165BC035}" type="pres">
      <dgm:prSet presAssocID="{ECD314DC-4DD2-4F89-9233-5F1D1382C171}" presName="rootConnector" presStyleLbl="node1" presStyleIdx="1" presStyleCnt="3"/>
      <dgm:spPr/>
    </dgm:pt>
    <dgm:pt modelId="{643561F8-E347-4963-8C77-C098839353AB}" type="pres">
      <dgm:prSet presAssocID="{ECD314DC-4DD2-4F89-9233-5F1D1382C171}" presName="childShape" presStyleCnt="0"/>
      <dgm:spPr/>
    </dgm:pt>
    <dgm:pt modelId="{32A714CB-AE08-4F29-B5CA-FC8DB9DA2877}" type="pres">
      <dgm:prSet presAssocID="{5DBF7C08-41F2-40C3-9978-8081CB99F726}" presName="root" presStyleCnt="0"/>
      <dgm:spPr/>
    </dgm:pt>
    <dgm:pt modelId="{B71E2C2C-91D4-45AC-AA74-2C48AD17ACA0}" type="pres">
      <dgm:prSet presAssocID="{5DBF7C08-41F2-40C3-9978-8081CB99F726}" presName="rootComposite" presStyleCnt="0"/>
      <dgm:spPr/>
    </dgm:pt>
    <dgm:pt modelId="{4F50FE2C-B7EE-42B2-BF25-68CB2F841606}" type="pres">
      <dgm:prSet presAssocID="{5DBF7C08-41F2-40C3-9978-8081CB99F726}" presName="rootText" presStyleLbl="node1" presStyleIdx="2" presStyleCnt="3"/>
      <dgm:spPr/>
    </dgm:pt>
    <dgm:pt modelId="{7635D780-B54E-43E8-924A-BF346573D431}" type="pres">
      <dgm:prSet presAssocID="{5DBF7C08-41F2-40C3-9978-8081CB99F726}" presName="rootConnector" presStyleLbl="node1" presStyleIdx="2" presStyleCnt="3"/>
      <dgm:spPr/>
    </dgm:pt>
    <dgm:pt modelId="{6ECF6C8F-9FDA-4D16-AC0C-4CD1C25CC701}" type="pres">
      <dgm:prSet presAssocID="{5DBF7C08-41F2-40C3-9978-8081CB99F726}" presName="childShape" presStyleCnt="0"/>
      <dgm:spPr/>
    </dgm:pt>
  </dgm:ptLst>
  <dgm:cxnLst>
    <dgm:cxn modelId="{DF0CFF1D-13B4-4E03-9297-784770D9A06F}" type="presOf" srcId="{5DBF7C08-41F2-40C3-9978-8081CB99F726}" destId="{7635D780-B54E-43E8-924A-BF346573D431}" srcOrd="1" destOrd="0" presId="urn:microsoft.com/office/officeart/2005/8/layout/hierarchy3"/>
    <dgm:cxn modelId="{72B36022-A66B-48D5-A6DF-7AC037450179}" srcId="{2D79C9CA-FFF4-4A15-8412-F361854C2FF1}" destId="{6E117931-7EED-4F86-9F2E-7F29EBB99D9E}" srcOrd="0" destOrd="0" parTransId="{A075F159-CE0B-4DFE-936A-287461D07FF2}" sibTransId="{233044A3-EADD-4B1F-9AB0-FF94BF4BB134}"/>
    <dgm:cxn modelId="{1A298A46-BC68-41D0-AA15-A1EBE1E8F51B}" type="presOf" srcId="{5DBF7C08-41F2-40C3-9978-8081CB99F726}" destId="{4F50FE2C-B7EE-42B2-BF25-68CB2F841606}" srcOrd="0" destOrd="0" presId="urn:microsoft.com/office/officeart/2005/8/layout/hierarchy3"/>
    <dgm:cxn modelId="{81B5C066-EDD8-449F-9D3C-3659205B3499}" type="presOf" srcId="{6E117931-7EED-4F86-9F2E-7F29EBB99D9E}" destId="{0EF049A2-CF9B-4917-B8FA-D09F21DCE3A1}" srcOrd="0" destOrd="0" presId="urn:microsoft.com/office/officeart/2005/8/layout/hierarchy3"/>
    <dgm:cxn modelId="{73A52AB3-24AB-4959-8260-A6F895F9B27B}" type="presOf" srcId="{ECD314DC-4DD2-4F89-9233-5F1D1382C171}" destId="{AC58279F-F34C-4A8F-B1DF-1B67165BC035}" srcOrd="1" destOrd="0" presId="urn:microsoft.com/office/officeart/2005/8/layout/hierarchy3"/>
    <dgm:cxn modelId="{C0C230D4-ED33-4788-A893-0FBF14DA089A}" type="presOf" srcId="{ECD314DC-4DD2-4F89-9233-5F1D1382C171}" destId="{F45D109E-8258-4602-B500-38DED0C6BE19}" srcOrd="0" destOrd="0" presId="urn:microsoft.com/office/officeart/2005/8/layout/hierarchy3"/>
    <dgm:cxn modelId="{AFB51EE4-503F-410A-BD77-FFFA36F0CC36}" srcId="{2D79C9CA-FFF4-4A15-8412-F361854C2FF1}" destId="{ECD314DC-4DD2-4F89-9233-5F1D1382C171}" srcOrd="1" destOrd="0" parTransId="{C11A4B2C-F28E-49DA-9CE1-BEA43BA1BC76}" sibTransId="{4B0C3119-AFDC-4BC4-BBAD-4D8E21C67B73}"/>
    <dgm:cxn modelId="{A77463EC-4C89-46DE-B291-C12C97507792}" type="presOf" srcId="{6E117931-7EED-4F86-9F2E-7F29EBB99D9E}" destId="{1265ACFC-B9B8-4223-A26C-5431885883C8}" srcOrd="1" destOrd="0" presId="urn:microsoft.com/office/officeart/2005/8/layout/hierarchy3"/>
    <dgm:cxn modelId="{ADD273F2-59FE-402A-8BB0-D5530F0D8767}" srcId="{2D79C9CA-FFF4-4A15-8412-F361854C2FF1}" destId="{5DBF7C08-41F2-40C3-9978-8081CB99F726}" srcOrd="2" destOrd="0" parTransId="{CC7BECA6-56D4-436A-91AB-1BFC501544BB}" sibTransId="{2112EAE0-6294-4BB4-9C90-BD60718E855C}"/>
    <dgm:cxn modelId="{D0BBE6F7-E380-4350-812C-095D3BC97002}" type="presOf" srcId="{2D79C9CA-FFF4-4A15-8412-F361854C2FF1}" destId="{0664B6D4-79C9-40F5-98BA-C032483BBB1B}" srcOrd="0" destOrd="0" presId="urn:microsoft.com/office/officeart/2005/8/layout/hierarchy3"/>
    <dgm:cxn modelId="{128C0124-CFA3-437D-BA13-BBE1D8ACB273}" type="presParOf" srcId="{0664B6D4-79C9-40F5-98BA-C032483BBB1B}" destId="{50DA7485-D538-4A02-9122-D99FBEF2E58C}" srcOrd="0" destOrd="0" presId="urn:microsoft.com/office/officeart/2005/8/layout/hierarchy3"/>
    <dgm:cxn modelId="{0D3C5269-56CD-4B94-B1C4-53082B625AB0}" type="presParOf" srcId="{50DA7485-D538-4A02-9122-D99FBEF2E58C}" destId="{8DA7E325-E605-4F0F-BCA8-DE0446454B38}" srcOrd="0" destOrd="0" presId="urn:microsoft.com/office/officeart/2005/8/layout/hierarchy3"/>
    <dgm:cxn modelId="{2E7ECACD-08C6-4187-A11A-C30245859935}" type="presParOf" srcId="{8DA7E325-E605-4F0F-BCA8-DE0446454B38}" destId="{0EF049A2-CF9B-4917-B8FA-D09F21DCE3A1}" srcOrd="0" destOrd="0" presId="urn:microsoft.com/office/officeart/2005/8/layout/hierarchy3"/>
    <dgm:cxn modelId="{1FADF800-246C-4CFB-9A21-D33842CC3026}" type="presParOf" srcId="{8DA7E325-E605-4F0F-BCA8-DE0446454B38}" destId="{1265ACFC-B9B8-4223-A26C-5431885883C8}" srcOrd="1" destOrd="0" presId="urn:microsoft.com/office/officeart/2005/8/layout/hierarchy3"/>
    <dgm:cxn modelId="{CE8287AB-AA39-40B3-BB9B-7E65682A0250}" type="presParOf" srcId="{50DA7485-D538-4A02-9122-D99FBEF2E58C}" destId="{2FCB1432-298D-4A26-9AB1-7B91611D93ED}" srcOrd="1" destOrd="0" presId="urn:microsoft.com/office/officeart/2005/8/layout/hierarchy3"/>
    <dgm:cxn modelId="{17A43322-A138-48A9-92DB-D494077852E7}" type="presParOf" srcId="{0664B6D4-79C9-40F5-98BA-C032483BBB1B}" destId="{B3E0D58A-82A7-4667-B39E-636AE4DE258C}" srcOrd="1" destOrd="0" presId="urn:microsoft.com/office/officeart/2005/8/layout/hierarchy3"/>
    <dgm:cxn modelId="{7B1B1253-0772-4E6D-8ECF-A7579967808B}" type="presParOf" srcId="{B3E0D58A-82A7-4667-B39E-636AE4DE258C}" destId="{1D5AEDD1-60C3-465D-892A-9CB6CCC5476A}" srcOrd="0" destOrd="0" presId="urn:microsoft.com/office/officeart/2005/8/layout/hierarchy3"/>
    <dgm:cxn modelId="{7630ACBB-92D3-4F63-88D9-CB7F74A92EC1}" type="presParOf" srcId="{1D5AEDD1-60C3-465D-892A-9CB6CCC5476A}" destId="{F45D109E-8258-4602-B500-38DED0C6BE19}" srcOrd="0" destOrd="0" presId="urn:microsoft.com/office/officeart/2005/8/layout/hierarchy3"/>
    <dgm:cxn modelId="{83BAD5A8-E7B1-4259-9B8B-F89AFD0905A2}" type="presParOf" srcId="{1D5AEDD1-60C3-465D-892A-9CB6CCC5476A}" destId="{AC58279F-F34C-4A8F-B1DF-1B67165BC035}" srcOrd="1" destOrd="0" presId="urn:microsoft.com/office/officeart/2005/8/layout/hierarchy3"/>
    <dgm:cxn modelId="{B1BC63ED-2BBB-4564-866E-C7564DB13DC7}" type="presParOf" srcId="{B3E0D58A-82A7-4667-B39E-636AE4DE258C}" destId="{643561F8-E347-4963-8C77-C098839353AB}" srcOrd="1" destOrd="0" presId="urn:microsoft.com/office/officeart/2005/8/layout/hierarchy3"/>
    <dgm:cxn modelId="{8E11115B-631A-40B2-9D04-8E9E4C5C0092}" type="presParOf" srcId="{0664B6D4-79C9-40F5-98BA-C032483BBB1B}" destId="{32A714CB-AE08-4F29-B5CA-FC8DB9DA2877}" srcOrd="2" destOrd="0" presId="urn:microsoft.com/office/officeart/2005/8/layout/hierarchy3"/>
    <dgm:cxn modelId="{7E2904FE-AEE5-4711-9C58-33CC22F54B38}" type="presParOf" srcId="{32A714CB-AE08-4F29-B5CA-FC8DB9DA2877}" destId="{B71E2C2C-91D4-45AC-AA74-2C48AD17ACA0}" srcOrd="0" destOrd="0" presId="urn:microsoft.com/office/officeart/2005/8/layout/hierarchy3"/>
    <dgm:cxn modelId="{9DC25D4C-9F77-43A7-9AB9-B9053ED3EFF7}" type="presParOf" srcId="{B71E2C2C-91D4-45AC-AA74-2C48AD17ACA0}" destId="{4F50FE2C-B7EE-42B2-BF25-68CB2F841606}" srcOrd="0" destOrd="0" presId="urn:microsoft.com/office/officeart/2005/8/layout/hierarchy3"/>
    <dgm:cxn modelId="{52C0C761-C805-42D9-ACAD-7E18BE1980CE}" type="presParOf" srcId="{B71E2C2C-91D4-45AC-AA74-2C48AD17ACA0}" destId="{7635D780-B54E-43E8-924A-BF346573D431}" srcOrd="1" destOrd="0" presId="urn:microsoft.com/office/officeart/2005/8/layout/hierarchy3"/>
    <dgm:cxn modelId="{4FA59008-5725-4667-8E35-899F15A29D39}" type="presParOf" srcId="{32A714CB-AE08-4F29-B5CA-FC8DB9DA2877}" destId="{6ECF6C8F-9FDA-4D16-AC0C-4CD1C25CC701}"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9D048-25AA-47D1-879F-FAA669EDD7E5}">
      <dsp:nvSpPr>
        <dsp:cNvPr id="0" name=""/>
        <dsp:cNvSpPr/>
      </dsp:nvSpPr>
      <dsp:spPr>
        <a:xfrm>
          <a:off x="1172" y="478434"/>
          <a:ext cx="2742530" cy="1371265"/>
        </a:xfrm>
        <a:prstGeom prst="roundRect">
          <a:avLst>
            <a:gd name="adj" fmla="val 10000"/>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kern="1200" dirty="0"/>
            <a:t>Give proof of </a:t>
          </a:r>
        </a:p>
      </dsp:txBody>
      <dsp:txXfrm>
        <a:off x="41335" y="518597"/>
        <a:ext cx="2662204" cy="1290939"/>
      </dsp:txXfrm>
    </dsp:sp>
    <dsp:sp modelId="{A6B0A66D-1678-4837-AA8A-1DBFA53B3BAC}">
      <dsp:nvSpPr>
        <dsp:cNvPr id="0" name=""/>
        <dsp:cNvSpPr/>
      </dsp:nvSpPr>
      <dsp:spPr>
        <a:xfrm>
          <a:off x="3429334" y="478434"/>
          <a:ext cx="2742530" cy="1371265"/>
        </a:xfrm>
        <a:prstGeom prst="roundRect">
          <a:avLst>
            <a:gd name="adj" fmla="val 10000"/>
          </a:avLst>
        </a:prstGeom>
        <a:solidFill>
          <a:schemeClr val="accent2">
            <a:hueOff val="-82827"/>
            <a:satOff val="-27168"/>
            <a:lumOff val="-9901"/>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kern="1200" dirty="0"/>
            <a:t>Honor</a:t>
          </a:r>
        </a:p>
      </dsp:txBody>
      <dsp:txXfrm>
        <a:off x="3469497" y="518597"/>
        <a:ext cx="2662204" cy="1290939"/>
      </dsp:txXfrm>
    </dsp:sp>
    <dsp:sp modelId="{FF261C88-7A37-44BE-B274-F7120D667420}">
      <dsp:nvSpPr>
        <dsp:cNvPr id="0" name=""/>
        <dsp:cNvSpPr/>
      </dsp:nvSpPr>
      <dsp:spPr>
        <a:xfrm>
          <a:off x="6857497" y="478434"/>
          <a:ext cx="2742530" cy="1371265"/>
        </a:xfrm>
        <a:prstGeom prst="roundRect">
          <a:avLst>
            <a:gd name="adj" fmla="val 10000"/>
          </a:avLst>
        </a:prstGeom>
        <a:solidFill>
          <a:schemeClr val="accent2">
            <a:hueOff val="-165654"/>
            <a:satOff val="-54335"/>
            <a:lumOff val="-19803"/>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kern="1200" dirty="0"/>
            <a:t>Argue</a:t>
          </a:r>
        </a:p>
      </dsp:txBody>
      <dsp:txXfrm>
        <a:off x="6897660" y="518597"/>
        <a:ext cx="2662204" cy="1290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56D63-66A7-410D-B69B-69EB26D8F1DB}">
      <dsp:nvSpPr>
        <dsp:cNvPr id="0" name=""/>
        <dsp:cNvSpPr/>
      </dsp:nvSpPr>
      <dsp:spPr>
        <a:xfrm>
          <a:off x="0" y="0"/>
          <a:ext cx="3108142" cy="2667000"/>
        </a:xfrm>
        <a:prstGeom prst="rect">
          <a:avLst/>
        </a:prstGeom>
        <a:solidFill>
          <a:schemeClr val="accent5">
            <a:tint val="40000"/>
            <a:alpha val="90000"/>
            <a:hueOff val="0"/>
            <a:satOff val="0"/>
            <a:lumOff val="0"/>
            <a:alphaOff val="0"/>
          </a:schemeClr>
        </a:solidFill>
        <a:ln w="34925" cap="flat" cmpd="sng" algn="in">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2323" tIns="330200" rIns="242323" bIns="330200" numCol="1" spcCol="1270" anchor="t" anchorCtr="0">
          <a:noAutofit/>
        </a:bodyPr>
        <a:lstStyle/>
        <a:p>
          <a:pPr marL="0" lvl="0" indent="0" algn="ctr" defTabSz="1778000">
            <a:lnSpc>
              <a:spcPct val="90000"/>
            </a:lnSpc>
            <a:spcBef>
              <a:spcPct val="0"/>
            </a:spcBef>
            <a:spcAft>
              <a:spcPct val="35000"/>
            </a:spcAft>
            <a:buNone/>
          </a:pPr>
          <a:r>
            <a:rPr lang="en-US" sz="4000" kern="1200" dirty="0"/>
            <a:t>Mockery</a:t>
          </a:r>
        </a:p>
      </dsp:txBody>
      <dsp:txXfrm>
        <a:off x="0" y="1013460"/>
        <a:ext cx="3108142" cy="1600200"/>
      </dsp:txXfrm>
    </dsp:sp>
    <dsp:sp modelId="{6B05492C-4EC2-4551-881E-96119A5E0788}">
      <dsp:nvSpPr>
        <dsp:cNvPr id="0" name=""/>
        <dsp:cNvSpPr/>
      </dsp:nvSpPr>
      <dsp:spPr>
        <a:xfrm>
          <a:off x="1154021" y="266699"/>
          <a:ext cx="800100" cy="800100"/>
        </a:xfrm>
        <a:prstGeom prst="ellipse">
          <a:avLst/>
        </a:prstGeom>
        <a:solidFill>
          <a:schemeClr val="accent5">
            <a:hueOff val="0"/>
            <a:satOff val="0"/>
            <a:lumOff val="0"/>
            <a:alphaOff val="0"/>
          </a:schemeClr>
        </a:solidFill>
        <a:ln w="34925"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379" tIns="12700" rIns="62379" bIns="12700" numCol="1" spcCol="1270" anchor="ctr" anchorCtr="0">
          <a:noAutofit/>
        </a:bodyPr>
        <a:lstStyle/>
        <a:p>
          <a:pPr marL="0" lvl="0" indent="0" algn="ctr" defTabSz="1822450">
            <a:lnSpc>
              <a:spcPct val="90000"/>
            </a:lnSpc>
            <a:spcBef>
              <a:spcPct val="0"/>
            </a:spcBef>
            <a:spcAft>
              <a:spcPct val="35000"/>
            </a:spcAft>
            <a:buNone/>
          </a:pPr>
          <a:r>
            <a:rPr lang="en-US" sz="4100" kern="1200"/>
            <a:t>1</a:t>
          </a:r>
        </a:p>
      </dsp:txBody>
      <dsp:txXfrm>
        <a:off x="1271193" y="383871"/>
        <a:ext cx="565756" cy="565756"/>
      </dsp:txXfrm>
    </dsp:sp>
    <dsp:sp modelId="{3F1596A9-C452-4955-B241-9B89C7615F01}">
      <dsp:nvSpPr>
        <dsp:cNvPr id="0" name=""/>
        <dsp:cNvSpPr/>
      </dsp:nvSpPr>
      <dsp:spPr>
        <a:xfrm>
          <a:off x="0" y="2666928"/>
          <a:ext cx="3108142" cy="72"/>
        </a:xfrm>
        <a:prstGeom prst="rect">
          <a:avLst/>
        </a:prstGeom>
        <a:solidFill>
          <a:schemeClr val="accent5">
            <a:hueOff val="1766471"/>
            <a:satOff val="5752"/>
            <a:lumOff val="2000"/>
            <a:alphaOff val="0"/>
          </a:schemeClr>
        </a:solidFill>
        <a:ln w="34925" cap="flat" cmpd="sng" algn="in">
          <a:solidFill>
            <a:schemeClr val="accent5">
              <a:hueOff val="1766471"/>
              <a:satOff val="5752"/>
              <a:lumOff val="2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A12FA5-6088-413E-A5CF-92DFA003B61E}">
      <dsp:nvSpPr>
        <dsp:cNvPr id="0" name=""/>
        <dsp:cNvSpPr/>
      </dsp:nvSpPr>
      <dsp:spPr>
        <a:xfrm>
          <a:off x="3418956" y="0"/>
          <a:ext cx="3108142" cy="2667000"/>
        </a:xfrm>
        <a:prstGeom prst="rect">
          <a:avLst/>
        </a:prstGeom>
        <a:solidFill>
          <a:schemeClr val="accent5">
            <a:tint val="40000"/>
            <a:alpha val="90000"/>
            <a:hueOff val="4390296"/>
            <a:satOff val="14733"/>
            <a:lumOff val="1507"/>
            <a:alphaOff val="0"/>
          </a:schemeClr>
        </a:solidFill>
        <a:ln w="34925" cap="flat" cmpd="sng" algn="in">
          <a:solidFill>
            <a:schemeClr val="accent5">
              <a:tint val="40000"/>
              <a:alpha val="90000"/>
              <a:hueOff val="4390296"/>
              <a:satOff val="14733"/>
              <a:lumOff val="15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2323" tIns="330200" rIns="242323" bIns="330200" numCol="1" spcCol="1270" anchor="t" anchorCtr="0">
          <a:noAutofit/>
        </a:bodyPr>
        <a:lstStyle/>
        <a:p>
          <a:pPr marL="0" lvl="0" indent="0" algn="ctr" defTabSz="1778000">
            <a:lnSpc>
              <a:spcPct val="90000"/>
            </a:lnSpc>
            <a:spcBef>
              <a:spcPct val="0"/>
            </a:spcBef>
            <a:spcAft>
              <a:spcPct val="35000"/>
            </a:spcAft>
            <a:buNone/>
          </a:pPr>
          <a:r>
            <a:rPr lang="en-US" sz="4000" kern="1200" dirty="0"/>
            <a:t>Example</a:t>
          </a:r>
        </a:p>
      </dsp:txBody>
      <dsp:txXfrm>
        <a:off x="3418956" y="1013460"/>
        <a:ext cx="3108142" cy="1600200"/>
      </dsp:txXfrm>
    </dsp:sp>
    <dsp:sp modelId="{039FC3E7-28F0-439F-BE2C-D827C0FBE6FB}">
      <dsp:nvSpPr>
        <dsp:cNvPr id="0" name=""/>
        <dsp:cNvSpPr/>
      </dsp:nvSpPr>
      <dsp:spPr>
        <a:xfrm>
          <a:off x="4572978" y="266699"/>
          <a:ext cx="800100" cy="800100"/>
        </a:xfrm>
        <a:prstGeom prst="ellipse">
          <a:avLst/>
        </a:prstGeom>
        <a:solidFill>
          <a:schemeClr val="accent5">
            <a:hueOff val="3532942"/>
            <a:satOff val="11503"/>
            <a:lumOff val="4000"/>
            <a:alphaOff val="0"/>
          </a:schemeClr>
        </a:solidFill>
        <a:ln w="34925" cap="flat" cmpd="sng" algn="in">
          <a:solidFill>
            <a:schemeClr val="accent5">
              <a:hueOff val="3532942"/>
              <a:satOff val="11503"/>
              <a:lumOff val="400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379" tIns="12700" rIns="62379" bIns="12700" numCol="1" spcCol="1270" anchor="ctr" anchorCtr="0">
          <a:noAutofit/>
        </a:bodyPr>
        <a:lstStyle/>
        <a:p>
          <a:pPr marL="0" lvl="0" indent="0" algn="ctr" defTabSz="1822450">
            <a:lnSpc>
              <a:spcPct val="90000"/>
            </a:lnSpc>
            <a:spcBef>
              <a:spcPct val="0"/>
            </a:spcBef>
            <a:spcAft>
              <a:spcPct val="35000"/>
            </a:spcAft>
            <a:buNone/>
          </a:pPr>
          <a:r>
            <a:rPr lang="en-US" sz="4100" kern="1200"/>
            <a:t>2</a:t>
          </a:r>
        </a:p>
      </dsp:txBody>
      <dsp:txXfrm>
        <a:off x="4690150" y="383871"/>
        <a:ext cx="565756" cy="565756"/>
      </dsp:txXfrm>
    </dsp:sp>
    <dsp:sp modelId="{F0E9C3C9-BD66-4E36-AC8D-51F9B9C024A2}">
      <dsp:nvSpPr>
        <dsp:cNvPr id="0" name=""/>
        <dsp:cNvSpPr/>
      </dsp:nvSpPr>
      <dsp:spPr>
        <a:xfrm>
          <a:off x="3418956" y="2666928"/>
          <a:ext cx="3108142" cy="72"/>
        </a:xfrm>
        <a:prstGeom prst="rect">
          <a:avLst/>
        </a:prstGeom>
        <a:solidFill>
          <a:schemeClr val="accent5">
            <a:hueOff val="5299413"/>
            <a:satOff val="17255"/>
            <a:lumOff val="6000"/>
            <a:alphaOff val="0"/>
          </a:schemeClr>
        </a:solidFill>
        <a:ln w="34925" cap="flat" cmpd="sng" algn="in">
          <a:solidFill>
            <a:schemeClr val="accent5">
              <a:hueOff val="5299413"/>
              <a:satOff val="17255"/>
              <a:lumOff val="6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4CA9B1-84DE-4D33-99CB-EF1F9F8C9DBF}">
      <dsp:nvSpPr>
        <dsp:cNvPr id="0" name=""/>
        <dsp:cNvSpPr/>
      </dsp:nvSpPr>
      <dsp:spPr>
        <a:xfrm>
          <a:off x="6837913" y="0"/>
          <a:ext cx="3108142" cy="2667000"/>
        </a:xfrm>
        <a:prstGeom prst="rect">
          <a:avLst/>
        </a:prstGeom>
        <a:solidFill>
          <a:schemeClr val="accent5">
            <a:tint val="40000"/>
            <a:alpha val="90000"/>
            <a:hueOff val="8780593"/>
            <a:satOff val="29467"/>
            <a:lumOff val="3014"/>
            <a:alphaOff val="0"/>
          </a:schemeClr>
        </a:solidFill>
        <a:ln w="34925" cap="flat" cmpd="sng" algn="in">
          <a:solidFill>
            <a:schemeClr val="accent5">
              <a:tint val="40000"/>
              <a:alpha val="90000"/>
              <a:hueOff val="8780593"/>
              <a:satOff val="29467"/>
              <a:lumOff val="30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2323" tIns="330200" rIns="242323" bIns="330200" numCol="1" spcCol="1270" anchor="t" anchorCtr="0">
          <a:noAutofit/>
        </a:bodyPr>
        <a:lstStyle/>
        <a:p>
          <a:pPr marL="0" lvl="0" indent="0" algn="ctr" defTabSz="1778000">
            <a:lnSpc>
              <a:spcPct val="90000"/>
            </a:lnSpc>
            <a:spcBef>
              <a:spcPct val="0"/>
            </a:spcBef>
            <a:spcAft>
              <a:spcPct val="35000"/>
            </a:spcAft>
            <a:buNone/>
          </a:pPr>
          <a:r>
            <a:rPr lang="en-US" sz="4000" kern="1200" dirty="0"/>
            <a:t>Emblem</a:t>
          </a:r>
        </a:p>
      </dsp:txBody>
      <dsp:txXfrm>
        <a:off x="6837913" y="1013460"/>
        <a:ext cx="3108142" cy="1600200"/>
      </dsp:txXfrm>
    </dsp:sp>
    <dsp:sp modelId="{0966CF98-6BAC-4A1C-9689-A264297342FC}">
      <dsp:nvSpPr>
        <dsp:cNvPr id="0" name=""/>
        <dsp:cNvSpPr/>
      </dsp:nvSpPr>
      <dsp:spPr>
        <a:xfrm>
          <a:off x="7991934" y="266699"/>
          <a:ext cx="800100" cy="800100"/>
        </a:xfrm>
        <a:prstGeom prst="ellipse">
          <a:avLst/>
        </a:prstGeom>
        <a:solidFill>
          <a:schemeClr val="accent5">
            <a:hueOff val="7065884"/>
            <a:satOff val="23006"/>
            <a:lumOff val="8000"/>
            <a:alphaOff val="0"/>
          </a:schemeClr>
        </a:solidFill>
        <a:ln w="34925" cap="flat" cmpd="sng" algn="in">
          <a:solidFill>
            <a:schemeClr val="accent5">
              <a:hueOff val="7065884"/>
              <a:satOff val="23006"/>
              <a:lumOff val="800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379" tIns="12700" rIns="62379" bIns="12700" numCol="1" spcCol="1270" anchor="ctr" anchorCtr="0">
          <a:noAutofit/>
        </a:bodyPr>
        <a:lstStyle/>
        <a:p>
          <a:pPr marL="0" lvl="0" indent="0" algn="ctr" defTabSz="1822450">
            <a:lnSpc>
              <a:spcPct val="90000"/>
            </a:lnSpc>
            <a:spcBef>
              <a:spcPct val="0"/>
            </a:spcBef>
            <a:spcAft>
              <a:spcPct val="35000"/>
            </a:spcAft>
            <a:buNone/>
          </a:pPr>
          <a:r>
            <a:rPr lang="en-US" sz="4100" kern="1200"/>
            <a:t>3</a:t>
          </a:r>
        </a:p>
      </dsp:txBody>
      <dsp:txXfrm>
        <a:off x="8109106" y="383871"/>
        <a:ext cx="565756" cy="565756"/>
      </dsp:txXfrm>
    </dsp:sp>
    <dsp:sp modelId="{837072FD-FE74-496D-BA6D-AFC00E9325C6}">
      <dsp:nvSpPr>
        <dsp:cNvPr id="0" name=""/>
        <dsp:cNvSpPr/>
      </dsp:nvSpPr>
      <dsp:spPr>
        <a:xfrm>
          <a:off x="6837913" y="2666928"/>
          <a:ext cx="3108142" cy="72"/>
        </a:xfrm>
        <a:prstGeom prst="rect">
          <a:avLst/>
        </a:prstGeom>
        <a:solidFill>
          <a:schemeClr val="accent5">
            <a:hueOff val="8832355"/>
            <a:satOff val="28758"/>
            <a:lumOff val="10000"/>
            <a:alphaOff val="0"/>
          </a:schemeClr>
        </a:solidFill>
        <a:ln w="34925" cap="flat" cmpd="sng" algn="in">
          <a:solidFill>
            <a:schemeClr val="accent5">
              <a:hueOff val="8832355"/>
              <a:satOff val="28758"/>
              <a:lumOff val="10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D52D1-219C-4B3C-A2C5-FEAEADD82FFA}">
      <dsp:nvSpPr>
        <dsp:cNvPr id="0" name=""/>
        <dsp:cNvSpPr/>
      </dsp:nvSpPr>
      <dsp:spPr>
        <a:xfrm>
          <a:off x="1172" y="675209"/>
          <a:ext cx="2742530" cy="1371265"/>
        </a:xfrm>
        <a:prstGeom prst="roundRect">
          <a:avLst>
            <a:gd name="adj" fmla="val 10000"/>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3345" tIns="62230" rIns="93345" bIns="62230" numCol="1" spcCol="1270" anchor="ctr" anchorCtr="0">
          <a:noAutofit/>
        </a:bodyPr>
        <a:lstStyle/>
        <a:p>
          <a:pPr marL="0" lvl="0" indent="0" algn="ctr" defTabSz="2178050">
            <a:lnSpc>
              <a:spcPct val="90000"/>
            </a:lnSpc>
            <a:spcBef>
              <a:spcPct val="0"/>
            </a:spcBef>
            <a:spcAft>
              <a:spcPct val="35000"/>
            </a:spcAft>
            <a:buNone/>
          </a:pPr>
          <a:r>
            <a:rPr lang="en-US" sz="4900" kern="1200"/>
            <a:t>Assertion</a:t>
          </a:r>
        </a:p>
      </dsp:txBody>
      <dsp:txXfrm>
        <a:off x="41335" y="715372"/>
        <a:ext cx="2662204" cy="1290939"/>
      </dsp:txXfrm>
    </dsp:sp>
    <dsp:sp modelId="{71A8F34A-C4E6-4203-856C-B82BF145A685}">
      <dsp:nvSpPr>
        <dsp:cNvPr id="0" name=""/>
        <dsp:cNvSpPr/>
      </dsp:nvSpPr>
      <dsp:spPr>
        <a:xfrm>
          <a:off x="3429334" y="675209"/>
          <a:ext cx="2742530" cy="1371265"/>
        </a:xfrm>
        <a:prstGeom prst="roundRect">
          <a:avLst>
            <a:gd name="adj" fmla="val 10000"/>
          </a:avLst>
        </a:prstGeom>
        <a:gradFill rotWithShape="0">
          <a:gsLst>
            <a:gs pos="0">
              <a:schemeClr val="accent2">
                <a:hueOff val="-82827"/>
                <a:satOff val="-27168"/>
                <a:lumOff val="-9901"/>
                <a:alphaOff val="0"/>
                <a:tint val="67000"/>
                <a:satMod val="105000"/>
                <a:lumMod val="110000"/>
              </a:schemeClr>
            </a:gs>
            <a:gs pos="50000">
              <a:schemeClr val="accent2">
                <a:hueOff val="-82827"/>
                <a:satOff val="-27168"/>
                <a:lumOff val="-9901"/>
                <a:alphaOff val="0"/>
                <a:tint val="73000"/>
                <a:satMod val="103000"/>
                <a:lumMod val="105000"/>
              </a:schemeClr>
            </a:gs>
            <a:gs pos="100000">
              <a:schemeClr val="accent2">
                <a:hueOff val="-82827"/>
                <a:satOff val="-27168"/>
                <a:lumOff val="-990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3345" tIns="62230" rIns="93345" bIns="62230" numCol="1" spcCol="1270" anchor="ctr" anchorCtr="0">
          <a:noAutofit/>
        </a:bodyPr>
        <a:lstStyle/>
        <a:p>
          <a:pPr marL="0" lvl="0" indent="0" algn="ctr" defTabSz="2178050">
            <a:lnSpc>
              <a:spcPct val="90000"/>
            </a:lnSpc>
            <a:spcBef>
              <a:spcPct val="0"/>
            </a:spcBef>
            <a:spcAft>
              <a:spcPct val="35000"/>
            </a:spcAft>
            <a:buNone/>
          </a:pPr>
          <a:r>
            <a:rPr lang="en-US" sz="4900" kern="1200"/>
            <a:t>Violation</a:t>
          </a:r>
        </a:p>
      </dsp:txBody>
      <dsp:txXfrm>
        <a:off x="3469497" y="715372"/>
        <a:ext cx="2662204" cy="1290939"/>
      </dsp:txXfrm>
    </dsp:sp>
    <dsp:sp modelId="{86CDDFFA-7B25-42E6-B9B5-09F825B51845}">
      <dsp:nvSpPr>
        <dsp:cNvPr id="0" name=""/>
        <dsp:cNvSpPr/>
      </dsp:nvSpPr>
      <dsp:spPr>
        <a:xfrm>
          <a:off x="6857497" y="675209"/>
          <a:ext cx="2742530" cy="1371265"/>
        </a:xfrm>
        <a:prstGeom prst="roundRect">
          <a:avLst>
            <a:gd name="adj" fmla="val 10000"/>
          </a:avLst>
        </a:prstGeom>
        <a:gradFill rotWithShape="0">
          <a:gsLst>
            <a:gs pos="0">
              <a:schemeClr val="accent2">
                <a:hueOff val="-165654"/>
                <a:satOff val="-54335"/>
                <a:lumOff val="-19803"/>
                <a:alphaOff val="0"/>
                <a:tint val="67000"/>
                <a:satMod val="105000"/>
                <a:lumMod val="110000"/>
              </a:schemeClr>
            </a:gs>
            <a:gs pos="50000">
              <a:schemeClr val="accent2">
                <a:hueOff val="-165654"/>
                <a:satOff val="-54335"/>
                <a:lumOff val="-19803"/>
                <a:alphaOff val="0"/>
                <a:tint val="73000"/>
                <a:satMod val="103000"/>
                <a:lumMod val="105000"/>
              </a:schemeClr>
            </a:gs>
            <a:gs pos="100000">
              <a:schemeClr val="accent2">
                <a:hueOff val="-165654"/>
                <a:satOff val="-54335"/>
                <a:lumOff val="-19803"/>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3345" tIns="62230" rIns="93345" bIns="62230" numCol="1" spcCol="1270" anchor="ctr" anchorCtr="0">
          <a:noAutofit/>
        </a:bodyPr>
        <a:lstStyle/>
        <a:p>
          <a:pPr marL="0" lvl="0" indent="0" algn="ctr" defTabSz="2178050">
            <a:lnSpc>
              <a:spcPct val="90000"/>
            </a:lnSpc>
            <a:spcBef>
              <a:spcPct val="0"/>
            </a:spcBef>
            <a:spcAft>
              <a:spcPct val="35000"/>
            </a:spcAft>
            <a:buNone/>
          </a:pPr>
          <a:r>
            <a:rPr lang="en-US" sz="4900" kern="1200"/>
            <a:t>Example</a:t>
          </a:r>
        </a:p>
      </dsp:txBody>
      <dsp:txXfrm>
        <a:off x="6897660" y="715372"/>
        <a:ext cx="2662204" cy="12909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F049A2-CF9B-4917-B8FA-D09F21DCE3A1}">
      <dsp:nvSpPr>
        <dsp:cNvPr id="0" name=""/>
        <dsp:cNvSpPr/>
      </dsp:nvSpPr>
      <dsp:spPr>
        <a:xfrm>
          <a:off x="1172" y="829851"/>
          <a:ext cx="2742530" cy="1371265"/>
        </a:xfrm>
        <a:prstGeom prst="roundRect">
          <a:avLst>
            <a:gd name="adj" fmla="val 10000"/>
          </a:avLst>
        </a:prstGeom>
        <a:solidFill>
          <a:schemeClr val="accent2">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73660" rIns="110490" bIns="73660" numCol="1" spcCol="1270" anchor="ctr" anchorCtr="0">
          <a:noAutofit/>
        </a:bodyPr>
        <a:lstStyle/>
        <a:p>
          <a:pPr marL="0" lvl="0" indent="0" algn="ctr" defTabSz="2578100">
            <a:lnSpc>
              <a:spcPct val="90000"/>
            </a:lnSpc>
            <a:spcBef>
              <a:spcPct val="0"/>
            </a:spcBef>
            <a:spcAft>
              <a:spcPct val="35000"/>
            </a:spcAft>
            <a:buNone/>
          </a:pPr>
          <a:r>
            <a:rPr lang="en-US" sz="5800" kern="1200" baseline="0"/>
            <a:t>Late</a:t>
          </a:r>
          <a:endParaRPr lang="en-US" sz="5800" kern="1200"/>
        </a:p>
      </dsp:txBody>
      <dsp:txXfrm>
        <a:off x="41335" y="870014"/>
        <a:ext cx="2662204" cy="1290939"/>
      </dsp:txXfrm>
    </dsp:sp>
    <dsp:sp modelId="{F45D109E-8258-4602-B500-38DED0C6BE19}">
      <dsp:nvSpPr>
        <dsp:cNvPr id="0" name=""/>
        <dsp:cNvSpPr/>
      </dsp:nvSpPr>
      <dsp:spPr>
        <a:xfrm>
          <a:off x="3429334" y="829851"/>
          <a:ext cx="2742530" cy="1371265"/>
        </a:xfrm>
        <a:prstGeom prst="roundRect">
          <a:avLst>
            <a:gd name="adj" fmla="val 10000"/>
          </a:avLst>
        </a:prstGeom>
        <a:solidFill>
          <a:schemeClr val="accent2">
            <a:hueOff val="-82827"/>
            <a:satOff val="-27168"/>
            <a:lumOff val="-9901"/>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73660" rIns="110490" bIns="73660" numCol="1" spcCol="1270" anchor="ctr" anchorCtr="0">
          <a:noAutofit/>
        </a:bodyPr>
        <a:lstStyle/>
        <a:p>
          <a:pPr marL="0" lvl="0" indent="0" algn="ctr" defTabSz="2578100">
            <a:lnSpc>
              <a:spcPct val="90000"/>
            </a:lnSpc>
            <a:spcBef>
              <a:spcPct val="0"/>
            </a:spcBef>
            <a:spcAft>
              <a:spcPct val="35000"/>
            </a:spcAft>
            <a:buNone/>
          </a:pPr>
          <a:r>
            <a:rPr lang="en-US" sz="5800" kern="1200" baseline="0"/>
            <a:t>Ready</a:t>
          </a:r>
          <a:endParaRPr lang="en-US" sz="5800" kern="1200"/>
        </a:p>
      </dsp:txBody>
      <dsp:txXfrm>
        <a:off x="3469497" y="870014"/>
        <a:ext cx="2662204" cy="1290939"/>
      </dsp:txXfrm>
    </dsp:sp>
    <dsp:sp modelId="{4F50FE2C-B7EE-42B2-BF25-68CB2F841606}">
      <dsp:nvSpPr>
        <dsp:cNvPr id="0" name=""/>
        <dsp:cNvSpPr/>
      </dsp:nvSpPr>
      <dsp:spPr>
        <a:xfrm>
          <a:off x="6857497" y="829851"/>
          <a:ext cx="2742530" cy="1371265"/>
        </a:xfrm>
        <a:prstGeom prst="roundRect">
          <a:avLst>
            <a:gd name="adj" fmla="val 10000"/>
          </a:avLst>
        </a:prstGeom>
        <a:solidFill>
          <a:schemeClr val="accent2">
            <a:hueOff val="-165654"/>
            <a:satOff val="-54335"/>
            <a:lumOff val="-19803"/>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73660" rIns="110490" bIns="73660" numCol="1" spcCol="1270" anchor="ctr" anchorCtr="0">
          <a:noAutofit/>
        </a:bodyPr>
        <a:lstStyle/>
        <a:p>
          <a:pPr marL="0" lvl="0" indent="0" algn="ctr" defTabSz="2578100">
            <a:lnSpc>
              <a:spcPct val="90000"/>
            </a:lnSpc>
            <a:spcBef>
              <a:spcPct val="0"/>
            </a:spcBef>
            <a:spcAft>
              <a:spcPct val="35000"/>
            </a:spcAft>
            <a:buNone/>
          </a:pPr>
          <a:r>
            <a:rPr lang="en-US" sz="5800" kern="1200" baseline="0"/>
            <a:t>On time</a:t>
          </a:r>
          <a:endParaRPr lang="en-US" sz="5800" kern="1200"/>
        </a:p>
      </dsp:txBody>
      <dsp:txXfrm>
        <a:off x="6897660" y="870014"/>
        <a:ext cx="2662204" cy="12909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A31228B-EC7D-46CA-8ADB-C4DA569EC5EE}" type="datetimeFigureOut">
              <a:rPr lang="en-US" smtClean="0"/>
              <a:t>5/24/2019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AFB6FFB-A690-4807-A6C0-38C82574CEB3}"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89126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31228B-EC7D-46CA-8ADB-C4DA569EC5EE}" type="datetimeFigureOut">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B6FFB-A690-4807-A6C0-38C82574CEB3}" type="slidenum">
              <a:rPr lang="en-US" smtClean="0"/>
              <a:t>‹#›</a:t>
            </a:fld>
            <a:endParaRPr lang="en-US"/>
          </a:p>
        </p:txBody>
      </p:sp>
    </p:spTree>
    <p:extLst>
      <p:ext uri="{BB962C8B-B14F-4D97-AF65-F5344CB8AC3E}">
        <p14:creationId xmlns:p14="http://schemas.microsoft.com/office/powerpoint/2010/main" val="3011345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31228B-EC7D-46CA-8ADB-C4DA569EC5EE}" type="datetimeFigureOut">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B6FFB-A690-4807-A6C0-38C82574CEB3}" type="slidenum">
              <a:rPr lang="en-US" smtClean="0"/>
              <a:t>‹#›</a:t>
            </a:fld>
            <a:endParaRPr lang="en-US"/>
          </a:p>
        </p:txBody>
      </p:sp>
    </p:spTree>
    <p:extLst>
      <p:ext uri="{BB962C8B-B14F-4D97-AF65-F5344CB8AC3E}">
        <p14:creationId xmlns:p14="http://schemas.microsoft.com/office/powerpoint/2010/main" val="198667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31228B-EC7D-46CA-8ADB-C4DA569EC5EE}" type="datetimeFigureOut">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B6FFB-A690-4807-A6C0-38C82574CEB3}" type="slidenum">
              <a:rPr lang="en-US" smtClean="0"/>
              <a:t>‹#›</a:t>
            </a:fld>
            <a:endParaRPr lang="en-US"/>
          </a:p>
        </p:txBody>
      </p:sp>
    </p:spTree>
    <p:extLst>
      <p:ext uri="{BB962C8B-B14F-4D97-AF65-F5344CB8AC3E}">
        <p14:creationId xmlns:p14="http://schemas.microsoft.com/office/powerpoint/2010/main" val="2177845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A31228B-EC7D-46CA-8ADB-C4DA569EC5EE}" type="datetimeFigureOut">
              <a:rPr lang="en-US" smtClean="0"/>
              <a:t>5/24/2019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AFB6FFB-A690-4807-A6C0-38C82574CEB3}"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351710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31228B-EC7D-46CA-8ADB-C4DA569EC5EE}" type="datetimeFigureOut">
              <a:rPr lang="en-US" smtClean="0"/>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B6FFB-A690-4807-A6C0-38C82574CEB3}" type="slidenum">
              <a:rPr lang="en-US" smtClean="0"/>
              <a:t>‹#›</a:t>
            </a:fld>
            <a:endParaRPr lang="en-US"/>
          </a:p>
        </p:txBody>
      </p:sp>
    </p:spTree>
    <p:extLst>
      <p:ext uri="{BB962C8B-B14F-4D97-AF65-F5344CB8AC3E}">
        <p14:creationId xmlns:p14="http://schemas.microsoft.com/office/powerpoint/2010/main" val="267720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31228B-EC7D-46CA-8ADB-C4DA569EC5EE}" type="datetimeFigureOut">
              <a:rPr lang="en-US" smtClean="0"/>
              <a:t>5/24/2019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B6FFB-A690-4807-A6C0-38C82574CEB3}" type="slidenum">
              <a:rPr lang="en-US" smtClean="0"/>
              <a:t>‹#›</a:t>
            </a:fld>
            <a:endParaRPr lang="en-US"/>
          </a:p>
        </p:txBody>
      </p:sp>
    </p:spTree>
    <p:extLst>
      <p:ext uri="{BB962C8B-B14F-4D97-AF65-F5344CB8AC3E}">
        <p14:creationId xmlns:p14="http://schemas.microsoft.com/office/powerpoint/2010/main" val="3956109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31228B-EC7D-46CA-8ADB-C4DA569EC5EE}" type="datetimeFigureOut">
              <a:rPr lang="en-US" smtClean="0"/>
              <a:t>5/24/2019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B6FFB-A690-4807-A6C0-38C82574CEB3}" type="slidenum">
              <a:rPr lang="en-US" smtClean="0"/>
              <a:t>‹#›</a:t>
            </a:fld>
            <a:endParaRPr lang="en-US"/>
          </a:p>
        </p:txBody>
      </p:sp>
    </p:spTree>
    <p:extLst>
      <p:ext uri="{BB962C8B-B14F-4D97-AF65-F5344CB8AC3E}">
        <p14:creationId xmlns:p14="http://schemas.microsoft.com/office/powerpoint/2010/main" val="66340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1228B-EC7D-46CA-8ADB-C4DA569EC5EE}" type="datetimeFigureOut">
              <a:rPr lang="en-US" smtClean="0"/>
              <a:t>5/24/2019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B6FFB-A690-4807-A6C0-38C82574CEB3}" type="slidenum">
              <a:rPr lang="en-US" smtClean="0"/>
              <a:t>‹#›</a:t>
            </a:fld>
            <a:endParaRPr lang="en-US"/>
          </a:p>
        </p:txBody>
      </p:sp>
    </p:spTree>
    <p:extLst>
      <p:ext uri="{BB962C8B-B14F-4D97-AF65-F5344CB8AC3E}">
        <p14:creationId xmlns:p14="http://schemas.microsoft.com/office/powerpoint/2010/main" val="1499068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A31228B-EC7D-46CA-8ADB-C4DA569EC5EE}" type="datetimeFigureOut">
              <a:rPr lang="en-US" smtClean="0"/>
              <a:t>5/24/2019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AFB6FFB-A690-4807-A6C0-38C82574CEB3}"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174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A31228B-EC7D-46CA-8ADB-C4DA569EC5EE}" type="datetimeFigureOut">
              <a:rPr lang="en-US" smtClean="0"/>
              <a:t>5/24/2019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AFB6FFB-A690-4807-A6C0-38C82574CEB3}"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395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A31228B-EC7D-46CA-8ADB-C4DA569EC5EE}" type="datetimeFigureOut">
              <a:rPr lang="en-US" smtClean="0"/>
              <a:t>5/24/2019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AFB6FFB-A690-4807-A6C0-38C82574CEB3}"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486910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B73C468-D875-4A8E-A540-E43BF8232D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F7F7E7-DE2E-49B0-A001-970C045069B9}"/>
              </a:ext>
            </a:extLst>
          </p:cNvPr>
          <p:cNvSpPr>
            <a:spLocks noGrp="1"/>
          </p:cNvSpPr>
          <p:nvPr>
            <p:ph type="ctrTitle"/>
          </p:nvPr>
        </p:nvSpPr>
        <p:spPr>
          <a:xfrm>
            <a:off x="6711885" y="634028"/>
            <a:ext cx="4798243" cy="3732835"/>
          </a:xfrm>
        </p:spPr>
        <p:txBody>
          <a:bodyPr>
            <a:normAutofit/>
          </a:bodyPr>
          <a:lstStyle/>
          <a:p>
            <a:r>
              <a:rPr lang="en-US" dirty="0"/>
              <a:t>Guided-Practice</a:t>
            </a:r>
          </a:p>
        </p:txBody>
      </p:sp>
      <p:sp>
        <p:nvSpPr>
          <p:cNvPr id="3" name="Subtitle 2">
            <a:extLst>
              <a:ext uri="{FF2B5EF4-FFF2-40B4-BE49-F238E27FC236}">
                <a16:creationId xmlns:a16="http://schemas.microsoft.com/office/drawing/2014/main" id="{4CA332AF-C0A0-4CC5-B687-B709653AAA9B}"/>
              </a:ext>
            </a:extLst>
          </p:cNvPr>
          <p:cNvSpPr>
            <a:spLocks noGrp="1"/>
          </p:cNvSpPr>
          <p:nvPr>
            <p:ph type="subTitle" idx="1"/>
          </p:nvPr>
        </p:nvSpPr>
        <p:spPr>
          <a:xfrm>
            <a:off x="6711885" y="4436462"/>
            <a:ext cx="4798243" cy="1794656"/>
          </a:xfrm>
        </p:spPr>
        <p:txBody>
          <a:bodyPr>
            <a:normAutofit/>
          </a:bodyPr>
          <a:lstStyle/>
          <a:p>
            <a:pPr>
              <a:spcAft>
                <a:spcPts val="600"/>
              </a:spcAft>
            </a:pPr>
            <a:r>
              <a:rPr lang="en-US" b="1" dirty="0"/>
              <a:t>Let’s use the context to figure out the meaning of the underlined word.</a:t>
            </a:r>
          </a:p>
          <a:p>
            <a:pPr>
              <a:spcAft>
                <a:spcPts val="600"/>
              </a:spcAft>
            </a:pPr>
            <a:r>
              <a:rPr lang="en-US" b="1" dirty="0"/>
              <a:t>What Clues?</a:t>
            </a:r>
            <a:endParaRPr lang="en-US" dirty="0"/>
          </a:p>
          <a:p>
            <a:pPr>
              <a:spcAft>
                <a:spcPts val="600"/>
              </a:spcAft>
            </a:pPr>
            <a:endParaRPr lang="en-US" dirty="0"/>
          </a:p>
        </p:txBody>
      </p:sp>
      <p:sp>
        <p:nvSpPr>
          <p:cNvPr id="12" name="Freeform 6">
            <a:extLst>
              <a:ext uri="{FF2B5EF4-FFF2-40B4-BE49-F238E27FC236}">
                <a16:creationId xmlns:a16="http://schemas.microsoft.com/office/drawing/2014/main" id="{B4734F2F-19FC-4D35-9BDE-5CEAD57D9B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27878"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a:extLst>
              <a:ext uri="{FF2B5EF4-FFF2-40B4-BE49-F238E27FC236}">
                <a16:creationId xmlns:a16="http://schemas.microsoft.com/office/drawing/2014/main" id="{D97A8A26-FD96-4968-A34A-727382AC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7" name="Graphic 6" descr="Pencil">
            <a:extLst>
              <a:ext uri="{FF2B5EF4-FFF2-40B4-BE49-F238E27FC236}">
                <a16:creationId xmlns:a16="http://schemas.microsoft.com/office/drawing/2014/main" id="{043598FB-E123-4836-BAA9-42092250CB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1403" y="1425173"/>
            <a:ext cx="4207669" cy="4207669"/>
          </a:xfrm>
          <a:prstGeom prst="rect">
            <a:avLst/>
          </a:prstGeom>
        </p:spPr>
      </p:pic>
      <p:pic>
        <p:nvPicPr>
          <p:cNvPr id="4" name="Picture 3">
            <a:extLst>
              <a:ext uri="{FF2B5EF4-FFF2-40B4-BE49-F238E27FC236}">
                <a16:creationId xmlns:a16="http://schemas.microsoft.com/office/drawing/2014/main" id="{00640892-947D-4F58-8F4C-227314C2AC91}"/>
              </a:ext>
            </a:extLst>
          </p:cNvPr>
          <p:cNvPicPr>
            <a:picLocks noChangeAspect="1"/>
          </p:cNvPicPr>
          <p:nvPr/>
        </p:nvPicPr>
        <p:blipFill>
          <a:blip r:embed="rId4"/>
          <a:stretch>
            <a:fillRect/>
          </a:stretch>
        </p:blipFill>
        <p:spPr>
          <a:xfrm>
            <a:off x="1182908" y="1102660"/>
            <a:ext cx="4584657" cy="4825748"/>
          </a:xfrm>
          <a:prstGeom prst="rect">
            <a:avLst/>
          </a:prstGeom>
        </p:spPr>
      </p:pic>
    </p:spTree>
    <p:extLst>
      <p:ext uri="{BB962C8B-B14F-4D97-AF65-F5344CB8AC3E}">
        <p14:creationId xmlns:p14="http://schemas.microsoft.com/office/powerpoint/2010/main" val="3461926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0E2206-E8AA-4BAF-B011-EDB32E45D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F61ACB-D09F-493D-81A9-1DD5A4370754}"/>
              </a:ext>
            </a:extLst>
          </p:cNvPr>
          <p:cNvSpPr>
            <a:spLocks noGrp="1"/>
          </p:cNvSpPr>
          <p:nvPr>
            <p:ph type="title"/>
          </p:nvPr>
        </p:nvSpPr>
        <p:spPr>
          <a:xfrm>
            <a:off x="643466" y="1806044"/>
            <a:ext cx="6772401" cy="3698305"/>
          </a:xfrm>
        </p:spPr>
        <p:txBody>
          <a:bodyPr anchor="t">
            <a:normAutofit/>
          </a:bodyPr>
          <a:lstStyle/>
          <a:p>
            <a:pPr algn="ctr"/>
            <a:r>
              <a:rPr lang="en-US" sz="5000" dirty="0"/>
              <a:t>9. George has the flu. Usually, he's energetic, but today he's </a:t>
            </a:r>
            <a:r>
              <a:rPr lang="en-US" sz="5000" b="1" u="sng" dirty="0"/>
              <a:t>lethargic</a:t>
            </a:r>
            <a:r>
              <a:rPr lang="en-US" sz="5000" b="1" dirty="0"/>
              <a:t>.</a:t>
            </a:r>
            <a:br>
              <a:rPr lang="en-US" sz="5000" dirty="0"/>
            </a:br>
            <a:endParaRPr lang="en-US" sz="5000" dirty="0"/>
          </a:p>
        </p:txBody>
      </p:sp>
      <p:sp>
        <p:nvSpPr>
          <p:cNvPr id="19" name="Freeform 6">
            <a:extLst>
              <a:ext uri="{FF2B5EF4-FFF2-40B4-BE49-F238E27FC236}">
                <a16:creationId xmlns:a16="http://schemas.microsoft.com/office/drawing/2014/main" id="{7E0CB0BD-5B6D-409A-BAF7-F97D58CB1E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66318" y="1806045"/>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253515CE-423F-404C-9EC7-88FE3BB602C2}"/>
              </a:ext>
            </a:extLst>
          </p:cNvPr>
          <p:cNvSpPr>
            <a:spLocks noGrp="1"/>
          </p:cNvSpPr>
          <p:nvPr>
            <p:ph idx="1"/>
          </p:nvPr>
        </p:nvSpPr>
        <p:spPr>
          <a:xfrm>
            <a:off x="8545063" y="2399965"/>
            <a:ext cx="3003471" cy="2510462"/>
          </a:xfrm>
        </p:spPr>
        <p:txBody>
          <a:bodyPr anchor="t">
            <a:normAutofit/>
          </a:bodyPr>
          <a:lstStyle/>
          <a:p>
            <a:pPr marL="514350" indent="-514350">
              <a:buAutoNum type="alphaLcPeriod"/>
            </a:pPr>
            <a:r>
              <a:rPr lang="en-US" sz="4000" dirty="0">
                <a:latin typeface="+mj-lt"/>
              </a:rPr>
              <a:t>Unhappy</a:t>
            </a:r>
          </a:p>
          <a:p>
            <a:pPr marL="514350" indent="-514350">
              <a:buAutoNum type="alphaLcPeriod"/>
            </a:pPr>
            <a:r>
              <a:rPr lang="en-US" sz="4000" dirty="0">
                <a:latin typeface="+mj-lt"/>
              </a:rPr>
              <a:t>Sluggish</a:t>
            </a:r>
          </a:p>
          <a:p>
            <a:pPr marL="514350" indent="-514350">
              <a:buAutoNum type="alphaLcPeriod"/>
            </a:pPr>
            <a:r>
              <a:rPr lang="en-US" sz="4000" dirty="0">
                <a:latin typeface="+mj-lt"/>
              </a:rPr>
              <a:t>Sick</a:t>
            </a:r>
          </a:p>
        </p:txBody>
      </p:sp>
    </p:spTree>
    <p:extLst>
      <p:ext uri="{BB962C8B-B14F-4D97-AF65-F5344CB8AC3E}">
        <p14:creationId xmlns:p14="http://schemas.microsoft.com/office/powerpoint/2010/main" val="3600944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C12410EA-A9F7-404C-9725-B4E9318D5B29}"/>
              </a:ext>
            </a:extLst>
          </p:cNvPr>
          <p:cNvSpPr>
            <a:spLocks noGrp="1"/>
          </p:cNvSpPr>
          <p:nvPr>
            <p:ph type="title"/>
          </p:nvPr>
        </p:nvSpPr>
        <p:spPr>
          <a:xfrm>
            <a:off x="1253764" y="1327355"/>
            <a:ext cx="4609154" cy="4482564"/>
          </a:xfrm>
        </p:spPr>
        <p:txBody>
          <a:bodyPr>
            <a:normAutofit fontScale="90000"/>
          </a:bodyPr>
          <a:lstStyle/>
          <a:p>
            <a:r>
              <a:rPr lang="en-US" dirty="0"/>
              <a:t>10. Helen tended to cry when she was upset about work or family, but in the face of danger, she was </a:t>
            </a:r>
            <a:r>
              <a:rPr lang="en-US" b="1" u="sng" dirty="0"/>
              <a:t>stoic</a:t>
            </a:r>
            <a:r>
              <a:rPr lang="en-US" b="1" dirty="0"/>
              <a:t>.</a:t>
            </a:r>
            <a:br>
              <a:rPr lang="en-US" sz="3400" dirty="0"/>
            </a:br>
            <a:endParaRPr lang="en-US" sz="3400" dirty="0"/>
          </a:p>
        </p:txBody>
      </p:sp>
      <p:sp>
        <p:nvSpPr>
          <p:cNvPr id="3" name="Content Placeholder 2">
            <a:extLst>
              <a:ext uri="{FF2B5EF4-FFF2-40B4-BE49-F238E27FC236}">
                <a16:creationId xmlns:a16="http://schemas.microsoft.com/office/drawing/2014/main" id="{64F087BD-74B0-4EEA-B382-3BBB9489CDAA}"/>
              </a:ext>
            </a:extLst>
          </p:cNvPr>
          <p:cNvSpPr>
            <a:spLocks noGrp="1"/>
          </p:cNvSpPr>
          <p:nvPr>
            <p:ph idx="1"/>
          </p:nvPr>
        </p:nvSpPr>
        <p:spPr>
          <a:xfrm>
            <a:off x="6675857" y="1348319"/>
            <a:ext cx="4872677" cy="2887505"/>
          </a:xfrm>
        </p:spPr>
        <p:txBody>
          <a:bodyPr>
            <a:normAutofit/>
          </a:bodyPr>
          <a:lstStyle/>
          <a:p>
            <a:pPr marL="514350" indent="-514350">
              <a:buAutoNum type="alphaLcPeriod"/>
            </a:pPr>
            <a:r>
              <a:rPr lang="en-US" sz="4000" dirty="0">
                <a:latin typeface="+mj-lt"/>
              </a:rPr>
              <a:t>Generous</a:t>
            </a:r>
          </a:p>
          <a:p>
            <a:pPr marL="514350" indent="-514350">
              <a:buAutoNum type="alphaLcPeriod"/>
            </a:pPr>
            <a:r>
              <a:rPr lang="en-US" sz="4000" dirty="0">
                <a:latin typeface="+mj-lt"/>
              </a:rPr>
              <a:t>Frightened</a:t>
            </a:r>
          </a:p>
          <a:p>
            <a:pPr marL="514350" indent="-514350">
              <a:buAutoNum type="alphaLcPeriod"/>
            </a:pPr>
            <a:r>
              <a:rPr lang="en-US" sz="4000" dirty="0">
                <a:latin typeface="+mj-lt"/>
              </a:rPr>
              <a:t>Not Showing pain or emotion</a:t>
            </a:r>
          </a:p>
        </p:txBody>
      </p:sp>
      <p:sp>
        <p:nvSpPr>
          <p:cNvPr id="12" name="Rectangle 11">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17706642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1FDBB1E-3CA3-453D-910F-ACC7FF8647BB}"/>
              </a:ext>
            </a:extLst>
          </p:cNvPr>
          <p:cNvSpPr>
            <a:spLocks noGrp="1"/>
          </p:cNvSpPr>
          <p:nvPr>
            <p:ph type="title"/>
          </p:nvPr>
        </p:nvSpPr>
        <p:spPr>
          <a:xfrm>
            <a:off x="1" y="134471"/>
            <a:ext cx="5204012" cy="6723153"/>
          </a:xfrm>
        </p:spPr>
        <p:txBody>
          <a:bodyPr anchor="ctr">
            <a:noAutofit/>
          </a:bodyPr>
          <a:lstStyle/>
          <a:p>
            <a:r>
              <a:rPr lang="en-US" sz="4000" dirty="0">
                <a:solidFill>
                  <a:schemeClr val="bg2"/>
                </a:solidFill>
              </a:rPr>
              <a:t>1. When Harry's boss went on a maternity leave, Harry became the </a:t>
            </a:r>
            <a:r>
              <a:rPr lang="en-US" sz="4000" b="1" u="sng" dirty="0">
                <a:solidFill>
                  <a:schemeClr val="bg2"/>
                </a:solidFill>
              </a:rPr>
              <a:t>interim</a:t>
            </a:r>
            <a:r>
              <a:rPr lang="en-US" sz="4000" b="1" dirty="0">
                <a:solidFill>
                  <a:schemeClr val="bg2"/>
                </a:solidFill>
              </a:rPr>
              <a:t> </a:t>
            </a:r>
            <a:br>
              <a:rPr lang="en-US" sz="4000" b="1" dirty="0">
                <a:solidFill>
                  <a:schemeClr val="bg2"/>
                </a:solidFill>
              </a:rPr>
            </a:br>
            <a:r>
              <a:rPr lang="en-US" sz="4000" dirty="0">
                <a:solidFill>
                  <a:schemeClr val="bg2"/>
                </a:solidFill>
              </a:rPr>
              <a:t>department head. He handled employee payroll for the three months she was away.</a:t>
            </a:r>
            <a:br>
              <a:rPr lang="en-US" sz="4000" dirty="0">
                <a:solidFill>
                  <a:schemeClr val="bg2"/>
                </a:solidFill>
              </a:rPr>
            </a:br>
            <a:r>
              <a:rPr lang="en-US" sz="4000" b="1" dirty="0">
                <a:solidFill>
                  <a:schemeClr val="bg2"/>
                </a:solidFill>
              </a:rPr>
              <a:t>Interim</a:t>
            </a:r>
            <a:r>
              <a:rPr lang="en-US" sz="4000" dirty="0">
                <a:solidFill>
                  <a:schemeClr val="bg2"/>
                </a:solidFill>
              </a:rPr>
              <a:t> most likely means….</a:t>
            </a:r>
            <a:br>
              <a:rPr lang="en-US" sz="3500" dirty="0">
                <a:solidFill>
                  <a:schemeClr val="bg2"/>
                </a:solidFill>
              </a:rPr>
            </a:br>
            <a:endParaRPr lang="en-US" sz="3500" dirty="0">
              <a:solidFill>
                <a:schemeClr val="bg2"/>
              </a:solidFill>
            </a:endParaRP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0FFDDCA-FC84-40AB-BC7F-2BBC5FB5C54B}"/>
              </a:ext>
            </a:extLst>
          </p:cNvPr>
          <p:cNvSpPr>
            <a:spLocks noGrp="1"/>
          </p:cNvSpPr>
          <p:nvPr>
            <p:ph idx="1"/>
          </p:nvPr>
        </p:nvSpPr>
        <p:spPr>
          <a:xfrm>
            <a:off x="6176720" y="791570"/>
            <a:ext cx="4892308" cy="5262390"/>
          </a:xfrm>
        </p:spPr>
        <p:txBody>
          <a:bodyPr anchor="ctr">
            <a:normAutofit/>
          </a:bodyPr>
          <a:lstStyle/>
          <a:p>
            <a:pPr marL="0" indent="0">
              <a:buNone/>
            </a:pPr>
            <a:r>
              <a:rPr lang="en-US" sz="4000" b="1" dirty="0">
                <a:solidFill>
                  <a:schemeClr val="tx1"/>
                </a:solidFill>
              </a:rPr>
              <a:t>Interim</a:t>
            </a:r>
            <a:r>
              <a:rPr lang="en-US" sz="4000" dirty="0">
                <a:solidFill>
                  <a:schemeClr val="bg2"/>
                </a:solidFill>
              </a:rPr>
              <a:t> </a:t>
            </a:r>
            <a:r>
              <a:rPr lang="en-US" sz="4000" dirty="0">
                <a:solidFill>
                  <a:schemeClr val="tx1"/>
                </a:solidFill>
              </a:rPr>
              <a:t>most</a:t>
            </a:r>
            <a:r>
              <a:rPr lang="en-US" sz="4000" dirty="0">
                <a:solidFill>
                  <a:schemeClr val="bg2"/>
                </a:solidFill>
              </a:rPr>
              <a:t> </a:t>
            </a:r>
            <a:r>
              <a:rPr lang="en-US" sz="4000" dirty="0">
                <a:solidFill>
                  <a:schemeClr val="tx1"/>
                </a:solidFill>
              </a:rPr>
              <a:t>likely</a:t>
            </a:r>
            <a:r>
              <a:rPr lang="en-US" sz="4000" dirty="0">
                <a:solidFill>
                  <a:schemeClr val="bg2"/>
                </a:solidFill>
              </a:rPr>
              <a:t> </a:t>
            </a:r>
            <a:r>
              <a:rPr lang="en-US" sz="4000" dirty="0">
                <a:solidFill>
                  <a:schemeClr val="tx1"/>
                </a:solidFill>
              </a:rPr>
              <a:t>means….</a:t>
            </a:r>
            <a:r>
              <a:rPr lang="en-US" sz="4000" dirty="0">
                <a:solidFill>
                  <a:schemeClr val="bg2"/>
                </a:solidFill>
              </a:rPr>
              <a:t>….</a:t>
            </a:r>
            <a:endParaRPr lang="en-US" sz="4000" dirty="0">
              <a:latin typeface="+mj-lt"/>
            </a:endParaRPr>
          </a:p>
          <a:p>
            <a:pPr marL="514350" indent="-514350">
              <a:buAutoNum type="alphaLcPeriod"/>
            </a:pPr>
            <a:r>
              <a:rPr lang="en-US" sz="4000" dirty="0">
                <a:latin typeface="+mj-lt"/>
              </a:rPr>
              <a:t>Temporary</a:t>
            </a:r>
          </a:p>
          <a:p>
            <a:pPr marL="514350" indent="-514350">
              <a:buAutoNum type="alphaLcPeriod"/>
            </a:pPr>
            <a:r>
              <a:rPr lang="en-US" sz="4000" dirty="0">
                <a:latin typeface="+mj-lt"/>
              </a:rPr>
              <a:t>New</a:t>
            </a:r>
          </a:p>
          <a:p>
            <a:pPr marL="514350" indent="-514350">
              <a:buAutoNum type="alphaLcPeriod"/>
            </a:pPr>
            <a:r>
              <a:rPr lang="en-US" sz="4000" dirty="0">
                <a:latin typeface="+mj-lt"/>
              </a:rPr>
              <a:t>Professional</a:t>
            </a:r>
          </a:p>
        </p:txBody>
      </p:sp>
    </p:spTree>
    <p:extLst>
      <p:ext uri="{BB962C8B-B14F-4D97-AF65-F5344CB8AC3E}">
        <p14:creationId xmlns:p14="http://schemas.microsoft.com/office/powerpoint/2010/main" val="3407834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A25AC1C-93A8-4F32-8BA0-8EF0ED6438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6310" cy="6858000"/>
          </a:xfrm>
          <a:prstGeom prst="rect">
            <a:avLst/>
          </a:prstGeom>
          <a:solidFill>
            <a:srgbClr val="BABBB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839A2AB-1B90-40C8-BD65-7D0E780ED5CC}"/>
              </a:ext>
            </a:extLst>
          </p:cNvPr>
          <p:cNvSpPr>
            <a:spLocks noGrp="1"/>
          </p:cNvSpPr>
          <p:nvPr>
            <p:ph type="title"/>
          </p:nvPr>
        </p:nvSpPr>
        <p:spPr>
          <a:xfrm>
            <a:off x="224117" y="505609"/>
            <a:ext cx="6109636" cy="5458463"/>
          </a:xfrm>
        </p:spPr>
        <p:txBody>
          <a:bodyPr anchor="b">
            <a:noAutofit/>
          </a:bodyPr>
          <a:lstStyle/>
          <a:p>
            <a:br>
              <a:rPr lang="en-US" dirty="0">
                <a:solidFill>
                  <a:srgbClr val="000000"/>
                </a:solidFill>
              </a:rPr>
            </a:br>
            <a:r>
              <a:rPr lang="en-US" dirty="0">
                <a:solidFill>
                  <a:srgbClr val="000000"/>
                </a:solidFill>
              </a:rPr>
              <a:t>2. The heavy rain made it difficult to see. Jill meant to turn right on King Street, but she </a:t>
            </a:r>
            <a:r>
              <a:rPr lang="en-US" b="1" u="sng" dirty="0">
                <a:solidFill>
                  <a:srgbClr val="000000"/>
                </a:solidFill>
              </a:rPr>
              <a:t>inadvertently</a:t>
            </a:r>
            <a:r>
              <a:rPr lang="en-US" dirty="0">
                <a:solidFill>
                  <a:srgbClr val="000000"/>
                </a:solidFill>
              </a:rPr>
              <a:t> turned onto Cedar Street instead.</a:t>
            </a:r>
            <a:br>
              <a:rPr lang="en-US" dirty="0">
                <a:solidFill>
                  <a:srgbClr val="000000"/>
                </a:solidFill>
              </a:rPr>
            </a:br>
            <a:endParaRPr lang="en-US" dirty="0">
              <a:solidFill>
                <a:srgbClr val="000000"/>
              </a:solidFill>
            </a:endParaRPr>
          </a:p>
        </p:txBody>
      </p:sp>
      <p:sp>
        <p:nvSpPr>
          <p:cNvPr id="10" name="Rectangle 9">
            <a:extLst>
              <a:ext uri="{FF2B5EF4-FFF2-40B4-BE49-F238E27FC236}">
                <a16:creationId xmlns:a16="http://schemas.microsoft.com/office/drawing/2014/main" id="{B239223A-E317-40B7-B86E-6EF7BC45F6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1508" y="0"/>
            <a:ext cx="4980492"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B5F29DD-C153-4D84-8452-8BE87A1FB31A}"/>
              </a:ext>
            </a:extLst>
          </p:cNvPr>
          <p:cNvSpPr>
            <a:spLocks noGrp="1"/>
          </p:cNvSpPr>
          <p:nvPr>
            <p:ph idx="1"/>
          </p:nvPr>
        </p:nvSpPr>
        <p:spPr>
          <a:xfrm>
            <a:off x="7753087" y="1699708"/>
            <a:ext cx="4214796" cy="3235363"/>
          </a:xfrm>
        </p:spPr>
        <p:txBody>
          <a:bodyPr anchor="t">
            <a:normAutofit lnSpcReduction="10000"/>
          </a:bodyPr>
          <a:lstStyle/>
          <a:p>
            <a:pPr marL="0" indent="0">
              <a:buNone/>
            </a:pPr>
            <a:r>
              <a:rPr lang="en-US" sz="4000" dirty="0">
                <a:solidFill>
                  <a:schemeClr val="tx1"/>
                </a:solidFill>
              </a:rPr>
              <a:t>I</a:t>
            </a:r>
            <a:r>
              <a:rPr lang="en-US" sz="4000" b="1" dirty="0">
                <a:solidFill>
                  <a:schemeClr val="tx1"/>
                </a:solidFill>
              </a:rPr>
              <a:t>nadvertently</a:t>
            </a:r>
            <a:r>
              <a:rPr lang="en-US" sz="4000" dirty="0">
                <a:solidFill>
                  <a:schemeClr val="tx1"/>
                </a:solidFill>
              </a:rPr>
              <a:t> most likely means...</a:t>
            </a:r>
            <a:endParaRPr lang="en-US" sz="4000" dirty="0">
              <a:solidFill>
                <a:schemeClr val="tx1"/>
              </a:solidFill>
              <a:latin typeface="+mj-lt"/>
            </a:endParaRPr>
          </a:p>
          <a:p>
            <a:pPr marL="514350" indent="-514350">
              <a:buAutoNum type="alphaLcPeriod"/>
            </a:pPr>
            <a:r>
              <a:rPr lang="en-US" sz="4000" dirty="0">
                <a:solidFill>
                  <a:schemeClr val="tx1"/>
                </a:solidFill>
                <a:latin typeface="+mj-lt"/>
              </a:rPr>
              <a:t>Carefully</a:t>
            </a:r>
          </a:p>
          <a:p>
            <a:pPr marL="514350" indent="-514350">
              <a:buAutoNum type="alphaLcPeriod"/>
            </a:pPr>
            <a:r>
              <a:rPr lang="en-US" sz="4000" dirty="0">
                <a:solidFill>
                  <a:schemeClr val="tx1"/>
                </a:solidFill>
                <a:latin typeface="+mj-lt"/>
              </a:rPr>
              <a:t>Deliberately</a:t>
            </a:r>
          </a:p>
          <a:p>
            <a:pPr marL="514350" indent="-514350">
              <a:buAutoNum type="alphaLcPeriod"/>
            </a:pPr>
            <a:r>
              <a:rPr lang="en-US" sz="4000" dirty="0">
                <a:solidFill>
                  <a:schemeClr val="tx1"/>
                </a:solidFill>
                <a:latin typeface="+mj-lt"/>
              </a:rPr>
              <a:t>Unintentionally </a:t>
            </a:r>
          </a:p>
        </p:txBody>
      </p:sp>
      <p:sp>
        <p:nvSpPr>
          <p:cNvPr id="12" name="Rectangle 11">
            <a:extLst>
              <a:ext uri="{FF2B5EF4-FFF2-40B4-BE49-F238E27FC236}">
                <a16:creationId xmlns:a16="http://schemas.microsoft.com/office/drawing/2014/main" id="{D0F91D99-379D-4726-B7B3-8967FC44F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2908"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5618127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C59B948F-DF77-47C0-89F2-9610B3E53C80}"/>
              </a:ext>
            </a:extLst>
          </p:cNvPr>
          <p:cNvSpPr>
            <a:spLocks noGrp="1"/>
          </p:cNvSpPr>
          <p:nvPr>
            <p:ph type="title"/>
          </p:nvPr>
        </p:nvSpPr>
        <p:spPr>
          <a:xfrm>
            <a:off x="1219200" y="937180"/>
            <a:ext cx="6539753" cy="5286640"/>
          </a:xfrm>
        </p:spPr>
        <p:txBody>
          <a:bodyPr>
            <a:noAutofit/>
          </a:bodyPr>
          <a:lstStyle/>
          <a:p>
            <a:pPr fontAlgn="base"/>
            <a:r>
              <a:rPr lang="en-US" sz="4200" dirty="0"/>
              <a:t>3. Stephen received a written </a:t>
            </a:r>
            <a:r>
              <a:rPr lang="en-US" sz="4200" b="1" u="sng" dirty="0"/>
              <a:t>reprimand</a:t>
            </a:r>
            <a:r>
              <a:rPr lang="en-US" sz="4200" b="1" dirty="0"/>
              <a:t> </a:t>
            </a:r>
            <a:r>
              <a:rPr lang="en-US" sz="4200" dirty="0"/>
              <a:t>from his supervisor when he showed up late the third time. If his lateness continues, he will be asked to meet with a human resources representative.</a:t>
            </a:r>
            <a:br>
              <a:rPr lang="en-US" sz="4200" dirty="0"/>
            </a:br>
            <a:br>
              <a:rPr lang="en-US" sz="4200" dirty="0"/>
            </a:br>
            <a:br>
              <a:rPr lang="en-US" sz="4200" dirty="0"/>
            </a:br>
            <a:endParaRPr lang="en-US" sz="4200" dirty="0"/>
          </a:p>
        </p:txBody>
      </p:sp>
      <p:sp>
        <p:nvSpPr>
          <p:cNvPr id="3" name="Content Placeholder 2">
            <a:extLst>
              <a:ext uri="{FF2B5EF4-FFF2-40B4-BE49-F238E27FC236}">
                <a16:creationId xmlns:a16="http://schemas.microsoft.com/office/drawing/2014/main" id="{83AC9C7D-0D4A-4182-95CE-B3DEFE877EF2}"/>
              </a:ext>
            </a:extLst>
          </p:cNvPr>
          <p:cNvSpPr>
            <a:spLocks noGrp="1"/>
          </p:cNvSpPr>
          <p:nvPr>
            <p:ph idx="1"/>
          </p:nvPr>
        </p:nvSpPr>
        <p:spPr>
          <a:xfrm>
            <a:off x="7939144" y="1549102"/>
            <a:ext cx="3808207" cy="3307238"/>
          </a:xfrm>
        </p:spPr>
        <p:txBody>
          <a:bodyPr>
            <a:normAutofit lnSpcReduction="10000"/>
          </a:bodyPr>
          <a:lstStyle/>
          <a:p>
            <a:pPr marL="0" indent="0">
              <a:buNone/>
            </a:pPr>
            <a:r>
              <a:rPr lang="en-US" sz="4000" b="1" dirty="0"/>
              <a:t>Reprimand</a:t>
            </a:r>
            <a:r>
              <a:rPr lang="en-US" sz="4000" dirty="0"/>
              <a:t> most likely means…</a:t>
            </a:r>
            <a:endParaRPr lang="en-US" sz="4000" dirty="0">
              <a:latin typeface="+mj-lt"/>
            </a:endParaRPr>
          </a:p>
          <a:p>
            <a:pPr marL="514350" indent="-514350">
              <a:buAutoNum type="alphaLcPeriod"/>
            </a:pPr>
            <a:r>
              <a:rPr lang="en-US" sz="4000" dirty="0">
                <a:latin typeface="+mj-lt"/>
              </a:rPr>
              <a:t>Criticism</a:t>
            </a:r>
          </a:p>
          <a:p>
            <a:pPr marL="514350" indent="-514350">
              <a:buAutoNum type="alphaLcPeriod"/>
            </a:pPr>
            <a:r>
              <a:rPr lang="en-US" sz="4000" dirty="0">
                <a:latin typeface="+mj-lt"/>
              </a:rPr>
              <a:t>Apology</a:t>
            </a:r>
          </a:p>
          <a:p>
            <a:pPr marL="514350" indent="-514350">
              <a:buAutoNum type="alphaLcPeriod"/>
            </a:pPr>
            <a:r>
              <a:rPr lang="en-US" sz="4000" dirty="0">
                <a:latin typeface="+mj-lt"/>
              </a:rPr>
              <a:t>Insult</a:t>
            </a:r>
          </a:p>
          <a:p>
            <a:pPr marL="0" indent="0">
              <a:buNone/>
            </a:pPr>
            <a:endParaRPr lang="en-US" dirty="0"/>
          </a:p>
        </p:txBody>
      </p:sp>
      <p:sp>
        <p:nvSpPr>
          <p:cNvPr id="12" name="Rectangle 11">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65870832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B6EA2-A424-43DB-8775-1418E30EA5D2}"/>
              </a:ext>
            </a:extLst>
          </p:cNvPr>
          <p:cNvSpPr>
            <a:spLocks noGrp="1"/>
          </p:cNvSpPr>
          <p:nvPr>
            <p:ph type="title"/>
          </p:nvPr>
        </p:nvSpPr>
        <p:spPr>
          <a:xfrm>
            <a:off x="1371600" y="685800"/>
            <a:ext cx="9601200" cy="1485900"/>
          </a:xfrm>
        </p:spPr>
        <p:txBody>
          <a:bodyPr>
            <a:normAutofit fontScale="90000"/>
          </a:bodyPr>
          <a:lstStyle/>
          <a:p>
            <a:pPr fontAlgn="base"/>
            <a:r>
              <a:rPr lang="en-US" sz="4000" dirty="0"/>
              <a:t>4. </a:t>
            </a:r>
            <a:r>
              <a:rPr lang="en-US" dirty="0"/>
              <a:t>From experience Ellen knows that the more she studies, the better she does in school. Her marks on exams </a:t>
            </a:r>
            <a:r>
              <a:rPr lang="en-US" b="1" u="sng" dirty="0"/>
              <a:t>attest</a:t>
            </a:r>
            <a:r>
              <a:rPr lang="en-US" dirty="0"/>
              <a:t> to many hours of hard work.</a:t>
            </a:r>
            <a:br>
              <a:rPr lang="en-US" dirty="0"/>
            </a:br>
            <a:r>
              <a:rPr lang="en-US" b="1" dirty="0"/>
              <a:t>Attest</a:t>
            </a:r>
            <a:r>
              <a:rPr lang="en-US" dirty="0"/>
              <a:t> most likely means …..</a:t>
            </a:r>
            <a:br>
              <a:rPr lang="en-US" sz="2400" dirty="0"/>
            </a:br>
            <a:endParaRPr lang="en-US" sz="2400" dirty="0"/>
          </a:p>
        </p:txBody>
      </p:sp>
      <p:graphicFrame>
        <p:nvGraphicFramePr>
          <p:cNvPr id="23" name="Content Placeholder 2">
            <a:extLst>
              <a:ext uri="{FF2B5EF4-FFF2-40B4-BE49-F238E27FC236}">
                <a16:creationId xmlns:a16="http://schemas.microsoft.com/office/drawing/2014/main" id="{03FD2026-9279-44AE-B2D4-B5C3EA5AC7BE}"/>
              </a:ext>
            </a:extLst>
          </p:cNvPr>
          <p:cNvGraphicFramePr>
            <a:graphicFrameLocks noGrp="1"/>
          </p:cNvGraphicFramePr>
          <p:nvPr>
            <p:ph idx="1"/>
            <p:extLst>
              <p:ext uri="{D42A27DB-BD31-4B8C-83A1-F6EECF244321}">
                <p14:modId xmlns:p14="http://schemas.microsoft.com/office/powerpoint/2010/main" val="2021449898"/>
              </p:ext>
            </p:extLst>
          </p:nvPr>
        </p:nvGraphicFramePr>
        <p:xfrm>
          <a:off x="1371600" y="3539266"/>
          <a:ext cx="9601200" cy="2328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8890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8CDB04B3-D116-46B3-AEB1-9D5222D25091}"/>
              </a:ext>
            </a:extLst>
          </p:cNvPr>
          <p:cNvSpPr>
            <a:spLocks noGrp="1"/>
          </p:cNvSpPr>
          <p:nvPr>
            <p:ph type="title"/>
          </p:nvPr>
        </p:nvSpPr>
        <p:spPr>
          <a:xfrm>
            <a:off x="903642" y="937180"/>
            <a:ext cx="6296651" cy="4804713"/>
          </a:xfrm>
        </p:spPr>
        <p:txBody>
          <a:bodyPr>
            <a:noAutofit/>
          </a:bodyPr>
          <a:lstStyle/>
          <a:p>
            <a:pPr fontAlgn="base"/>
            <a:r>
              <a:rPr lang="en-US" sz="4200" dirty="0"/>
              <a:t>5. At the end of each workday, Daniel arranged his papers into neat piles, dusted his computer, and tucked his chair under the desk. He was equally </a:t>
            </a:r>
            <a:r>
              <a:rPr lang="en-US" sz="4200" b="1" u="sng" dirty="0"/>
              <a:t>meticulous</a:t>
            </a:r>
            <a:r>
              <a:rPr lang="en-US" sz="4200" b="1" dirty="0"/>
              <a:t> </a:t>
            </a:r>
            <a:r>
              <a:rPr lang="en-US" sz="4200" dirty="0"/>
              <a:t>at home.</a:t>
            </a:r>
            <a:br>
              <a:rPr lang="en-US" sz="4200" dirty="0"/>
            </a:br>
            <a:br>
              <a:rPr lang="en-US" sz="4200" dirty="0"/>
            </a:br>
            <a:endParaRPr lang="en-US" sz="4200" dirty="0"/>
          </a:p>
        </p:txBody>
      </p:sp>
      <p:sp>
        <p:nvSpPr>
          <p:cNvPr id="3" name="Content Placeholder 2">
            <a:extLst>
              <a:ext uri="{FF2B5EF4-FFF2-40B4-BE49-F238E27FC236}">
                <a16:creationId xmlns:a16="http://schemas.microsoft.com/office/drawing/2014/main" id="{D4297B6F-6A0F-4846-AE4F-DB8B05B7F68A}"/>
              </a:ext>
            </a:extLst>
          </p:cNvPr>
          <p:cNvSpPr>
            <a:spLocks noGrp="1"/>
          </p:cNvSpPr>
          <p:nvPr>
            <p:ph idx="1"/>
          </p:nvPr>
        </p:nvSpPr>
        <p:spPr>
          <a:xfrm>
            <a:off x="7350982" y="1118796"/>
            <a:ext cx="4556064" cy="3797448"/>
          </a:xfrm>
        </p:spPr>
        <p:txBody>
          <a:bodyPr>
            <a:normAutofit fontScale="92500" lnSpcReduction="20000"/>
          </a:bodyPr>
          <a:lstStyle/>
          <a:p>
            <a:pPr marL="0" indent="0">
              <a:buNone/>
            </a:pPr>
            <a:r>
              <a:rPr lang="en-US" sz="4700" b="1" dirty="0"/>
              <a:t>Meticulous</a:t>
            </a:r>
            <a:r>
              <a:rPr lang="en-US" sz="4700" dirty="0"/>
              <a:t> most likely means……</a:t>
            </a:r>
            <a:endParaRPr lang="en-US" sz="4700" dirty="0">
              <a:latin typeface="+mj-lt"/>
            </a:endParaRPr>
          </a:p>
          <a:p>
            <a:pPr marL="514350" indent="-514350">
              <a:buAutoNum type="alphaLcPeriod"/>
            </a:pPr>
            <a:r>
              <a:rPr lang="en-US" sz="4700" dirty="0">
                <a:latin typeface="+mj-lt"/>
              </a:rPr>
              <a:t>General </a:t>
            </a:r>
          </a:p>
          <a:p>
            <a:pPr marL="514350" indent="-514350">
              <a:buFont typeface="Arial" panose="020B0604020202020204" pitchFamily="34" charset="0"/>
              <a:buAutoNum type="alphaLcPeriod"/>
            </a:pPr>
            <a:r>
              <a:rPr lang="en-US" sz="4700" dirty="0">
                <a:latin typeface="+mj-lt"/>
              </a:rPr>
              <a:t>Careful about details</a:t>
            </a:r>
          </a:p>
          <a:p>
            <a:pPr marL="514350" indent="-514350">
              <a:buFont typeface="Arial" panose="020B0604020202020204" pitchFamily="34" charset="0"/>
              <a:buAutoNum type="alphaLcPeriod"/>
            </a:pPr>
            <a:r>
              <a:rPr lang="en-US" sz="4700" dirty="0">
                <a:latin typeface="+mj-lt"/>
              </a:rPr>
              <a:t>Stern</a:t>
            </a:r>
          </a:p>
          <a:p>
            <a:pPr marL="0" indent="0">
              <a:buNone/>
            </a:pPr>
            <a:endParaRPr lang="en-US" dirty="0"/>
          </a:p>
          <a:p>
            <a:pPr marL="0" indent="0">
              <a:buNone/>
            </a:pPr>
            <a:endParaRPr lang="en-US" dirty="0"/>
          </a:p>
        </p:txBody>
      </p:sp>
      <p:sp>
        <p:nvSpPr>
          <p:cNvPr id="12" name="Rectangle 11">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42980101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E1665A6-74DB-4F44-A6EF-F01205E87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AE9C1A-F89C-42DD-B269-A458715B50E0}"/>
              </a:ext>
            </a:extLst>
          </p:cNvPr>
          <p:cNvSpPr>
            <a:spLocks noGrp="1"/>
          </p:cNvSpPr>
          <p:nvPr>
            <p:ph type="title"/>
          </p:nvPr>
        </p:nvSpPr>
        <p:spPr>
          <a:xfrm>
            <a:off x="643467" y="685800"/>
            <a:ext cx="10905066" cy="1485900"/>
          </a:xfrm>
          <a:noFill/>
        </p:spPr>
        <p:txBody>
          <a:bodyPr>
            <a:noAutofit/>
          </a:bodyPr>
          <a:lstStyle/>
          <a:p>
            <a:pPr fontAlgn="base"/>
            <a:r>
              <a:rPr lang="en-US" sz="4000" dirty="0"/>
              <a:t>6. The lawyers were poorly prepared. The defendant was late. The jurors talked during the trial. The judge declared the case to be a </a:t>
            </a:r>
            <a:r>
              <a:rPr lang="en-US" sz="4000" b="1" u="sng" dirty="0"/>
              <a:t>travesty</a:t>
            </a:r>
            <a:r>
              <a:rPr lang="en-US" sz="4000" b="1" dirty="0"/>
              <a:t> </a:t>
            </a:r>
            <a:r>
              <a:rPr lang="en-US" sz="4000" dirty="0"/>
              <a:t>of justice.</a:t>
            </a:r>
            <a:br>
              <a:rPr lang="en-US" sz="4000" dirty="0"/>
            </a:br>
            <a:r>
              <a:rPr lang="en-US" sz="4000" b="1" dirty="0"/>
              <a:t>Travesty</a:t>
            </a:r>
            <a:r>
              <a:rPr lang="en-US" sz="4000" dirty="0"/>
              <a:t> most likely means…..</a:t>
            </a:r>
            <a:br>
              <a:rPr lang="en-US" sz="4000" dirty="0"/>
            </a:br>
            <a:endParaRPr lang="en-US" sz="4000" dirty="0"/>
          </a:p>
        </p:txBody>
      </p:sp>
      <p:graphicFrame>
        <p:nvGraphicFramePr>
          <p:cNvPr id="12" name="Content Placeholder 2">
            <a:extLst>
              <a:ext uri="{FF2B5EF4-FFF2-40B4-BE49-F238E27FC236}">
                <a16:creationId xmlns:a16="http://schemas.microsoft.com/office/drawing/2014/main" id="{EDA1B020-9775-49B6-93C4-8FB7747C0EBD}"/>
              </a:ext>
            </a:extLst>
          </p:cNvPr>
          <p:cNvGraphicFramePr>
            <a:graphicFrameLocks noGrp="1"/>
          </p:cNvGraphicFramePr>
          <p:nvPr>
            <p:ph idx="1"/>
            <p:extLst>
              <p:ext uri="{D42A27DB-BD31-4B8C-83A1-F6EECF244321}">
                <p14:modId xmlns:p14="http://schemas.microsoft.com/office/powerpoint/2010/main" val="95838053"/>
              </p:ext>
            </p:extLst>
          </p:nvPr>
        </p:nvGraphicFramePr>
        <p:xfrm>
          <a:off x="735697" y="3716768"/>
          <a:ext cx="9946056"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2671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4844F-3D42-4F7F-A32C-BA717075BA2D}"/>
              </a:ext>
            </a:extLst>
          </p:cNvPr>
          <p:cNvSpPr>
            <a:spLocks noGrp="1"/>
          </p:cNvSpPr>
          <p:nvPr>
            <p:ph type="title"/>
          </p:nvPr>
        </p:nvSpPr>
        <p:spPr>
          <a:xfrm>
            <a:off x="1371600" y="685800"/>
            <a:ext cx="9601200" cy="1485900"/>
          </a:xfrm>
        </p:spPr>
        <p:txBody>
          <a:bodyPr>
            <a:noAutofit/>
          </a:bodyPr>
          <a:lstStyle/>
          <a:p>
            <a:pPr fontAlgn="base"/>
            <a:r>
              <a:rPr lang="en-US" sz="4500" dirty="0"/>
              <a:t>7. Searching students' lockers without permission is considered by some to be an </a:t>
            </a:r>
            <a:r>
              <a:rPr lang="en-US" sz="4500" b="1" u="sng" dirty="0"/>
              <a:t>infringement</a:t>
            </a:r>
            <a:r>
              <a:rPr lang="en-US" sz="4500" dirty="0"/>
              <a:t> of students' rights.</a:t>
            </a:r>
            <a:br>
              <a:rPr lang="en-US" sz="4500" dirty="0"/>
            </a:br>
            <a:br>
              <a:rPr lang="en-US" sz="4500" dirty="0"/>
            </a:br>
            <a:r>
              <a:rPr lang="en-US" sz="4500" b="1" dirty="0"/>
              <a:t>Infringement </a:t>
            </a:r>
            <a:r>
              <a:rPr lang="en-US" sz="4500" dirty="0"/>
              <a:t>most likely means…</a:t>
            </a:r>
            <a:br>
              <a:rPr lang="en-US" sz="4500" dirty="0"/>
            </a:br>
            <a:endParaRPr lang="en-US" sz="4500" dirty="0"/>
          </a:p>
        </p:txBody>
      </p:sp>
      <p:graphicFrame>
        <p:nvGraphicFramePr>
          <p:cNvPr id="26" name="Content Placeholder 2">
            <a:extLst>
              <a:ext uri="{FF2B5EF4-FFF2-40B4-BE49-F238E27FC236}">
                <a16:creationId xmlns:a16="http://schemas.microsoft.com/office/drawing/2014/main" id="{46133902-3084-41C5-87DB-0AB1D6476A7D}"/>
              </a:ext>
            </a:extLst>
          </p:cNvPr>
          <p:cNvGraphicFramePr>
            <a:graphicFrameLocks noGrp="1"/>
          </p:cNvGraphicFramePr>
          <p:nvPr>
            <p:ph idx="1"/>
            <p:extLst>
              <p:ext uri="{D42A27DB-BD31-4B8C-83A1-F6EECF244321}">
                <p14:modId xmlns:p14="http://schemas.microsoft.com/office/powerpoint/2010/main" val="3291032626"/>
              </p:ext>
            </p:extLst>
          </p:nvPr>
        </p:nvGraphicFramePr>
        <p:xfrm>
          <a:off x="1371600" y="3926540"/>
          <a:ext cx="9601200" cy="2721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4834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68F0-A38F-4838-8117-39B12A1A5376}"/>
              </a:ext>
            </a:extLst>
          </p:cNvPr>
          <p:cNvSpPr>
            <a:spLocks noGrp="1"/>
          </p:cNvSpPr>
          <p:nvPr>
            <p:ph type="title"/>
          </p:nvPr>
        </p:nvSpPr>
        <p:spPr>
          <a:xfrm>
            <a:off x="1371600" y="685799"/>
            <a:ext cx="9601200" cy="2070847"/>
          </a:xfrm>
        </p:spPr>
        <p:txBody>
          <a:bodyPr>
            <a:noAutofit/>
          </a:bodyPr>
          <a:lstStyle/>
          <a:p>
            <a:r>
              <a:rPr lang="en-US" sz="5000" dirty="0"/>
              <a:t>8. Bill is always </a:t>
            </a:r>
            <a:r>
              <a:rPr lang="en-US" sz="5000" b="1" u="sng" dirty="0"/>
              <a:t>tardy</a:t>
            </a:r>
            <a:r>
              <a:rPr lang="en-US" sz="5000" dirty="0"/>
              <a:t> for class. Yesterday, for example, he showed up 15 minutes after class had started.</a:t>
            </a:r>
            <a:br>
              <a:rPr lang="en-US" sz="5000" dirty="0"/>
            </a:br>
            <a:endParaRPr lang="en-US" sz="5000" dirty="0"/>
          </a:p>
        </p:txBody>
      </p:sp>
      <p:graphicFrame>
        <p:nvGraphicFramePr>
          <p:cNvPr id="5" name="Content Placeholder 2">
            <a:extLst>
              <a:ext uri="{FF2B5EF4-FFF2-40B4-BE49-F238E27FC236}">
                <a16:creationId xmlns:a16="http://schemas.microsoft.com/office/drawing/2014/main" id="{4EF8B8D8-211C-4330-AE47-E9C786E8B935}"/>
              </a:ext>
            </a:extLst>
          </p:cNvPr>
          <p:cNvGraphicFramePr>
            <a:graphicFrameLocks noGrp="1"/>
          </p:cNvGraphicFramePr>
          <p:nvPr>
            <p:ph idx="1"/>
            <p:extLst>
              <p:ext uri="{D42A27DB-BD31-4B8C-83A1-F6EECF244321}">
                <p14:modId xmlns:p14="http://schemas.microsoft.com/office/powerpoint/2010/main" val="2752330920"/>
              </p:ext>
            </p:extLst>
          </p:nvPr>
        </p:nvGraphicFramePr>
        <p:xfrm>
          <a:off x="1371600" y="3560781"/>
          <a:ext cx="9601200" cy="3030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699640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12</TotalTime>
  <Words>242</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Franklin Gothic Book</vt:lpstr>
      <vt:lpstr>Crop</vt:lpstr>
      <vt:lpstr>Guided-Practice</vt:lpstr>
      <vt:lpstr>1. When Harry's boss went on a maternity leave, Harry became the interim  department head. He handled employee payroll for the three months she was away. Interim most likely means…. </vt:lpstr>
      <vt:lpstr> 2. The heavy rain made it difficult to see. Jill meant to turn right on King Street, but she inadvertently turned onto Cedar Street instead. </vt:lpstr>
      <vt:lpstr>3. Stephen received a written reprimand from his supervisor when he showed up late the third time. If his lateness continues, he will be asked to meet with a human resources representative.   </vt:lpstr>
      <vt:lpstr>4. From experience Ellen knows that the more she studies, the better she does in school. Her marks on exams attest to many hours of hard work. Attest most likely means ….. </vt:lpstr>
      <vt:lpstr>5. At the end of each workday, Daniel arranged his papers into neat piles, dusted his computer, and tucked his chair under the desk. He was equally meticulous at home.  </vt:lpstr>
      <vt:lpstr>6. The lawyers were poorly prepared. The defendant was late. The jurors talked during the trial. The judge declared the case to be a travesty of justice. Travesty most likely means….. </vt:lpstr>
      <vt:lpstr>7. Searching students' lockers without permission is considered by some to be an infringement of students' rights.  Infringement most likely means… </vt:lpstr>
      <vt:lpstr>8. Bill is always tardy for class. Yesterday, for example, he showed up 15 minutes after class had started. </vt:lpstr>
      <vt:lpstr>9. George has the flu. Usually, he's energetic, but today he's lethargic. </vt:lpstr>
      <vt:lpstr>10. Helen tended to cry when she was upset about work or family, but in the face of danger, she was stoic.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Guided-Practice</dc:title>
  <dc:creator>UPH</dc:creator>
  <cp:lastModifiedBy>Sandra Sembel</cp:lastModifiedBy>
  <cp:revision>4</cp:revision>
  <dcterms:created xsi:type="dcterms:W3CDTF">2019-01-17T01:29:50Z</dcterms:created>
  <dcterms:modified xsi:type="dcterms:W3CDTF">2019-05-24T04:03:14Z</dcterms:modified>
</cp:coreProperties>
</file>