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81" r:id="rId4"/>
    <p:sldMasterId id="2147483688" r:id="rId5"/>
  </p:sldMasterIdLst>
  <p:notesMasterIdLst>
    <p:notesMasterId r:id="rId34"/>
  </p:notesMasterIdLst>
  <p:sldIdLst>
    <p:sldId id="256" r:id="rId6"/>
    <p:sldId id="265" r:id="rId7"/>
    <p:sldId id="274" r:id="rId8"/>
    <p:sldId id="275" r:id="rId9"/>
    <p:sldId id="287" r:id="rId10"/>
    <p:sldId id="288" r:id="rId11"/>
    <p:sldId id="277" r:id="rId12"/>
    <p:sldId id="276" r:id="rId13"/>
    <p:sldId id="289" r:id="rId14"/>
    <p:sldId id="290" r:id="rId15"/>
    <p:sldId id="291" r:id="rId16"/>
    <p:sldId id="284" r:id="rId17"/>
    <p:sldId id="281" r:id="rId18"/>
    <p:sldId id="278" r:id="rId19"/>
    <p:sldId id="292" r:id="rId20"/>
    <p:sldId id="279" r:id="rId21"/>
    <p:sldId id="293" r:id="rId22"/>
    <p:sldId id="294" r:id="rId23"/>
    <p:sldId id="295" r:id="rId24"/>
    <p:sldId id="296" r:id="rId25"/>
    <p:sldId id="269" r:id="rId26"/>
    <p:sldId id="297" r:id="rId27"/>
    <p:sldId id="299" r:id="rId28"/>
    <p:sldId id="298" r:id="rId29"/>
    <p:sldId id="263" r:id="rId30"/>
    <p:sldId id="301" r:id="rId31"/>
    <p:sldId id="300" r:id="rId32"/>
    <p:sldId id="286"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5" autoAdjust="0"/>
  </p:normalViewPr>
  <p:slideViewPr>
    <p:cSldViewPr>
      <p:cViewPr varScale="1">
        <p:scale>
          <a:sx n="70" d="100"/>
          <a:sy n="70" d="100"/>
        </p:scale>
        <p:origin x="66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E50B2-A0F6-48B8-B6CD-102D0F35602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id-ID"/>
        </a:p>
      </dgm:t>
    </dgm:pt>
    <dgm:pt modelId="{1E014BAB-6742-4563-ACAD-947DE6FEB495}">
      <dgm:prSet phldrT="[Text]" custT="1"/>
      <dgm:spPr/>
      <dgm:t>
        <a:bodyPr/>
        <a:lstStyle/>
        <a:p>
          <a:r>
            <a:rPr lang="id-ID" sz="2400" dirty="0" smtClean="0">
              <a:solidFill>
                <a:srgbClr val="FF0000"/>
              </a:solidFill>
            </a:rPr>
            <a:t>1 </a:t>
          </a:r>
          <a:r>
            <a:rPr lang="en-US" sz="2400" dirty="0" smtClean="0"/>
            <a:t>GOD’s WISDOM</a:t>
          </a:r>
          <a:endParaRPr lang="id-ID" sz="2200" dirty="0"/>
        </a:p>
      </dgm:t>
    </dgm:pt>
    <dgm:pt modelId="{FB599C59-19D4-4969-925C-F57FE98B4A30}" type="parTrans" cxnId="{5223F835-9795-4AAE-BF19-43993CFEA34B}">
      <dgm:prSet/>
      <dgm:spPr/>
      <dgm:t>
        <a:bodyPr/>
        <a:lstStyle/>
        <a:p>
          <a:endParaRPr lang="id-ID"/>
        </a:p>
      </dgm:t>
    </dgm:pt>
    <dgm:pt modelId="{118881AF-2226-4C71-BDCA-8D999922E1DC}" type="sibTrans" cxnId="{5223F835-9795-4AAE-BF19-43993CFEA34B}">
      <dgm:prSet/>
      <dgm:spPr/>
      <dgm:t>
        <a:bodyPr/>
        <a:lstStyle/>
        <a:p>
          <a:endParaRPr lang="id-ID"/>
        </a:p>
      </dgm:t>
    </dgm:pt>
    <dgm:pt modelId="{C6592513-441D-429B-8F1B-14A1F0F3AB7A}">
      <dgm:prSet phldrT="[Text]" custT="1"/>
      <dgm:spPr/>
      <dgm:t>
        <a:bodyPr/>
        <a:lstStyle/>
        <a:p>
          <a:r>
            <a:rPr lang="id-ID" sz="2400" dirty="0" smtClean="0">
              <a:solidFill>
                <a:srgbClr val="FF0000"/>
              </a:solidFill>
            </a:rPr>
            <a:t>2 </a:t>
          </a:r>
          <a:r>
            <a:rPr lang="id-ID" sz="2200" dirty="0" smtClean="0"/>
            <a:t>PREVIEW</a:t>
          </a:r>
          <a:endParaRPr lang="id-ID" sz="2200" dirty="0"/>
        </a:p>
      </dgm:t>
    </dgm:pt>
    <dgm:pt modelId="{DD621F62-9D4B-4304-966A-360A2C5F0491}" type="parTrans" cxnId="{783F0DEB-5DB8-4277-836C-279F5A85B757}">
      <dgm:prSet/>
      <dgm:spPr/>
      <dgm:t>
        <a:bodyPr/>
        <a:lstStyle/>
        <a:p>
          <a:endParaRPr lang="id-ID"/>
        </a:p>
      </dgm:t>
    </dgm:pt>
    <dgm:pt modelId="{05894E61-F25F-4905-B3C3-F5FB851B5B8C}" type="sibTrans" cxnId="{783F0DEB-5DB8-4277-836C-279F5A85B757}">
      <dgm:prSet/>
      <dgm:spPr/>
      <dgm:t>
        <a:bodyPr/>
        <a:lstStyle/>
        <a:p>
          <a:endParaRPr lang="id-ID"/>
        </a:p>
      </dgm:t>
    </dgm:pt>
    <dgm:pt modelId="{78D31ABD-B607-4A38-B65D-864E17ADCB43}">
      <dgm:prSet phldrT="[Text]" custT="1"/>
      <dgm:spPr/>
      <dgm:t>
        <a:bodyPr/>
        <a:lstStyle/>
        <a:p>
          <a:r>
            <a:rPr lang="id-ID" sz="3200" dirty="0" smtClean="0">
              <a:solidFill>
                <a:srgbClr val="FF0000"/>
              </a:solidFill>
            </a:rPr>
            <a:t>3</a:t>
          </a:r>
          <a:r>
            <a:rPr lang="id-ID" sz="3200" dirty="0" smtClean="0"/>
            <a:t> </a:t>
          </a:r>
          <a:r>
            <a:rPr lang="id-ID" sz="2400" dirty="0" smtClean="0"/>
            <a:t>PLAN</a:t>
          </a:r>
          <a:endParaRPr lang="id-ID" sz="3200" dirty="0"/>
        </a:p>
      </dgm:t>
    </dgm:pt>
    <dgm:pt modelId="{E1BDF927-F9C5-412B-9C3F-CFB5D02DB796}" type="parTrans" cxnId="{1B4F4997-E713-462B-8F0A-C7E847B6D387}">
      <dgm:prSet/>
      <dgm:spPr/>
      <dgm:t>
        <a:bodyPr/>
        <a:lstStyle/>
        <a:p>
          <a:endParaRPr lang="id-ID"/>
        </a:p>
      </dgm:t>
    </dgm:pt>
    <dgm:pt modelId="{CD11BD8B-92C8-4764-A7FF-195AC034BB0F}" type="sibTrans" cxnId="{1B4F4997-E713-462B-8F0A-C7E847B6D387}">
      <dgm:prSet/>
      <dgm:spPr/>
      <dgm:t>
        <a:bodyPr/>
        <a:lstStyle/>
        <a:p>
          <a:endParaRPr lang="id-ID"/>
        </a:p>
      </dgm:t>
    </dgm:pt>
    <dgm:pt modelId="{62359F81-F5E8-445B-9F6B-4E49893D72BF}">
      <dgm:prSet phldrT="[Text]" custT="1"/>
      <dgm:spPr/>
      <dgm:t>
        <a:bodyPr/>
        <a:lstStyle/>
        <a:p>
          <a:r>
            <a:rPr lang="id-ID" sz="2400" dirty="0" smtClean="0">
              <a:solidFill>
                <a:srgbClr val="FF0000"/>
              </a:solidFill>
            </a:rPr>
            <a:t>4</a:t>
          </a:r>
          <a:r>
            <a:rPr lang="id-ID" sz="2400" dirty="0" smtClean="0"/>
            <a:t> </a:t>
          </a:r>
          <a:r>
            <a:rPr lang="id-ID" sz="2000" dirty="0" smtClean="0"/>
            <a:t>PERFORM</a:t>
          </a:r>
          <a:endParaRPr lang="id-ID" sz="2400" dirty="0"/>
        </a:p>
      </dgm:t>
    </dgm:pt>
    <dgm:pt modelId="{953E4BD3-6CFC-4931-AC29-BE0C390FA108}" type="parTrans" cxnId="{6758070C-CCC4-4DA1-B93F-80EF81802F8D}">
      <dgm:prSet/>
      <dgm:spPr/>
      <dgm:t>
        <a:bodyPr/>
        <a:lstStyle/>
        <a:p>
          <a:endParaRPr lang="id-ID"/>
        </a:p>
      </dgm:t>
    </dgm:pt>
    <dgm:pt modelId="{1249E8B9-E045-4C55-AC09-99D3A4A603CB}" type="sibTrans" cxnId="{6758070C-CCC4-4DA1-B93F-80EF81802F8D}">
      <dgm:prSet/>
      <dgm:spPr/>
      <dgm:t>
        <a:bodyPr/>
        <a:lstStyle/>
        <a:p>
          <a:endParaRPr lang="id-ID"/>
        </a:p>
      </dgm:t>
    </dgm:pt>
    <dgm:pt modelId="{4BDB42AE-9634-4E4D-A502-5666D7900167}">
      <dgm:prSet phldrT="[Text]" custT="1"/>
      <dgm:spPr/>
      <dgm:t>
        <a:bodyPr/>
        <a:lstStyle/>
        <a:p>
          <a:r>
            <a:rPr lang="id-ID" sz="2400" dirty="0" smtClean="0">
              <a:solidFill>
                <a:srgbClr val="FF0000"/>
              </a:solidFill>
            </a:rPr>
            <a:t>5</a:t>
          </a:r>
          <a:r>
            <a:rPr lang="id-ID" sz="2400" dirty="0" smtClean="0"/>
            <a:t> </a:t>
          </a:r>
          <a:r>
            <a:rPr lang="id-ID" sz="2200" dirty="0" smtClean="0"/>
            <a:t>PERSIST</a:t>
          </a:r>
          <a:endParaRPr lang="id-ID" sz="2200" dirty="0"/>
        </a:p>
      </dgm:t>
    </dgm:pt>
    <dgm:pt modelId="{74E68960-A2DC-44C3-8345-E99187BD4455}" type="parTrans" cxnId="{3EC6DF30-02E8-4957-B97E-D3DD3BB95F08}">
      <dgm:prSet/>
      <dgm:spPr/>
      <dgm:t>
        <a:bodyPr/>
        <a:lstStyle/>
        <a:p>
          <a:endParaRPr lang="id-ID"/>
        </a:p>
      </dgm:t>
    </dgm:pt>
    <dgm:pt modelId="{3985DD90-93F9-466C-89D2-1A91A2BDBA50}" type="sibTrans" cxnId="{3EC6DF30-02E8-4957-B97E-D3DD3BB95F08}">
      <dgm:prSet/>
      <dgm:spPr/>
      <dgm:t>
        <a:bodyPr/>
        <a:lstStyle/>
        <a:p>
          <a:endParaRPr lang="id-ID"/>
        </a:p>
      </dgm:t>
    </dgm:pt>
    <dgm:pt modelId="{A4A6ECE0-D490-4309-88BB-6DE55D3AA22A}" type="pres">
      <dgm:prSet presAssocID="{BC3E50B2-A0F6-48B8-B6CD-102D0F356026}" presName="rootnode" presStyleCnt="0">
        <dgm:presLayoutVars>
          <dgm:chMax/>
          <dgm:chPref/>
          <dgm:dir/>
          <dgm:animLvl val="lvl"/>
        </dgm:presLayoutVars>
      </dgm:prSet>
      <dgm:spPr/>
      <dgm:t>
        <a:bodyPr/>
        <a:lstStyle/>
        <a:p>
          <a:endParaRPr lang="id-ID"/>
        </a:p>
      </dgm:t>
    </dgm:pt>
    <dgm:pt modelId="{D7421A63-896A-4BA3-8B36-56F1807EC4B4}" type="pres">
      <dgm:prSet presAssocID="{1E014BAB-6742-4563-ACAD-947DE6FEB495}" presName="composite" presStyleCnt="0"/>
      <dgm:spPr/>
    </dgm:pt>
    <dgm:pt modelId="{3F242889-1D02-47A2-A958-7836D07209FA}" type="pres">
      <dgm:prSet presAssocID="{1E014BAB-6742-4563-ACAD-947DE6FEB495}" presName="LShape" presStyleLbl="alignNode1" presStyleIdx="0" presStyleCnt="9"/>
      <dgm:spPr/>
      <dgm:t>
        <a:bodyPr/>
        <a:lstStyle/>
        <a:p>
          <a:endParaRPr lang="id-ID"/>
        </a:p>
      </dgm:t>
    </dgm:pt>
    <dgm:pt modelId="{25D904E9-42A1-410C-BAF8-C22D3BD4471A}" type="pres">
      <dgm:prSet presAssocID="{1E014BAB-6742-4563-ACAD-947DE6FEB495}" presName="ParentText" presStyleLbl="revTx" presStyleIdx="0" presStyleCnt="5" custScaleX="115758" custLinFactNeighborX="9072">
        <dgm:presLayoutVars>
          <dgm:chMax val="0"/>
          <dgm:chPref val="0"/>
          <dgm:bulletEnabled val="1"/>
        </dgm:presLayoutVars>
      </dgm:prSet>
      <dgm:spPr/>
      <dgm:t>
        <a:bodyPr/>
        <a:lstStyle/>
        <a:p>
          <a:endParaRPr lang="id-ID"/>
        </a:p>
      </dgm:t>
    </dgm:pt>
    <dgm:pt modelId="{497C09D3-E51F-4D17-8F02-6986F1EEB56A}" type="pres">
      <dgm:prSet presAssocID="{1E014BAB-6742-4563-ACAD-947DE6FEB495}" presName="Triangle" presStyleLbl="alignNode1" presStyleIdx="1" presStyleCnt="9"/>
      <dgm:spPr/>
    </dgm:pt>
    <dgm:pt modelId="{5FA4C350-5FFA-4FCF-9A85-FE857F48E748}" type="pres">
      <dgm:prSet presAssocID="{118881AF-2226-4C71-BDCA-8D999922E1DC}" presName="sibTrans" presStyleCnt="0"/>
      <dgm:spPr/>
    </dgm:pt>
    <dgm:pt modelId="{72C67B9E-A044-4CF2-A109-E7768620F5EA}" type="pres">
      <dgm:prSet presAssocID="{118881AF-2226-4C71-BDCA-8D999922E1DC}" presName="space" presStyleCnt="0"/>
      <dgm:spPr/>
    </dgm:pt>
    <dgm:pt modelId="{93A51B7E-8F05-454E-95BB-C1A8547DE5A0}" type="pres">
      <dgm:prSet presAssocID="{C6592513-441D-429B-8F1B-14A1F0F3AB7A}" presName="composite" presStyleCnt="0"/>
      <dgm:spPr/>
    </dgm:pt>
    <dgm:pt modelId="{82CFA657-21BC-452D-A861-A0A5EB827B52}" type="pres">
      <dgm:prSet presAssocID="{C6592513-441D-429B-8F1B-14A1F0F3AB7A}" presName="LShape" presStyleLbl="alignNode1" presStyleIdx="2" presStyleCnt="9"/>
      <dgm:spPr/>
    </dgm:pt>
    <dgm:pt modelId="{0C5FD4D1-2C8E-4F60-A972-086018EC87AA}" type="pres">
      <dgm:prSet presAssocID="{C6592513-441D-429B-8F1B-14A1F0F3AB7A}" presName="ParentText" presStyleLbl="revTx" presStyleIdx="1" presStyleCnt="5" custScaleX="116796" custLinFactNeighborX="5534">
        <dgm:presLayoutVars>
          <dgm:chMax val="0"/>
          <dgm:chPref val="0"/>
          <dgm:bulletEnabled val="1"/>
        </dgm:presLayoutVars>
      </dgm:prSet>
      <dgm:spPr/>
      <dgm:t>
        <a:bodyPr/>
        <a:lstStyle/>
        <a:p>
          <a:endParaRPr lang="id-ID"/>
        </a:p>
      </dgm:t>
    </dgm:pt>
    <dgm:pt modelId="{DE048034-E24D-40B5-9EEF-73C1BF2B39D4}" type="pres">
      <dgm:prSet presAssocID="{C6592513-441D-429B-8F1B-14A1F0F3AB7A}" presName="Triangle" presStyleLbl="alignNode1" presStyleIdx="3" presStyleCnt="9"/>
      <dgm:spPr/>
    </dgm:pt>
    <dgm:pt modelId="{D00B2A76-4B3F-47A5-A585-C85B59B05EC4}" type="pres">
      <dgm:prSet presAssocID="{05894E61-F25F-4905-B3C3-F5FB851B5B8C}" presName="sibTrans" presStyleCnt="0"/>
      <dgm:spPr/>
    </dgm:pt>
    <dgm:pt modelId="{F117344F-6899-4458-8F79-40820012508A}" type="pres">
      <dgm:prSet presAssocID="{05894E61-F25F-4905-B3C3-F5FB851B5B8C}" presName="space" presStyleCnt="0"/>
      <dgm:spPr/>
    </dgm:pt>
    <dgm:pt modelId="{DF0D9224-1050-40F4-A019-09CF5C70C005}" type="pres">
      <dgm:prSet presAssocID="{78D31ABD-B607-4A38-B65D-864E17ADCB43}" presName="composite" presStyleCnt="0"/>
      <dgm:spPr/>
    </dgm:pt>
    <dgm:pt modelId="{AE87899E-A20A-41CC-A01E-79F19A548624}" type="pres">
      <dgm:prSet presAssocID="{78D31ABD-B607-4A38-B65D-864E17ADCB43}" presName="LShape" presStyleLbl="alignNode1" presStyleIdx="4" presStyleCnt="9"/>
      <dgm:spPr/>
    </dgm:pt>
    <dgm:pt modelId="{AA878046-2B7C-46A1-9EC8-C26996F02D41}" type="pres">
      <dgm:prSet presAssocID="{78D31ABD-B607-4A38-B65D-864E17ADCB43}" presName="ParentText" presStyleLbl="revTx" presStyleIdx="2" presStyleCnt="5">
        <dgm:presLayoutVars>
          <dgm:chMax val="0"/>
          <dgm:chPref val="0"/>
          <dgm:bulletEnabled val="1"/>
        </dgm:presLayoutVars>
      </dgm:prSet>
      <dgm:spPr/>
      <dgm:t>
        <a:bodyPr/>
        <a:lstStyle/>
        <a:p>
          <a:endParaRPr lang="id-ID"/>
        </a:p>
      </dgm:t>
    </dgm:pt>
    <dgm:pt modelId="{6577A85D-2A0B-4F49-B2B5-FBA32A9BE201}" type="pres">
      <dgm:prSet presAssocID="{78D31ABD-B607-4A38-B65D-864E17ADCB43}" presName="Triangle" presStyleLbl="alignNode1" presStyleIdx="5" presStyleCnt="9"/>
      <dgm:spPr/>
    </dgm:pt>
    <dgm:pt modelId="{AAAE63A3-7E94-4D2C-8B32-16AB055FB3C2}" type="pres">
      <dgm:prSet presAssocID="{CD11BD8B-92C8-4764-A7FF-195AC034BB0F}" presName="sibTrans" presStyleCnt="0"/>
      <dgm:spPr/>
    </dgm:pt>
    <dgm:pt modelId="{BE0C0350-0AF4-4D63-B75C-65682FE2A3CE}" type="pres">
      <dgm:prSet presAssocID="{CD11BD8B-92C8-4764-A7FF-195AC034BB0F}" presName="space" presStyleCnt="0"/>
      <dgm:spPr/>
    </dgm:pt>
    <dgm:pt modelId="{B85EA8B4-D4A9-4002-AF85-1F767C7D36F3}" type="pres">
      <dgm:prSet presAssocID="{62359F81-F5E8-445B-9F6B-4E49893D72BF}" presName="composite" presStyleCnt="0"/>
      <dgm:spPr/>
    </dgm:pt>
    <dgm:pt modelId="{A8A9C26C-09DE-4251-81D2-5A45D4627BC0}" type="pres">
      <dgm:prSet presAssocID="{62359F81-F5E8-445B-9F6B-4E49893D72BF}" presName="LShape" presStyleLbl="alignNode1" presStyleIdx="6" presStyleCnt="9"/>
      <dgm:spPr/>
    </dgm:pt>
    <dgm:pt modelId="{0066673F-3D8A-4E98-B873-6FC7E05A8180}" type="pres">
      <dgm:prSet presAssocID="{62359F81-F5E8-445B-9F6B-4E49893D72BF}" presName="ParentText" presStyleLbl="revTx" presStyleIdx="3" presStyleCnt="5" custScaleX="115787" custScaleY="86543" custLinFactNeighborX="10643" custLinFactNeighborY="-3364">
        <dgm:presLayoutVars>
          <dgm:chMax val="0"/>
          <dgm:chPref val="0"/>
          <dgm:bulletEnabled val="1"/>
        </dgm:presLayoutVars>
      </dgm:prSet>
      <dgm:spPr/>
      <dgm:t>
        <a:bodyPr/>
        <a:lstStyle/>
        <a:p>
          <a:endParaRPr lang="id-ID"/>
        </a:p>
      </dgm:t>
    </dgm:pt>
    <dgm:pt modelId="{DE2B1071-BC2D-45C8-BFE1-422559E5A825}" type="pres">
      <dgm:prSet presAssocID="{62359F81-F5E8-445B-9F6B-4E49893D72BF}" presName="Triangle" presStyleLbl="alignNode1" presStyleIdx="7" presStyleCnt="9"/>
      <dgm:spPr/>
    </dgm:pt>
    <dgm:pt modelId="{0DE125DB-3C80-4AD5-867F-7A7369A4F9D9}" type="pres">
      <dgm:prSet presAssocID="{1249E8B9-E045-4C55-AC09-99D3A4A603CB}" presName="sibTrans" presStyleCnt="0"/>
      <dgm:spPr/>
    </dgm:pt>
    <dgm:pt modelId="{EC2A6A6E-4456-4C0A-8DE5-356640FCE904}" type="pres">
      <dgm:prSet presAssocID="{1249E8B9-E045-4C55-AC09-99D3A4A603CB}" presName="space" presStyleCnt="0"/>
      <dgm:spPr/>
    </dgm:pt>
    <dgm:pt modelId="{A1DEF69A-B90F-4E87-B46F-950470B7D78A}" type="pres">
      <dgm:prSet presAssocID="{4BDB42AE-9634-4E4D-A502-5666D7900167}" presName="composite" presStyleCnt="0"/>
      <dgm:spPr/>
    </dgm:pt>
    <dgm:pt modelId="{2276125A-DB20-4ECD-AB13-163BAC952C8E}" type="pres">
      <dgm:prSet presAssocID="{4BDB42AE-9634-4E4D-A502-5666D7900167}" presName="LShape" presStyleLbl="alignNode1" presStyleIdx="8" presStyleCnt="9"/>
      <dgm:spPr/>
    </dgm:pt>
    <dgm:pt modelId="{F5B68BA5-ECAF-4BE6-ADF2-6FBC3E0F282E}" type="pres">
      <dgm:prSet presAssocID="{4BDB42AE-9634-4E4D-A502-5666D7900167}" presName="ParentText" presStyleLbl="revTx" presStyleIdx="4" presStyleCnt="5">
        <dgm:presLayoutVars>
          <dgm:chMax val="0"/>
          <dgm:chPref val="0"/>
          <dgm:bulletEnabled val="1"/>
        </dgm:presLayoutVars>
      </dgm:prSet>
      <dgm:spPr/>
      <dgm:t>
        <a:bodyPr/>
        <a:lstStyle/>
        <a:p>
          <a:endParaRPr lang="id-ID"/>
        </a:p>
      </dgm:t>
    </dgm:pt>
  </dgm:ptLst>
  <dgm:cxnLst>
    <dgm:cxn modelId="{6AA69335-1C6E-4F60-AD5F-F1B51A9AFF03}" type="presOf" srcId="{C6592513-441D-429B-8F1B-14A1F0F3AB7A}" destId="{0C5FD4D1-2C8E-4F60-A972-086018EC87AA}" srcOrd="0" destOrd="0" presId="urn:microsoft.com/office/officeart/2009/3/layout/StepUpProcess"/>
    <dgm:cxn modelId="{F567DDEE-BB8D-4AAB-B08E-250266F53088}" type="presOf" srcId="{4BDB42AE-9634-4E4D-A502-5666D7900167}" destId="{F5B68BA5-ECAF-4BE6-ADF2-6FBC3E0F282E}" srcOrd="0" destOrd="0" presId="urn:microsoft.com/office/officeart/2009/3/layout/StepUpProcess"/>
    <dgm:cxn modelId="{8627727E-0BC5-40F3-99AE-EFE25037965F}" type="presOf" srcId="{78D31ABD-B607-4A38-B65D-864E17ADCB43}" destId="{AA878046-2B7C-46A1-9EC8-C26996F02D41}" srcOrd="0" destOrd="0" presId="urn:microsoft.com/office/officeart/2009/3/layout/StepUpProcess"/>
    <dgm:cxn modelId="{DBB65F71-8F29-4D4F-8C31-17C1C0E29E3E}" type="presOf" srcId="{62359F81-F5E8-445B-9F6B-4E49893D72BF}" destId="{0066673F-3D8A-4E98-B873-6FC7E05A8180}" srcOrd="0" destOrd="0" presId="urn:microsoft.com/office/officeart/2009/3/layout/StepUpProcess"/>
    <dgm:cxn modelId="{783F0DEB-5DB8-4277-836C-279F5A85B757}" srcId="{BC3E50B2-A0F6-48B8-B6CD-102D0F356026}" destId="{C6592513-441D-429B-8F1B-14A1F0F3AB7A}" srcOrd="1" destOrd="0" parTransId="{DD621F62-9D4B-4304-966A-360A2C5F0491}" sibTransId="{05894E61-F25F-4905-B3C3-F5FB851B5B8C}"/>
    <dgm:cxn modelId="{1B4F4997-E713-462B-8F0A-C7E847B6D387}" srcId="{BC3E50B2-A0F6-48B8-B6CD-102D0F356026}" destId="{78D31ABD-B607-4A38-B65D-864E17ADCB43}" srcOrd="2" destOrd="0" parTransId="{E1BDF927-F9C5-412B-9C3F-CFB5D02DB796}" sibTransId="{CD11BD8B-92C8-4764-A7FF-195AC034BB0F}"/>
    <dgm:cxn modelId="{3EC6DF30-02E8-4957-B97E-D3DD3BB95F08}" srcId="{BC3E50B2-A0F6-48B8-B6CD-102D0F356026}" destId="{4BDB42AE-9634-4E4D-A502-5666D7900167}" srcOrd="4" destOrd="0" parTransId="{74E68960-A2DC-44C3-8345-E99187BD4455}" sibTransId="{3985DD90-93F9-466C-89D2-1A91A2BDBA50}"/>
    <dgm:cxn modelId="{90DBC810-158B-4E57-998B-785535D83E0A}" type="presOf" srcId="{BC3E50B2-A0F6-48B8-B6CD-102D0F356026}" destId="{A4A6ECE0-D490-4309-88BB-6DE55D3AA22A}" srcOrd="0" destOrd="0" presId="urn:microsoft.com/office/officeart/2009/3/layout/StepUpProcess"/>
    <dgm:cxn modelId="{5223F835-9795-4AAE-BF19-43993CFEA34B}" srcId="{BC3E50B2-A0F6-48B8-B6CD-102D0F356026}" destId="{1E014BAB-6742-4563-ACAD-947DE6FEB495}" srcOrd="0" destOrd="0" parTransId="{FB599C59-19D4-4969-925C-F57FE98B4A30}" sibTransId="{118881AF-2226-4C71-BDCA-8D999922E1DC}"/>
    <dgm:cxn modelId="{C3DCC2A1-9DCE-49C3-8A4A-5630AF9D1E65}" type="presOf" srcId="{1E014BAB-6742-4563-ACAD-947DE6FEB495}" destId="{25D904E9-42A1-410C-BAF8-C22D3BD4471A}" srcOrd="0" destOrd="0" presId="urn:microsoft.com/office/officeart/2009/3/layout/StepUpProcess"/>
    <dgm:cxn modelId="{6758070C-CCC4-4DA1-B93F-80EF81802F8D}" srcId="{BC3E50B2-A0F6-48B8-B6CD-102D0F356026}" destId="{62359F81-F5E8-445B-9F6B-4E49893D72BF}" srcOrd="3" destOrd="0" parTransId="{953E4BD3-6CFC-4931-AC29-BE0C390FA108}" sibTransId="{1249E8B9-E045-4C55-AC09-99D3A4A603CB}"/>
    <dgm:cxn modelId="{F12D59CA-D197-41D0-B1AA-D28ACFE42B39}" type="presParOf" srcId="{A4A6ECE0-D490-4309-88BB-6DE55D3AA22A}" destId="{D7421A63-896A-4BA3-8B36-56F1807EC4B4}" srcOrd="0" destOrd="0" presId="urn:microsoft.com/office/officeart/2009/3/layout/StepUpProcess"/>
    <dgm:cxn modelId="{583D57E1-C84E-4584-A498-ABF4E0F4E545}" type="presParOf" srcId="{D7421A63-896A-4BA3-8B36-56F1807EC4B4}" destId="{3F242889-1D02-47A2-A958-7836D07209FA}" srcOrd="0" destOrd="0" presId="urn:microsoft.com/office/officeart/2009/3/layout/StepUpProcess"/>
    <dgm:cxn modelId="{2EE040CA-7D5B-474E-BF27-F79125E926EE}" type="presParOf" srcId="{D7421A63-896A-4BA3-8B36-56F1807EC4B4}" destId="{25D904E9-42A1-410C-BAF8-C22D3BD4471A}" srcOrd="1" destOrd="0" presId="urn:microsoft.com/office/officeart/2009/3/layout/StepUpProcess"/>
    <dgm:cxn modelId="{8569C2CD-1A41-4A73-B33C-D216D8F87F02}" type="presParOf" srcId="{D7421A63-896A-4BA3-8B36-56F1807EC4B4}" destId="{497C09D3-E51F-4D17-8F02-6986F1EEB56A}" srcOrd="2" destOrd="0" presId="urn:microsoft.com/office/officeart/2009/3/layout/StepUpProcess"/>
    <dgm:cxn modelId="{EE8A85AB-98DA-4A53-A003-2309AC98DCA0}" type="presParOf" srcId="{A4A6ECE0-D490-4309-88BB-6DE55D3AA22A}" destId="{5FA4C350-5FFA-4FCF-9A85-FE857F48E748}" srcOrd="1" destOrd="0" presId="urn:microsoft.com/office/officeart/2009/3/layout/StepUpProcess"/>
    <dgm:cxn modelId="{B7A95CE9-A003-4BBB-AAC7-C504A0312A2D}" type="presParOf" srcId="{5FA4C350-5FFA-4FCF-9A85-FE857F48E748}" destId="{72C67B9E-A044-4CF2-A109-E7768620F5EA}" srcOrd="0" destOrd="0" presId="urn:microsoft.com/office/officeart/2009/3/layout/StepUpProcess"/>
    <dgm:cxn modelId="{1DD6806E-DE83-43A7-804D-916EC4DED12C}" type="presParOf" srcId="{A4A6ECE0-D490-4309-88BB-6DE55D3AA22A}" destId="{93A51B7E-8F05-454E-95BB-C1A8547DE5A0}" srcOrd="2" destOrd="0" presId="urn:microsoft.com/office/officeart/2009/3/layout/StepUpProcess"/>
    <dgm:cxn modelId="{65BF718F-A3BF-4500-9101-5BAB1906E00C}" type="presParOf" srcId="{93A51B7E-8F05-454E-95BB-C1A8547DE5A0}" destId="{82CFA657-21BC-452D-A861-A0A5EB827B52}" srcOrd="0" destOrd="0" presId="urn:microsoft.com/office/officeart/2009/3/layout/StepUpProcess"/>
    <dgm:cxn modelId="{98664794-8A46-4586-997F-DBB41E082232}" type="presParOf" srcId="{93A51B7E-8F05-454E-95BB-C1A8547DE5A0}" destId="{0C5FD4D1-2C8E-4F60-A972-086018EC87AA}" srcOrd="1" destOrd="0" presId="urn:microsoft.com/office/officeart/2009/3/layout/StepUpProcess"/>
    <dgm:cxn modelId="{3BADB8B3-C64F-4D84-9D2E-51FD538F57E1}" type="presParOf" srcId="{93A51B7E-8F05-454E-95BB-C1A8547DE5A0}" destId="{DE048034-E24D-40B5-9EEF-73C1BF2B39D4}" srcOrd="2" destOrd="0" presId="urn:microsoft.com/office/officeart/2009/3/layout/StepUpProcess"/>
    <dgm:cxn modelId="{2050B2AC-0BEA-4272-A3A9-4005FB90F84C}" type="presParOf" srcId="{A4A6ECE0-D490-4309-88BB-6DE55D3AA22A}" destId="{D00B2A76-4B3F-47A5-A585-C85B59B05EC4}" srcOrd="3" destOrd="0" presId="urn:microsoft.com/office/officeart/2009/3/layout/StepUpProcess"/>
    <dgm:cxn modelId="{8DBCC02E-7427-4959-B18D-81546A421BA1}" type="presParOf" srcId="{D00B2A76-4B3F-47A5-A585-C85B59B05EC4}" destId="{F117344F-6899-4458-8F79-40820012508A}" srcOrd="0" destOrd="0" presId="urn:microsoft.com/office/officeart/2009/3/layout/StepUpProcess"/>
    <dgm:cxn modelId="{BBE4FD8C-24DD-495D-87D4-63D09BA5F8B3}" type="presParOf" srcId="{A4A6ECE0-D490-4309-88BB-6DE55D3AA22A}" destId="{DF0D9224-1050-40F4-A019-09CF5C70C005}" srcOrd="4" destOrd="0" presId="urn:microsoft.com/office/officeart/2009/3/layout/StepUpProcess"/>
    <dgm:cxn modelId="{5E4FA2ED-7F98-4A1F-87C4-08D31610DB78}" type="presParOf" srcId="{DF0D9224-1050-40F4-A019-09CF5C70C005}" destId="{AE87899E-A20A-41CC-A01E-79F19A548624}" srcOrd="0" destOrd="0" presId="urn:microsoft.com/office/officeart/2009/3/layout/StepUpProcess"/>
    <dgm:cxn modelId="{9A9976D7-C169-441C-BED5-C4B30858FDA4}" type="presParOf" srcId="{DF0D9224-1050-40F4-A019-09CF5C70C005}" destId="{AA878046-2B7C-46A1-9EC8-C26996F02D41}" srcOrd="1" destOrd="0" presId="urn:microsoft.com/office/officeart/2009/3/layout/StepUpProcess"/>
    <dgm:cxn modelId="{2CFED71F-A887-41B7-97D8-58D2D3CF5FE0}" type="presParOf" srcId="{DF0D9224-1050-40F4-A019-09CF5C70C005}" destId="{6577A85D-2A0B-4F49-B2B5-FBA32A9BE201}" srcOrd="2" destOrd="0" presId="urn:microsoft.com/office/officeart/2009/3/layout/StepUpProcess"/>
    <dgm:cxn modelId="{D9044157-C645-4CE7-875B-6E4D08C946C8}" type="presParOf" srcId="{A4A6ECE0-D490-4309-88BB-6DE55D3AA22A}" destId="{AAAE63A3-7E94-4D2C-8B32-16AB055FB3C2}" srcOrd="5" destOrd="0" presId="urn:microsoft.com/office/officeart/2009/3/layout/StepUpProcess"/>
    <dgm:cxn modelId="{1499C47C-4844-4B1E-80F5-4B714D4683B4}" type="presParOf" srcId="{AAAE63A3-7E94-4D2C-8B32-16AB055FB3C2}" destId="{BE0C0350-0AF4-4D63-B75C-65682FE2A3CE}" srcOrd="0" destOrd="0" presId="urn:microsoft.com/office/officeart/2009/3/layout/StepUpProcess"/>
    <dgm:cxn modelId="{570EA95B-FB8C-46A6-B7D7-D55F2C5C5A17}" type="presParOf" srcId="{A4A6ECE0-D490-4309-88BB-6DE55D3AA22A}" destId="{B85EA8B4-D4A9-4002-AF85-1F767C7D36F3}" srcOrd="6" destOrd="0" presId="urn:microsoft.com/office/officeart/2009/3/layout/StepUpProcess"/>
    <dgm:cxn modelId="{EEB1F9A8-DEEF-4FF0-A834-853345B2B6E5}" type="presParOf" srcId="{B85EA8B4-D4A9-4002-AF85-1F767C7D36F3}" destId="{A8A9C26C-09DE-4251-81D2-5A45D4627BC0}" srcOrd="0" destOrd="0" presId="urn:microsoft.com/office/officeart/2009/3/layout/StepUpProcess"/>
    <dgm:cxn modelId="{0BADC87E-3491-4C04-800B-05283109CF9A}" type="presParOf" srcId="{B85EA8B4-D4A9-4002-AF85-1F767C7D36F3}" destId="{0066673F-3D8A-4E98-B873-6FC7E05A8180}" srcOrd="1" destOrd="0" presId="urn:microsoft.com/office/officeart/2009/3/layout/StepUpProcess"/>
    <dgm:cxn modelId="{E60222F9-9208-44FB-8D12-4329FA15866A}" type="presParOf" srcId="{B85EA8B4-D4A9-4002-AF85-1F767C7D36F3}" destId="{DE2B1071-BC2D-45C8-BFE1-422559E5A825}" srcOrd="2" destOrd="0" presId="urn:microsoft.com/office/officeart/2009/3/layout/StepUpProcess"/>
    <dgm:cxn modelId="{B9E1CDEC-92A5-4196-8F82-6ABBF2CEE5DE}" type="presParOf" srcId="{A4A6ECE0-D490-4309-88BB-6DE55D3AA22A}" destId="{0DE125DB-3C80-4AD5-867F-7A7369A4F9D9}" srcOrd="7" destOrd="0" presId="urn:microsoft.com/office/officeart/2009/3/layout/StepUpProcess"/>
    <dgm:cxn modelId="{752A9383-BBB6-4F33-BE2F-E385F5D1562B}" type="presParOf" srcId="{0DE125DB-3C80-4AD5-867F-7A7369A4F9D9}" destId="{EC2A6A6E-4456-4C0A-8DE5-356640FCE904}" srcOrd="0" destOrd="0" presId="urn:microsoft.com/office/officeart/2009/3/layout/StepUpProcess"/>
    <dgm:cxn modelId="{83552476-563F-47D3-B4A4-9B9E1118E9AC}" type="presParOf" srcId="{A4A6ECE0-D490-4309-88BB-6DE55D3AA22A}" destId="{A1DEF69A-B90F-4E87-B46F-950470B7D78A}" srcOrd="8" destOrd="0" presId="urn:microsoft.com/office/officeart/2009/3/layout/StepUpProcess"/>
    <dgm:cxn modelId="{F3BCD37E-3037-4F78-8E05-3A0E2EB51F57}" type="presParOf" srcId="{A1DEF69A-B90F-4E87-B46F-950470B7D78A}" destId="{2276125A-DB20-4ECD-AB13-163BAC952C8E}" srcOrd="0" destOrd="0" presId="urn:microsoft.com/office/officeart/2009/3/layout/StepUpProcess"/>
    <dgm:cxn modelId="{100EACC4-22F8-42BD-8302-4372F3E403BF}" type="presParOf" srcId="{A1DEF69A-B90F-4E87-B46F-950470B7D78A}" destId="{F5B68BA5-ECAF-4BE6-ADF2-6FBC3E0F282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ECD68-0CB3-4705-A7BE-173ED0A82719}"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id-ID"/>
        </a:p>
      </dgm:t>
    </dgm:pt>
    <dgm:pt modelId="{6522D638-4274-4EE4-AB16-EBE7B59E369C}">
      <dgm:prSet phldrT="[Text]"/>
      <dgm:spPr/>
      <dgm:t>
        <a:bodyPr/>
        <a:lstStyle/>
        <a:p>
          <a:pPr algn="ctr"/>
          <a:r>
            <a:rPr lang="id-ID" b="1" dirty="0" smtClean="0">
              <a:solidFill>
                <a:schemeClr val="tx1"/>
              </a:solidFill>
            </a:rPr>
            <a:t>Put </a:t>
          </a:r>
        </a:p>
        <a:p>
          <a:pPr algn="ctr"/>
          <a:r>
            <a:rPr lang="id-ID" b="1" dirty="0" smtClean="0">
              <a:solidFill>
                <a:schemeClr val="tx1"/>
              </a:solidFill>
            </a:rPr>
            <a:t>God</a:t>
          </a:r>
        </a:p>
        <a:p>
          <a:pPr algn="ctr"/>
          <a:r>
            <a:rPr lang="id-ID" b="1" dirty="0" smtClean="0">
              <a:solidFill>
                <a:schemeClr val="tx1"/>
              </a:solidFill>
            </a:rPr>
            <a:t>First</a:t>
          </a:r>
          <a:endParaRPr lang="id-ID" b="1" dirty="0">
            <a:solidFill>
              <a:schemeClr val="tx1"/>
            </a:solidFill>
          </a:endParaRPr>
        </a:p>
      </dgm:t>
    </dgm:pt>
    <dgm:pt modelId="{BCB0A655-D67F-4B5A-884D-90F9E4252CE2}" type="parTrans" cxnId="{7DB98C45-559A-4994-88DF-76972B6D969C}">
      <dgm:prSet/>
      <dgm:spPr/>
      <dgm:t>
        <a:bodyPr/>
        <a:lstStyle/>
        <a:p>
          <a:endParaRPr lang="id-ID"/>
        </a:p>
      </dgm:t>
    </dgm:pt>
    <dgm:pt modelId="{424DB216-DE17-45C4-B763-60B2ED947E22}" type="sibTrans" cxnId="{7DB98C45-559A-4994-88DF-76972B6D969C}">
      <dgm:prSet/>
      <dgm:spPr>
        <a:blipFill rotWithShape="1">
          <a:blip xmlns:r="http://schemas.openxmlformats.org/officeDocument/2006/relationships" r:embed="rId1"/>
          <a:stretch>
            <a:fillRect/>
          </a:stretch>
        </a:blipFill>
      </dgm:spPr>
      <dgm:t>
        <a:bodyPr/>
        <a:lstStyle/>
        <a:p>
          <a:endParaRPr lang="id-ID"/>
        </a:p>
      </dgm:t>
    </dgm:pt>
    <dgm:pt modelId="{BE3747A9-AC5E-4082-8BB0-95380367454B}">
      <dgm:prSet phldrT="[Text]"/>
      <dgm:spPr/>
      <dgm:t>
        <a:bodyPr/>
        <a:lstStyle/>
        <a:p>
          <a:r>
            <a:rPr lang="id-ID" b="1" dirty="0" smtClean="0">
              <a:solidFill>
                <a:srgbClr val="FF0000"/>
              </a:solidFill>
            </a:rPr>
            <a:t>O</a:t>
          </a:r>
          <a:r>
            <a:rPr lang="id-ID" dirty="0" smtClean="0"/>
            <a:t>ffer everything to Him (Fil 4: 6)</a:t>
          </a:r>
          <a:endParaRPr lang="id-ID" dirty="0"/>
        </a:p>
      </dgm:t>
    </dgm:pt>
    <dgm:pt modelId="{A77D88B6-8CCB-423E-8140-DC8AD9B26F4A}" type="parTrans" cxnId="{8B393CD9-A741-4B3C-9A58-6F70580A7464}">
      <dgm:prSet/>
      <dgm:spPr/>
      <dgm:t>
        <a:bodyPr/>
        <a:lstStyle/>
        <a:p>
          <a:endParaRPr lang="id-ID"/>
        </a:p>
      </dgm:t>
    </dgm:pt>
    <dgm:pt modelId="{4EE77DF8-5E7E-40EF-BE72-FD2A617132D6}" type="sibTrans" cxnId="{8B393CD9-A741-4B3C-9A58-6F70580A7464}">
      <dgm:prSet/>
      <dgm:spPr/>
      <dgm:t>
        <a:bodyPr/>
        <a:lstStyle/>
        <a:p>
          <a:endParaRPr lang="id-ID"/>
        </a:p>
      </dgm:t>
    </dgm:pt>
    <dgm:pt modelId="{7A9ABFF9-0085-45D9-B985-902582E673A2}">
      <dgm:prSet phldrT="[Text]"/>
      <dgm:spPr/>
      <dgm:t>
        <a:bodyPr/>
        <a:lstStyle/>
        <a:p>
          <a:r>
            <a:rPr lang="id-ID" b="1" dirty="0" smtClean="0">
              <a:solidFill>
                <a:srgbClr val="FF0000"/>
              </a:solidFill>
            </a:rPr>
            <a:t>D</a:t>
          </a:r>
          <a:r>
            <a:rPr lang="id-ID" dirty="0" smtClean="0"/>
            <a:t>o it for God</a:t>
          </a:r>
        </a:p>
        <a:p>
          <a:r>
            <a:rPr lang="id-ID" dirty="0" smtClean="0"/>
            <a:t>(Kolose 3: 23)</a:t>
          </a:r>
          <a:endParaRPr lang="id-ID" dirty="0"/>
        </a:p>
      </dgm:t>
    </dgm:pt>
    <dgm:pt modelId="{B428724A-8BD5-431D-9A36-574B92B7673D}" type="parTrans" cxnId="{9C994504-104D-483D-87DB-D951E51704BC}">
      <dgm:prSet/>
      <dgm:spPr/>
      <dgm:t>
        <a:bodyPr/>
        <a:lstStyle/>
        <a:p>
          <a:endParaRPr lang="id-ID"/>
        </a:p>
      </dgm:t>
    </dgm:pt>
    <dgm:pt modelId="{C378E29D-EEAD-4CFC-A973-18119EC5A153}" type="sibTrans" cxnId="{9C994504-104D-483D-87DB-D951E51704BC}">
      <dgm:prSet/>
      <dgm:spPr/>
      <dgm:t>
        <a:bodyPr/>
        <a:lstStyle/>
        <a:p>
          <a:endParaRPr lang="id-ID"/>
        </a:p>
      </dgm:t>
    </dgm:pt>
    <dgm:pt modelId="{AF6DDDA4-44A2-43C9-ACBB-782864740357}">
      <dgm:prSet phldrT="[Text]"/>
      <dgm:spPr/>
      <dgm:t>
        <a:bodyPr/>
        <a:lstStyle/>
        <a:p>
          <a:r>
            <a:rPr lang="id-ID" b="1" dirty="0" smtClean="0">
              <a:solidFill>
                <a:srgbClr val="FF0000"/>
              </a:solidFill>
            </a:rPr>
            <a:t>G</a:t>
          </a:r>
          <a:r>
            <a:rPr lang="id-ID" dirty="0" smtClean="0"/>
            <a:t>uided by His Word (Mazmur 119: 105)</a:t>
          </a:r>
          <a:endParaRPr lang="id-ID" dirty="0"/>
        </a:p>
      </dgm:t>
    </dgm:pt>
    <dgm:pt modelId="{D2E1C836-9F15-45AF-AA54-918A6516333B}" type="sibTrans" cxnId="{6D9ACC81-C1B4-4EC9-9C09-D1D6FE3B810F}">
      <dgm:prSet/>
      <dgm:spPr/>
      <dgm:t>
        <a:bodyPr/>
        <a:lstStyle/>
        <a:p>
          <a:endParaRPr lang="id-ID"/>
        </a:p>
      </dgm:t>
    </dgm:pt>
    <dgm:pt modelId="{CDDBCEA7-E13E-401D-BAD5-4496EAC9DFF7}" type="parTrans" cxnId="{6D9ACC81-C1B4-4EC9-9C09-D1D6FE3B810F}">
      <dgm:prSet/>
      <dgm:spPr/>
      <dgm:t>
        <a:bodyPr/>
        <a:lstStyle/>
        <a:p>
          <a:endParaRPr lang="id-ID"/>
        </a:p>
      </dgm:t>
    </dgm:pt>
    <dgm:pt modelId="{796AF80F-55B2-4271-B711-FA38461DE6F8}" type="pres">
      <dgm:prSet presAssocID="{432ECD68-0CB3-4705-A7BE-173ED0A82719}" presName="Name0" presStyleCnt="0">
        <dgm:presLayoutVars>
          <dgm:dir/>
        </dgm:presLayoutVars>
      </dgm:prSet>
      <dgm:spPr/>
      <dgm:t>
        <a:bodyPr/>
        <a:lstStyle/>
        <a:p>
          <a:endParaRPr lang="id-ID"/>
        </a:p>
      </dgm:t>
    </dgm:pt>
    <dgm:pt modelId="{1E65EFA3-E76F-4DB6-8E83-9FE547030B45}" type="pres">
      <dgm:prSet presAssocID="{424DB216-DE17-45C4-B763-60B2ED947E22}" presName="picture_1" presStyleLbl="bgImgPlace1" presStyleIdx="0" presStyleCnt="1"/>
      <dgm:spPr/>
      <dgm:t>
        <a:bodyPr/>
        <a:lstStyle/>
        <a:p>
          <a:endParaRPr lang="id-ID"/>
        </a:p>
      </dgm:t>
    </dgm:pt>
    <dgm:pt modelId="{ECB2E23A-F6BC-4E32-A23D-ECC9AEDB4490}" type="pres">
      <dgm:prSet presAssocID="{6522D638-4274-4EE4-AB16-EBE7B59E369C}" presName="text_1" presStyleLbl="node1" presStyleIdx="0" presStyleCnt="0">
        <dgm:presLayoutVars>
          <dgm:bulletEnabled val="1"/>
        </dgm:presLayoutVars>
      </dgm:prSet>
      <dgm:spPr/>
      <dgm:t>
        <a:bodyPr/>
        <a:lstStyle/>
        <a:p>
          <a:endParaRPr lang="id-ID"/>
        </a:p>
      </dgm:t>
    </dgm:pt>
    <dgm:pt modelId="{BC578B32-0388-4C81-9F07-AA7EB73B4BEF}" type="pres">
      <dgm:prSet presAssocID="{432ECD68-0CB3-4705-A7BE-173ED0A82719}" presName="linV" presStyleCnt="0"/>
      <dgm:spPr/>
    </dgm:pt>
    <dgm:pt modelId="{814707C4-2FB3-41E0-9B23-170F0D52BA70}" type="pres">
      <dgm:prSet presAssocID="{AF6DDDA4-44A2-43C9-ACBB-782864740357}" presName="pair" presStyleCnt="0"/>
      <dgm:spPr/>
    </dgm:pt>
    <dgm:pt modelId="{04AD4F89-5F6A-4EA2-AFA8-66F6A4C8E982}" type="pres">
      <dgm:prSet presAssocID="{AF6DDDA4-44A2-43C9-ACBB-782864740357}" presName="spaceH" presStyleLbl="node1" presStyleIdx="0" presStyleCnt="0"/>
      <dgm:spPr/>
    </dgm:pt>
    <dgm:pt modelId="{B1F2D29A-EF47-4D3F-8E31-B8097AE872F4}" type="pres">
      <dgm:prSet presAssocID="{AF6DDDA4-44A2-43C9-ACBB-782864740357}" presName="desPictures" presStyleLbl="alignImgPlace1" presStyleIdx="0" presStyleCnt="3"/>
      <dgm:spPr>
        <a:blipFill rotWithShape="1">
          <a:blip xmlns:r="http://schemas.openxmlformats.org/officeDocument/2006/relationships" r:embed="rId2"/>
          <a:stretch>
            <a:fillRect/>
          </a:stretch>
        </a:blipFill>
      </dgm:spPr>
    </dgm:pt>
    <dgm:pt modelId="{B2A9145B-FE4E-4014-97EA-2060E4500D29}" type="pres">
      <dgm:prSet presAssocID="{AF6DDDA4-44A2-43C9-ACBB-782864740357}" presName="desTextWrapper" presStyleCnt="0"/>
      <dgm:spPr/>
    </dgm:pt>
    <dgm:pt modelId="{C57F7C6F-CA85-40C5-9681-A22C70C52B80}" type="pres">
      <dgm:prSet presAssocID="{AF6DDDA4-44A2-43C9-ACBB-782864740357}" presName="desText" presStyleLbl="revTx" presStyleIdx="0" presStyleCnt="3">
        <dgm:presLayoutVars>
          <dgm:bulletEnabled val="1"/>
        </dgm:presLayoutVars>
      </dgm:prSet>
      <dgm:spPr/>
      <dgm:t>
        <a:bodyPr/>
        <a:lstStyle/>
        <a:p>
          <a:endParaRPr lang="id-ID"/>
        </a:p>
      </dgm:t>
    </dgm:pt>
    <dgm:pt modelId="{C192A836-6A5D-4205-A8AC-09D198DE8515}" type="pres">
      <dgm:prSet presAssocID="{D2E1C836-9F15-45AF-AA54-918A6516333B}" presName="spaceV" presStyleCnt="0"/>
      <dgm:spPr/>
    </dgm:pt>
    <dgm:pt modelId="{8164B0B5-B029-42CF-9DE8-3BE2801F44D3}" type="pres">
      <dgm:prSet presAssocID="{BE3747A9-AC5E-4082-8BB0-95380367454B}" presName="pair" presStyleCnt="0"/>
      <dgm:spPr/>
    </dgm:pt>
    <dgm:pt modelId="{A0746E46-4858-4845-8C1A-676F1A6F6478}" type="pres">
      <dgm:prSet presAssocID="{BE3747A9-AC5E-4082-8BB0-95380367454B}" presName="spaceH" presStyleLbl="node1" presStyleIdx="0" presStyleCnt="0"/>
      <dgm:spPr/>
    </dgm:pt>
    <dgm:pt modelId="{FA3C8575-DDDF-4ED1-8299-1612BC2CE0C0}" type="pres">
      <dgm:prSet presAssocID="{BE3747A9-AC5E-4082-8BB0-95380367454B}" presName="desPictures" presStyleLbl="alignImgPlace1" presStyleIdx="1" presStyleCnt="3"/>
      <dgm:spPr>
        <a:blipFill rotWithShape="1">
          <a:blip xmlns:r="http://schemas.openxmlformats.org/officeDocument/2006/relationships" r:embed="rId3"/>
          <a:stretch>
            <a:fillRect/>
          </a:stretch>
        </a:blipFill>
      </dgm:spPr>
    </dgm:pt>
    <dgm:pt modelId="{C1E031D0-6876-4C2A-9064-018E47C1032D}" type="pres">
      <dgm:prSet presAssocID="{BE3747A9-AC5E-4082-8BB0-95380367454B}" presName="desTextWrapper" presStyleCnt="0"/>
      <dgm:spPr/>
    </dgm:pt>
    <dgm:pt modelId="{60F241CC-1FEA-449F-B7A2-C43BF216AFC5}" type="pres">
      <dgm:prSet presAssocID="{BE3747A9-AC5E-4082-8BB0-95380367454B}" presName="desText" presStyleLbl="revTx" presStyleIdx="1" presStyleCnt="3">
        <dgm:presLayoutVars>
          <dgm:bulletEnabled val="1"/>
        </dgm:presLayoutVars>
      </dgm:prSet>
      <dgm:spPr/>
      <dgm:t>
        <a:bodyPr/>
        <a:lstStyle/>
        <a:p>
          <a:endParaRPr lang="id-ID"/>
        </a:p>
      </dgm:t>
    </dgm:pt>
    <dgm:pt modelId="{4077EA24-2C7C-475D-8199-BA48B0149FAE}" type="pres">
      <dgm:prSet presAssocID="{4EE77DF8-5E7E-40EF-BE72-FD2A617132D6}" presName="spaceV" presStyleCnt="0"/>
      <dgm:spPr/>
    </dgm:pt>
    <dgm:pt modelId="{8E11A76C-EDD9-4569-872B-28D8203CA7C8}" type="pres">
      <dgm:prSet presAssocID="{7A9ABFF9-0085-45D9-B985-902582E673A2}" presName="pair" presStyleCnt="0"/>
      <dgm:spPr/>
    </dgm:pt>
    <dgm:pt modelId="{F05E9467-4F98-4FC0-A346-E3A612F86D13}" type="pres">
      <dgm:prSet presAssocID="{7A9ABFF9-0085-45D9-B985-902582E673A2}" presName="spaceH" presStyleLbl="node1" presStyleIdx="0" presStyleCnt="0"/>
      <dgm:spPr/>
    </dgm:pt>
    <dgm:pt modelId="{4B8823B2-B0B2-41E6-960F-C9BBC23FD2EC}" type="pres">
      <dgm:prSet presAssocID="{7A9ABFF9-0085-45D9-B985-902582E673A2}" presName="desPictures" presStyleLbl="alignImgPlace1" presStyleIdx="2" presStyleCnt="3"/>
      <dgm:spPr>
        <a:blipFill rotWithShape="1">
          <a:blip xmlns:r="http://schemas.openxmlformats.org/officeDocument/2006/relationships" r:embed="rId4"/>
          <a:stretch>
            <a:fillRect/>
          </a:stretch>
        </a:blipFill>
      </dgm:spPr>
      <dgm:t>
        <a:bodyPr/>
        <a:lstStyle/>
        <a:p>
          <a:endParaRPr lang="id-ID"/>
        </a:p>
      </dgm:t>
    </dgm:pt>
    <dgm:pt modelId="{231808BD-E6BE-448B-93F7-02C049F4E945}" type="pres">
      <dgm:prSet presAssocID="{7A9ABFF9-0085-45D9-B985-902582E673A2}" presName="desTextWrapper" presStyleCnt="0"/>
      <dgm:spPr/>
    </dgm:pt>
    <dgm:pt modelId="{314C4839-5AAC-4A72-B297-0DF1C481D4AF}" type="pres">
      <dgm:prSet presAssocID="{7A9ABFF9-0085-45D9-B985-902582E673A2}" presName="desText" presStyleLbl="revTx" presStyleIdx="2" presStyleCnt="3">
        <dgm:presLayoutVars>
          <dgm:bulletEnabled val="1"/>
        </dgm:presLayoutVars>
      </dgm:prSet>
      <dgm:spPr/>
      <dgm:t>
        <a:bodyPr/>
        <a:lstStyle/>
        <a:p>
          <a:endParaRPr lang="id-ID"/>
        </a:p>
      </dgm:t>
    </dgm:pt>
    <dgm:pt modelId="{47238744-6B75-40B9-8772-214B6BF033D3}" type="pres">
      <dgm:prSet presAssocID="{432ECD68-0CB3-4705-A7BE-173ED0A82719}" presName="maxNode" presStyleCnt="0"/>
      <dgm:spPr/>
    </dgm:pt>
    <dgm:pt modelId="{4310668B-1A73-4D9E-8190-2C4ED17725C0}" type="pres">
      <dgm:prSet presAssocID="{432ECD68-0CB3-4705-A7BE-173ED0A82719}" presName="Name33" presStyleCnt="0"/>
      <dgm:spPr/>
    </dgm:pt>
  </dgm:ptLst>
  <dgm:cxnLst>
    <dgm:cxn modelId="{7DB98C45-559A-4994-88DF-76972B6D969C}" srcId="{432ECD68-0CB3-4705-A7BE-173ED0A82719}" destId="{6522D638-4274-4EE4-AB16-EBE7B59E369C}" srcOrd="0" destOrd="0" parTransId="{BCB0A655-D67F-4B5A-884D-90F9E4252CE2}" sibTransId="{424DB216-DE17-45C4-B763-60B2ED947E22}"/>
    <dgm:cxn modelId="{ABDB2993-37E9-48E2-A9EE-EF45FF4C76B3}" type="presOf" srcId="{424DB216-DE17-45C4-B763-60B2ED947E22}" destId="{1E65EFA3-E76F-4DB6-8E83-9FE547030B45}" srcOrd="0" destOrd="0" presId="urn:microsoft.com/office/officeart/2008/layout/AccentedPicture"/>
    <dgm:cxn modelId="{9C994504-104D-483D-87DB-D951E51704BC}" srcId="{432ECD68-0CB3-4705-A7BE-173ED0A82719}" destId="{7A9ABFF9-0085-45D9-B985-902582E673A2}" srcOrd="3" destOrd="0" parTransId="{B428724A-8BD5-431D-9A36-574B92B7673D}" sibTransId="{C378E29D-EEAD-4CFC-A973-18119EC5A153}"/>
    <dgm:cxn modelId="{2158A1C7-71D0-4FA8-AAE5-44113569BA10}" type="presOf" srcId="{AF6DDDA4-44A2-43C9-ACBB-782864740357}" destId="{C57F7C6F-CA85-40C5-9681-A22C70C52B80}" srcOrd="0" destOrd="0" presId="urn:microsoft.com/office/officeart/2008/layout/AccentedPicture"/>
    <dgm:cxn modelId="{378E3827-F1B9-4FBA-8B75-CDAB76EFAA96}" type="presOf" srcId="{BE3747A9-AC5E-4082-8BB0-95380367454B}" destId="{60F241CC-1FEA-449F-B7A2-C43BF216AFC5}" srcOrd="0" destOrd="0" presId="urn:microsoft.com/office/officeart/2008/layout/AccentedPicture"/>
    <dgm:cxn modelId="{CCE176D3-C1DE-4B20-B571-FA0F7C204DEF}" type="presOf" srcId="{7A9ABFF9-0085-45D9-B985-902582E673A2}" destId="{314C4839-5AAC-4A72-B297-0DF1C481D4AF}" srcOrd="0" destOrd="0" presId="urn:microsoft.com/office/officeart/2008/layout/AccentedPicture"/>
    <dgm:cxn modelId="{6D9ACC81-C1B4-4EC9-9C09-D1D6FE3B810F}" srcId="{432ECD68-0CB3-4705-A7BE-173ED0A82719}" destId="{AF6DDDA4-44A2-43C9-ACBB-782864740357}" srcOrd="1" destOrd="0" parTransId="{CDDBCEA7-E13E-401D-BAD5-4496EAC9DFF7}" sibTransId="{D2E1C836-9F15-45AF-AA54-918A6516333B}"/>
    <dgm:cxn modelId="{8A512DFA-ABBE-4F88-AADE-3B41F97D290D}" type="presOf" srcId="{6522D638-4274-4EE4-AB16-EBE7B59E369C}" destId="{ECB2E23A-F6BC-4E32-A23D-ECC9AEDB4490}" srcOrd="0" destOrd="0" presId="urn:microsoft.com/office/officeart/2008/layout/AccentedPicture"/>
    <dgm:cxn modelId="{8B393CD9-A741-4B3C-9A58-6F70580A7464}" srcId="{432ECD68-0CB3-4705-A7BE-173ED0A82719}" destId="{BE3747A9-AC5E-4082-8BB0-95380367454B}" srcOrd="2" destOrd="0" parTransId="{A77D88B6-8CCB-423E-8140-DC8AD9B26F4A}" sibTransId="{4EE77DF8-5E7E-40EF-BE72-FD2A617132D6}"/>
    <dgm:cxn modelId="{42F9D323-2069-4F3C-B330-2ECCDD2CE6B9}" type="presOf" srcId="{432ECD68-0CB3-4705-A7BE-173ED0A82719}" destId="{796AF80F-55B2-4271-B711-FA38461DE6F8}" srcOrd="0" destOrd="0" presId="urn:microsoft.com/office/officeart/2008/layout/AccentedPicture"/>
    <dgm:cxn modelId="{47FF4077-3D95-4DCC-BF41-E0DC96F0C77E}" type="presParOf" srcId="{796AF80F-55B2-4271-B711-FA38461DE6F8}" destId="{1E65EFA3-E76F-4DB6-8E83-9FE547030B45}" srcOrd="0" destOrd="0" presId="urn:microsoft.com/office/officeart/2008/layout/AccentedPicture"/>
    <dgm:cxn modelId="{F3CD3486-2D5B-4641-B1F8-E31521646FBE}" type="presParOf" srcId="{796AF80F-55B2-4271-B711-FA38461DE6F8}" destId="{ECB2E23A-F6BC-4E32-A23D-ECC9AEDB4490}" srcOrd="1" destOrd="0" presId="urn:microsoft.com/office/officeart/2008/layout/AccentedPicture"/>
    <dgm:cxn modelId="{4BBBF975-8857-4762-8D5D-D6F6B5E29949}" type="presParOf" srcId="{796AF80F-55B2-4271-B711-FA38461DE6F8}" destId="{BC578B32-0388-4C81-9F07-AA7EB73B4BEF}" srcOrd="2" destOrd="0" presId="urn:microsoft.com/office/officeart/2008/layout/AccentedPicture"/>
    <dgm:cxn modelId="{FE6CDDDA-5154-45A7-A288-19B04833C12E}" type="presParOf" srcId="{BC578B32-0388-4C81-9F07-AA7EB73B4BEF}" destId="{814707C4-2FB3-41E0-9B23-170F0D52BA70}" srcOrd="0" destOrd="0" presId="urn:microsoft.com/office/officeart/2008/layout/AccentedPicture"/>
    <dgm:cxn modelId="{1D100151-6096-452D-91FF-16204E6EB0C9}" type="presParOf" srcId="{814707C4-2FB3-41E0-9B23-170F0D52BA70}" destId="{04AD4F89-5F6A-4EA2-AFA8-66F6A4C8E982}" srcOrd="0" destOrd="0" presId="urn:microsoft.com/office/officeart/2008/layout/AccentedPicture"/>
    <dgm:cxn modelId="{8C98D614-87FA-4BBA-9659-FE74C42CCFB4}" type="presParOf" srcId="{814707C4-2FB3-41E0-9B23-170F0D52BA70}" destId="{B1F2D29A-EF47-4D3F-8E31-B8097AE872F4}" srcOrd="1" destOrd="0" presId="urn:microsoft.com/office/officeart/2008/layout/AccentedPicture"/>
    <dgm:cxn modelId="{4AE3B508-135E-4A73-8BC6-4263257C346C}" type="presParOf" srcId="{814707C4-2FB3-41E0-9B23-170F0D52BA70}" destId="{B2A9145B-FE4E-4014-97EA-2060E4500D29}" srcOrd="2" destOrd="0" presId="urn:microsoft.com/office/officeart/2008/layout/AccentedPicture"/>
    <dgm:cxn modelId="{D6716C97-AB4B-406A-9CBE-C63D9E61BCCC}" type="presParOf" srcId="{B2A9145B-FE4E-4014-97EA-2060E4500D29}" destId="{C57F7C6F-CA85-40C5-9681-A22C70C52B80}" srcOrd="0" destOrd="0" presId="urn:microsoft.com/office/officeart/2008/layout/AccentedPicture"/>
    <dgm:cxn modelId="{BF9C9A37-A1D7-4EF0-AA6F-44E2C466DFFD}" type="presParOf" srcId="{BC578B32-0388-4C81-9F07-AA7EB73B4BEF}" destId="{C192A836-6A5D-4205-A8AC-09D198DE8515}" srcOrd="1" destOrd="0" presId="urn:microsoft.com/office/officeart/2008/layout/AccentedPicture"/>
    <dgm:cxn modelId="{2F77771C-F88B-483D-8A75-19858988D84E}" type="presParOf" srcId="{BC578B32-0388-4C81-9F07-AA7EB73B4BEF}" destId="{8164B0B5-B029-42CF-9DE8-3BE2801F44D3}" srcOrd="2" destOrd="0" presId="urn:microsoft.com/office/officeart/2008/layout/AccentedPicture"/>
    <dgm:cxn modelId="{61E665CB-8545-4B6F-887D-24B905C625C4}" type="presParOf" srcId="{8164B0B5-B029-42CF-9DE8-3BE2801F44D3}" destId="{A0746E46-4858-4845-8C1A-676F1A6F6478}" srcOrd="0" destOrd="0" presId="urn:microsoft.com/office/officeart/2008/layout/AccentedPicture"/>
    <dgm:cxn modelId="{5BDEFE78-8052-4D64-9A8B-59AC85A1FCF6}" type="presParOf" srcId="{8164B0B5-B029-42CF-9DE8-3BE2801F44D3}" destId="{FA3C8575-DDDF-4ED1-8299-1612BC2CE0C0}" srcOrd="1" destOrd="0" presId="urn:microsoft.com/office/officeart/2008/layout/AccentedPicture"/>
    <dgm:cxn modelId="{438FDFC1-EED7-4C91-A76D-46718DCA20A1}" type="presParOf" srcId="{8164B0B5-B029-42CF-9DE8-3BE2801F44D3}" destId="{C1E031D0-6876-4C2A-9064-018E47C1032D}" srcOrd="2" destOrd="0" presId="urn:microsoft.com/office/officeart/2008/layout/AccentedPicture"/>
    <dgm:cxn modelId="{2D6F3B5F-CDCD-4AF2-A847-40F99AB84D03}" type="presParOf" srcId="{C1E031D0-6876-4C2A-9064-018E47C1032D}" destId="{60F241CC-1FEA-449F-B7A2-C43BF216AFC5}" srcOrd="0" destOrd="0" presId="urn:microsoft.com/office/officeart/2008/layout/AccentedPicture"/>
    <dgm:cxn modelId="{5D44E83F-506F-4078-BCB8-6FDC7BDC8468}" type="presParOf" srcId="{BC578B32-0388-4C81-9F07-AA7EB73B4BEF}" destId="{4077EA24-2C7C-475D-8199-BA48B0149FAE}" srcOrd="3" destOrd="0" presId="urn:microsoft.com/office/officeart/2008/layout/AccentedPicture"/>
    <dgm:cxn modelId="{FB48A890-4E73-4C8D-9705-EB4E82AB3FFD}" type="presParOf" srcId="{BC578B32-0388-4C81-9F07-AA7EB73B4BEF}" destId="{8E11A76C-EDD9-4569-872B-28D8203CA7C8}" srcOrd="4" destOrd="0" presId="urn:microsoft.com/office/officeart/2008/layout/AccentedPicture"/>
    <dgm:cxn modelId="{49207368-8424-47FA-94F8-5FA1F9A780EC}" type="presParOf" srcId="{8E11A76C-EDD9-4569-872B-28D8203CA7C8}" destId="{F05E9467-4F98-4FC0-A346-E3A612F86D13}" srcOrd="0" destOrd="0" presId="urn:microsoft.com/office/officeart/2008/layout/AccentedPicture"/>
    <dgm:cxn modelId="{10499F75-1831-4650-A8F7-0AC9FAADF5D2}" type="presParOf" srcId="{8E11A76C-EDD9-4569-872B-28D8203CA7C8}" destId="{4B8823B2-B0B2-41E6-960F-C9BBC23FD2EC}" srcOrd="1" destOrd="0" presId="urn:microsoft.com/office/officeart/2008/layout/AccentedPicture"/>
    <dgm:cxn modelId="{91CDCD9F-4098-4990-A857-6B4EC736134B}" type="presParOf" srcId="{8E11A76C-EDD9-4569-872B-28D8203CA7C8}" destId="{231808BD-E6BE-448B-93F7-02C049F4E945}" srcOrd="2" destOrd="0" presId="urn:microsoft.com/office/officeart/2008/layout/AccentedPicture"/>
    <dgm:cxn modelId="{B6D6240E-1F08-44C9-BC76-477A68024599}" type="presParOf" srcId="{231808BD-E6BE-448B-93F7-02C049F4E945}" destId="{314C4839-5AAC-4A72-B297-0DF1C481D4AF}" srcOrd="0" destOrd="0" presId="urn:microsoft.com/office/officeart/2008/layout/AccentedPicture"/>
    <dgm:cxn modelId="{DDFB8121-B198-486F-99A1-F0D2F4F1FBFD}" type="presParOf" srcId="{796AF80F-55B2-4271-B711-FA38461DE6F8}" destId="{47238744-6B75-40B9-8772-214B6BF033D3}" srcOrd="3" destOrd="0" presId="urn:microsoft.com/office/officeart/2008/layout/AccentedPicture"/>
    <dgm:cxn modelId="{E0A3CD52-62B3-4648-923A-F2F3DEE180B6}" type="presParOf" srcId="{47238744-6B75-40B9-8772-214B6BF033D3}" destId="{4310668B-1A73-4D9E-8190-2C4ED17725C0}"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117584-DB82-48AE-8E58-2D8E2B89A97E}"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US"/>
        </a:p>
      </dgm:t>
    </dgm:pt>
    <dgm:pt modelId="{D7C6BAD0-D015-4C48-BBAC-4E299847F3BF}">
      <dgm:prSet phldrT="[Text]"/>
      <dgm:spPr/>
      <dgm:t>
        <a:bodyPr/>
        <a:lstStyle/>
        <a:p>
          <a:r>
            <a:rPr lang="en-US" dirty="0" smtClean="0"/>
            <a:t>1</a:t>
          </a:r>
          <a:endParaRPr lang="en-US" dirty="0"/>
        </a:p>
      </dgm:t>
    </dgm:pt>
    <dgm:pt modelId="{49A779A0-2114-4DF5-9ED3-5B610A80B37F}" type="parTrans" cxnId="{96CA44D8-6B74-43A4-9C69-730E4CF08141}">
      <dgm:prSet/>
      <dgm:spPr/>
      <dgm:t>
        <a:bodyPr/>
        <a:lstStyle/>
        <a:p>
          <a:endParaRPr lang="en-US"/>
        </a:p>
      </dgm:t>
    </dgm:pt>
    <dgm:pt modelId="{02EC79AD-F21F-49AB-8C1A-ED4D2D28530C}" type="sibTrans" cxnId="{96CA44D8-6B74-43A4-9C69-730E4CF08141}">
      <dgm:prSet/>
      <dgm:spPr/>
      <dgm:t>
        <a:bodyPr/>
        <a:lstStyle/>
        <a:p>
          <a:endParaRPr lang="en-US"/>
        </a:p>
      </dgm:t>
    </dgm:pt>
    <dgm:pt modelId="{FED2BB74-920B-43AB-AA79-35E491EB3877}">
      <dgm:prSet phldrT="[Text]"/>
      <dgm:spPr/>
      <dgm:t>
        <a:bodyPr/>
        <a:lstStyle/>
        <a:p>
          <a:r>
            <a:rPr lang="en-US" b="1" dirty="0" smtClean="0">
              <a:effectLst>
                <a:outerShdw blurRad="38100" dist="38100" dir="2700000" algn="tl">
                  <a:srgbClr val="000000">
                    <a:alpha val="43137"/>
                  </a:srgbClr>
                </a:outerShdw>
              </a:effectLst>
            </a:rPr>
            <a:t>MANFAAT</a:t>
          </a:r>
          <a:endParaRPr lang="en-US" b="1" dirty="0">
            <a:effectLst>
              <a:outerShdw blurRad="38100" dist="38100" dir="2700000" algn="tl">
                <a:srgbClr val="000000">
                  <a:alpha val="43137"/>
                </a:srgbClr>
              </a:outerShdw>
            </a:effectLst>
          </a:endParaRPr>
        </a:p>
      </dgm:t>
    </dgm:pt>
    <dgm:pt modelId="{BAFA0D37-1FF4-4F24-95B2-EA0D68743693}" type="parTrans" cxnId="{B292B716-74F1-4DD2-BAB9-57D73BC50B93}">
      <dgm:prSet/>
      <dgm:spPr/>
      <dgm:t>
        <a:bodyPr/>
        <a:lstStyle/>
        <a:p>
          <a:endParaRPr lang="en-US"/>
        </a:p>
      </dgm:t>
    </dgm:pt>
    <dgm:pt modelId="{2E3CC466-1E6B-4745-861E-90A252DBD162}" type="sibTrans" cxnId="{B292B716-74F1-4DD2-BAB9-57D73BC50B93}">
      <dgm:prSet/>
      <dgm:spPr/>
      <dgm:t>
        <a:bodyPr/>
        <a:lstStyle/>
        <a:p>
          <a:endParaRPr lang="en-US"/>
        </a:p>
      </dgm:t>
    </dgm:pt>
    <dgm:pt modelId="{7B8C6415-456B-4D92-878E-0BC68DC83FE8}">
      <dgm:prSet phldrT="[Text]" custT="1"/>
      <dgm:spPr/>
      <dgm:t>
        <a:bodyPr/>
        <a:lstStyle/>
        <a:p>
          <a:r>
            <a:rPr lang="en-US" sz="2400" dirty="0" err="1" smtClean="0"/>
            <a:t>Apa</a:t>
          </a:r>
          <a:r>
            <a:rPr lang="en-US" sz="2400" dirty="0" smtClean="0"/>
            <a:t> </a:t>
          </a:r>
          <a:r>
            <a:rPr lang="en-US" sz="2400" dirty="0" err="1" smtClean="0"/>
            <a:t>manfaat</a:t>
          </a:r>
          <a:r>
            <a:rPr lang="en-US" sz="2400" dirty="0" smtClean="0"/>
            <a:t> </a:t>
          </a:r>
          <a:r>
            <a:rPr lang="en-US" sz="2400" dirty="0" err="1" smtClean="0"/>
            <a:t>dari</a:t>
          </a:r>
          <a:r>
            <a:rPr lang="en-US" sz="2400" dirty="0" smtClean="0"/>
            <a:t> </a:t>
          </a:r>
          <a:r>
            <a:rPr lang="en-US" sz="2400" dirty="0" err="1" smtClean="0"/>
            <a:t>produk</a:t>
          </a:r>
          <a:r>
            <a:rPr lang="en-US" sz="2400" dirty="0" smtClean="0"/>
            <a:t>/</a:t>
          </a:r>
          <a:r>
            <a:rPr lang="en-US" sz="2400" dirty="0" err="1" smtClean="0"/>
            <a:t>jasa</a:t>
          </a:r>
          <a:r>
            <a:rPr lang="en-US" sz="2400" dirty="0" smtClean="0"/>
            <a:t> </a:t>
          </a:r>
          <a:r>
            <a:rPr lang="en-US" sz="2400" dirty="0" err="1" smtClean="0"/>
            <a:t>anda</a:t>
          </a:r>
          <a:r>
            <a:rPr lang="en-US" sz="2400" dirty="0" smtClean="0"/>
            <a:t>?</a:t>
          </a:r>
          <a:endParaRPr lang="en-US" sz="2400" dirty="0"/>
        </a:p>
      </dgm:t>
    </dgm:pt>
    <dgm:pt modelId="{E57611EF-794A-4468-94FD-CB55FACA4739}" type="parTrans" cxnId="{7634F4A6-9D98-49CA-89B1-EB23D2C75F97}">
      <dgm:prSet/>
      <dgm:spPr/>
      <dgm:t>
        <a:bodyPr/>
        <a:lstStyle/>
        <a:p>
          <a:endParaRPr lang="en-US"/>
        </a:p>
      </dgm:t>
    </dgm:pt>
    <dgm:pt modelId="{2AC83E1C-4F39-4760-91B9-EC8C9EEA45B7}" type="sibTrans" cxnId="{7634F4A6-9D98-49CA-89B1-EB23D2C75F97}">
      <dgm:prSet/>
      <dgm:spPr/>
      <dgm:t>
        <a:bodyPr/>
        <a:lstStyle/>
        <a:p>
          <a:endParaRPr lang="en-US"/>
        </a:p>
      </dgm:t>
    </dgm:pt>
    <dgm:pt modelId="{32345618-C451-445F-93FD-A23C13CCC245}">
      <dgm:prSet phldrT="[Text]"/>
      <dgm:spPr/>
      <dgm:t>
        <a:bodyPr/>
        <a:lstStyle/>
        <a:p>
          <a:r>
            <a:rPr lang="en-US" dirty="0" smtClean="0"/>
            <a:t>2</a:t>
          </a:r>
          <a:endParaRPr lang="en-US" dirty="0"/>
        </a:p>
      </dgm:t>
    </dgm:pt>
    <dgm:pt modelId="{1624E454-0380-4975-8339-0A9018237E3A}" type="parTrans" cxnId="{57D36E38-673F-4651-853B-298BADAFDF23}">
      <dgm:prSet/>
      <dgm:spPr/>
      <dgm:t>
        <a:bodyPr/>
        <a:lstStyle/>
        <a:p>
          <a:endParaRPr lang="en-US"/>
        </a:p>
      </dgm:t>
    </dgm:pt>
    <dgm:pt modelId="{990ECE41-791C-4F1C-AB5D-BB49A6219EE1}" type="sibTrans" cxnId="{57D36E38-673F-4651-853B-298BADAFDF23}">
      <dgm:prSet/>
      <dgm:spPr/>
      <dgm:t>
        <a:bodyPr/>
        <a:lstStyle/>
        <a:p>
          <a:endParaRPr lang="en-US"/>
        </a:p>
      </dgm:t>
    </dgm:pt>
    <dgm:pt modelId="{2DE46D1F-0C4A-4DA9-99E1-8E226EAD0F4E}">
      <dgm:prSet phldrT="[Text]"/>
      <dgm:spPr/>
      <dgm:t>
        <a:bodyPr/>
        <a:lstStyle/>
        <a:p>
          <a:r>
            <a:rPr lang="en-US" b="1" dirty="0" smtClean="0">
              <a:effectLst>
                <a:outerShdw blurRad="38100" dist="38100" dir="2700000" algn="tl">
                  <a:srgbClr val="000000">
                    <a:alpha val="43137"/>
                  </a:srgbClr>
                </a:outerShdw>
              </a:effectLst>
            </a:rPr>
            <a:t>PESAING</a:t>
          </a:r>
          <a:endParaRPr lang="en-US" b="1" dirty="0">
            <a:effectLst>
              <a:outerShdw blurRad="38100" dist="38100" dir="2700000" algn="tl">
                <a:srgbClr val="000000">
                  <a:alpha val="43137"/>
                </a:srgbClr>
              </a:outerShdw>
            </a:effectLst>
          </a:endParaRPr>
        </a:p>
      </dgm:t>
    </dgm:pt>
    <dgm:pt modelId="{96F26B2D-627C-4DB1-80E2-00A5C649D23A}" type="parTrans" cxnId="{2D93D1C0-3983-4FF7-B6A6-CCDA0CD13A20}">
      <dgm:prSet/>
      <dgm:spPr/>
      <dgm:t>
        <a:bodyPr/>
        <a:lstStyle/>
        <a:p>
          <a:endParaRPr lang="en-US"/>
        </a:p>
      </dgm:t>
    </dgm:pt>
    <dgm:pt modelId="{63106479-A5F9-4DA0-B2A8-CBD4A47B70AC}" type="sibTrans" cxnId="{2D93D1C0-3983-4FF7-B6A6-CCDA0CD13A20}">
      <dgm:prSet/>
      <dgm:spPr/>
      <dgm:t>
        <a:bodyPr/>
        <a:lstStyle/>
        <a:p>
          <a:endParaRPr lang="en-US"/>
        </a:p>
      </dgm:t>
    </dgm:pt>
    <dgm:pt modelId="{006C9D98-0A4C-4A06-BCAF-C8269A577E8A}">
      <dgm:prSet phldrT="[Text]" custT="1"/>
      <dgm:spPr/>
      <dgm:t>
        <a:bodyPr/>
        <a:lstStyle/>
        <a:p>
          <a:r>
            <a:rPr lang="en-US" sz="2400" dirty="0" err="1" smtClean="0"/>
            <a:t>Apakah</a:t>
          </a:r>
          <a:r>
            <a:rPr lang="en-US" sz="2400" dirty="0" smtClean="0"/>
            <a:t> </a:t>
          </a:r>
          <a:r>
            <a:rPr lang="en-US" sz="2400" dirty="0" err="1" smtClean="0"/>
            <a:t>ada</a:t>
          </a:r>
          <a:r>
            <a:rPr lang="en-US" sz="2400" dirty="0" smtClean="0"/>
            <a:t> </a:t>
          </a:r>
          <a:r>
            <a:rPr lang="en-US" sz="2400" dirty="0" err="1" smtClean="0"/>
            <a:t>produk</a:t>
          </a:r>
          <a:r>
            <a:rPr lang="en-US" sz="2400" dirty="0" smtClean="0"/>
            <a:t>/</a:t>
          </a:r>
          <a:r>
            <a:rPr lang="en-US" sz="2400" dirty="0" err="1" smtClean="0"/>
            <a:t>jasa</a:t>
          </a:r>
          <a:r>
            <a:rPr lang="en-US" sz="2400" dirty="0" smtClean="0"/>
            <a:t> </a:t>
          </a:r>
          <a:r>
            <a:rPr lang="en-US" sz="2400" dirty="0" err="1" smtClean="0"/>
            <a:t>serupa</a:t>
          </a:r>
          <a:r>
            <a:rPr lang="en-US" sz="2400" dirty="0" smtClean="0"/>
            <a:t>/</a:t>
          </a:r>
          <a:r>
            <a:rPr lang="en-US" sz="2400" dirty="0" err="1" smtClean="0"/>
            <a:t>pesaing</a:t>
          </a:r>
          <a:r>
            <a:rPr lang="en-US" sz="2400" dirty="0" smtClean="0"/>
            <a:t>?</a:t>
          </a:r>
          <a:endParaRPr lang="en-US" sz="2400" dirty="0"/>
        </a:p>
      </dgm:t>
    </dgm:pt>
    <dgm:pt modelId="{29FD6449-5947-4A56-85BB-54A182133BD6}" type="parTrans" cxnId="{0AD9D990-1659-46F5-95D0-8B8E3DAB4E78}">
      <dgm:prSet/>
      <dgm:spPr/>
      <dgm:t>
        <a:bodyPr/>
        <a:lstStyle/>
        <a:p>
          <a:endParaRPr lang="en-US"/>
        </a:p>
      </dgm:t>
    </dgm:pt>
    <dgm:pt modelId="{B3AE8540-FE7B-4C9B-B8C1-CC5CA764B2CB}" type="sibTrans" cxnId="{0AD9D990-1659-46F5-95D0-8B8E3DAB4E78}">
      <dgm:prSet/>
      <dgm:spPr/>
      <dgm:t>
        <a:bodyPr/>
        <a:lstStyle/>
        <a:p>
          <a:endParaRPr lang="en-US"/>
        </a:p>
      </dgm:t>
    </dgm:pt>
    <dgm:pt modelId="{2DC27E97-4173-4241-ADDC-94CB57922973}">
      <dgm:prSet phldrT="[Text]"/>
      <dgm:spPr/>
      <dgm:t>
        <a:bodyPr/>
        <a:lstStyle/>
        <a:p>
          <a:r>
            <a:rPr lang="en-US" dirty="0" smtClean="0"/>
            <a:t>3</a:t>
          </a:r>
          <a:endParaRPr lang="en-US" dirty="0"/>
        </a:p>
      </dgm:t>
    </dgm:pt>
    <dgm:pt modelId="{91E6F890-F03B-44C7-AD92-D1E6BA4C7B2B}" type="parTrans" cxnId="{4175A4BC-F53A-460F-84F3-6CF9FAE53B8C}">
      <dgm:prSet/>
      <dgm:spPr/>
      <dgm:t>
        <a:bodyPr/>
        <a:lstStyle/>
        <a:p>
          <a:endParaRPr lang="en-US"/>
        </a:p>
      </dgm:t>
    </dgm:pt>
    <dgm:pt modelId="{9A0B9F37-C180-46C5-96B1-286A2A8D3AD4}" type="sibTrans" cxnId="{4175A4BC-F53A-460F-84F3-6CF9FAE53B8C}">
      <dgm:prSet/>
      <dgm:spPr/>
      <dgm:t>
        <a:bodyPr/>
        <a:lstStyle/>
        <a:p>
          <a:endParaRPr lang="en-US"/>
        </a:p>
      </dgm:t>
    </dgm:pt>
    <dgm:pt modelId="{B34E6823-D31E-4E5C-AB6D-DE49243B547A}">
      <dgm:prSet phldrT="[Text]"/>
      <dgm:spPr/>
      <dgm:t>
        <a:bodyPr/>
        <a:lstStyle/>
        <a:p>
          <a:r>
            <a:rPr lang="en-US" b="1" dirty="0" smtClean="0">
              <a:effectLst>
                <a:outerShdw blurRad="38100" dist="38100" dir="2700000" algn="tl">
                  <a:srgbClr val="000000">
                    <a:alpha val="43137"/>
                  </a:srgbClr>
                </a:outerShdw>
              </a:effectLst>
            </a:rPr>
            <a:t>KEUNGGULAN</a:t>
          </a:r>
          <a:endParaRPr lang="en-US" b="1" dirty="0">
            <a:effectLst>
              <a:outerShdw blurRad="38100" dist="38100" dir="2700000" algn="tl">
                <a:srgbClr val="000000">
                  <a:alpha val="43137"/>
                </a:srgbClr>
              </a:outerShdw>
            </a:effectLst>
          </a:endParaRPr>
        </a:p>
      </dgm:t>
    </dgm:pt>
    <dgm:pt modelId="{EEA44062-C5A0-4281-98F2-2030366210EB}" type="parTrans" cxnId="{A72E5A3F-7D78-4191-A225-B759BD2AECEE}">
      <dgm:prSet/>
      <dgm:spPr/>
      <dgm:t>
        <a:bodyPr/>
        <a:lstStyle/>
        <a:p>
          <a:endParaRPr lang="en-US"/>
        </a:p>
      </dgm:t>
    </dgm:pt>
    <dgm:pt modelId="{C04BC239-2C5C-40C1-87C9-5A8B6EC571F9}" type="sibTrans" cxnId="{A72E5A3F-7D78-4191-A225-B759BD2AECEE}">
      <dgm:prSet/>
      <dgm:spPr/>
      <dgm:t>
        <a:bodyPr/>
        <a:lstStyle/>
        <a:p>
          <a:endParaRPr lang="en-US"/>
        </a:p>
      </dgm:t>
    </dgm:pt>
    <dgm:pt modelId="{402E6B6E-CCFC-4449-AA5F-1078B8A06B20}">
      <dgm:prSet phldrT="[Text]" custT="1"/>
      <dgm:spPr/>
      <dgm:t>
        <a:bodyPr/>
        <a:lstStyle/>
        <a:p>
          <a:r>
            <a:rPr lang="en-US" sz="2400" dirty="0" err="1" smtClean="0"/>
            <a:t>Apa</a:t>
          </a:r>
          <a:r>
            <a:rPr lang="en-US" sz="2400" dirty="0" smtClean="0"/>
            <a:t> </a:t>
          </a:r>
          <a:r>
            <a:rPr lang="en-US" sz="2400" dirty="0" err="1" smtClean="0"/>
            <a:t>keunggulan</a:t>
          </a:r>
          <a:r>
            <a:rPr lang="en-US" sz="2400" dirty="0" smtClean="0"/>
            <a:t> </a:t>
          </a:r>
          <a:r>
            <a:rPr lang="en-US" sz="2400" dirty="0" err="1" smtClean="0"/>
            <a:t>produk</a:t>
          </a:r>
          <a:r>
            <a:rPr lang="en-US" sz="2400" dirty="0" smtClean="0"/>
            <a:t>/</a:t>
          </a:r>
          <a:r>
            <a:rPr lang="en-US" sz="2400" dirty="0" err="1" smtClean="0"/>
            <a:t>jasa</a:t>
          </a:r>
          <a:r>
            <a:rPr lang="en-US" sz="2400" dirty="0" smtClean="0"/>
            <a:t> </a:t>
          </a:r>
          <a:r>
            <a:rPr lang="en-US" sz="2400" dirty="0" err="1" smtClean="0"/>
            <a:t>anda</a:t>
          </a:r>
          <a:r>
            <a:rPr lang="en-US" sz="2400" dirty="0" smtClean="0"/>
            <a:t> vs </a:t>
          </a:r>
          <a:r>
            <a:rPr lang="en-US" sz="2400" dirty="0" err="1" smtClean="0"/>
            <a:t>produk</a:t>
          </a:r>
          <a:r>
            <a:rPr lang="en-US" sz="2400" dirty="0" smtClean="0"/>
            <a:t>/</a:t>
          </a:r>
          <a:r>
            <a:rPr lang="en-US" sz="2400" dirty="0" err="1" smtClean="0"/>
            <a:t>jasa</a:t>
          </a:r>
          <a:r>
            <a:rPr lang="en-US" sz="2400" dirty="0" smtClean="0"/>
            <a:t> </a:t>
          </a:r>
          <a:r>
            <a:rPr lang="en-US" sz="2400" dirty="0" err="1" smtClean="0"/>
            <a:t>pesaing</a:t>
          </a:r>
          <a:r>
            <a:rPr lang="en-US" sz="2400" dirty="0" smtClean="0"/>
            <a:t>?</a:t>
          </a:r>
          <a:endParaRPr lang="en-US" sz="2400" dirty="0"/>
        </a:p>
      </dgm:t>
    </dgm:pt>
    <dgm:pt modelId="{BA0D216B-1FD9-4890-AC78-A3F268613057}" type="parTrans" cxnId="{5B035C12-B52D-405D-83BD-099CA291C809}">
      <dgm:prSet/>
      <dgm:spPr/>
      <dgm:t>
        <a:bodyPr/>
        <a:lstStyle/>
        <a:p>
          <a:endParaRPr lang="en-US"/>
        </a:p>
      </dgm:t>
    </dgm:pt>
    <dgm:pt modelId="{D4C2A716-D69C-4A0C-9C7A-C914239A8451}" type="sibTrans" cxnId="{5B035C12-B52D-405D-83BD-099CA291C809}">
      <dgm:prSet/>
      <dgm:spPr/>
      <dgm:t>
        <a:bodyPr/>
        <a:lstStyle/>
        <a:p>
          <a:endParaRPr lang="en-US"/>
        </a:p>
      </dgm:t>
    </dgm:pt>
    <dgm:pt modelId="{F184794A-C2C3-45AE-ABB7-37E0644BD529}">
      <dgm:prSet phldrT="[Text]"/>
      <dgm:spPr/>
      <dgm:t>
        <a:bodyPr/>
        <a:lstStyle/>
        <a:p>
          <a:r>
            <a:rPr lang="en-US" dirty="0" smtClean="0"/>
            <a:t>4</a:t>
          </a:r>
          <a:endParaRPr lang="en-US" dirty="0"/>
        </a:p>
      </dgm:t>
    </dgm:pt>
    <dgm:pt modelId="{9A7F445C-81AA-4E37-B5A0-6B7A276ECCD0}" type="parTrans" cxnId="{77B36AE0-F2B7-4352-96C8-C77B9E7CA9BE}">
      <dgm:prSet/>
      <dgm:spPr/>
      <dgm:t>
        <a:bodyPr/>
        <a:lstStyle/>
        <a:p>
          <a:endParaRPr lang="en-US"/>
        </a:p>
      </dgm:t>
    </dgm:pt>
    <dgm:pt modelId="{40FE2476-94C1-4CFB-AD07-A982D756CAF2}" type="sibTrans" cxnId="{77B36AE0-F2B7-4352-96C8-C77B9E7CA9BE}">
      <dgm:prSet/>
      <dgm:spPr/>
      <dgm:t>
        <a:bodyPr/>
        <a:lstStyle/>
        <a:p>
          <a:endParaRPr lang="en-US"/>
        </a:p>
      </dgm:t>
    </dgm:pt>
    <dgm:pt modelId="{E1BF2565-C8A6-4A3F-881D-180B5B606D40}">
      <dgm:prSet phldrT="[Text]"/>
      <dgm:spPr/>
      <dgm:t>
        <a:bodyPr/>
        <a:lstStyle/>
        <a:p>
          <a:r>
            <a:rPr lang="en-US" b="1" dirty="0" smtClean="0">
              <a:effectLst>
                <a:outerShdw blurRad="38100" dist="38100" dir="2700000" algn="tl">
                  <a:srgbClr val="000000">
                    <a:alpha val="43137"/>
                  </a:srgbClr>
                </a:outerShdw>
              </a:effectLst>
            </a:rPr>
            <a:t>DESKRIPSI PRODUK</a:t>
          </a:r>
          <a:endParaRPr lang="en-US" b="1" dirty="0">
            <a:effectLst>
              <a:outerShdw blurRad="38100" dist="38100" dir="2700000" algn="tl">
                <a:srgbClr val="000000">
                  <a:alpha val="43137"/>
                </a:srgbClr>
              </a:outerShdw>
            </a:effectLst>
          </a:endParaRPr>
        </a:p>
      </dgm:t>
    </dgm:pt>
    <dgm:pt modelId="{688008EB-0D3B-4315-B700-6032618D393A}" type="parTrans" cxnId="{1FADB5FC-0626-4636-B679-6D6F1C9C580B}">
      <dgm:prSet/>
      <dgm:spPr/>
      <dgm:t>
        <a:bodyPr/>
        <a:lstStyle/>
        <a:p>
          <a:endParaRPr lang="en-US"/>
        </a:p>
      </dgm:t>
    </dgm:pt>
    <dgm:pt modelId="{8C2F4574-B02C-4D3F-A9AC-D3154B3BF1D3}" type="sibTrans" cxnId="{1FADB5FC-0626-4636-B679-6D6F1C9C580B}">
      <dgm:prSet/>
      <dgm:spPr/>
      <dgm:t>
        <a:bodyPr/>
        <a:lstStyle/>
        <a:p>
          <a:endParaRPr lang="en-US"/>
        </a:p>
      </dgm:t>
    </dgm:pt>
    <dgm:pt modelId="{EB6AE873-12A7-4E55-A2FE-1976C83E6A35}">
      <dgm:prSet phldrT="[Text]" custT="1"/>
      <dgm:spPr/>
      <dgm:t>
        <a:bodyPr/>
        <a:lstStyle/>
        <a:p>
          <a:r>
            <a:rPr lang="en-US" sz="2400" dirty="0" err="1" smtClean="0"/>
            <a:t>Deskripsi</a:t>
          </a:r>
          <a:r>
            <a:rPr lang="en-US" sz="2400" dirty="0" smtClean="0"/>
            <a:t> </a:t>
          </a:r>
          <a:r>
            <a:rPr lang="en-US" sz="2400" dirty="0" err="1" smtClean="0"/>
            <a:t>rinci</a:t>
          </a:r>
          <a:r>
            <a:rPr lang="en-US" sz="2400" dirty="0" smtClean="0"/>
            <a:t> </a:t>
          </a:r>
          <a:r>
            <a:rPr lang="en-US" sz="2400" dirty="0" err="1" smtClean="0"/>
            <a:t>tentang</a:t>
          </a:r>
          <a:r>
            <a:rPr lang="en-US" sz="2400" dirty="0" smtClean="0"/>
            <a:t> </a:t>
          </a:r>
          <a:r>
            <a:rPr lang="en-US" sz="2400" dirty="0" err="1" smtClean="0"/>
            <a:t>produk</a:t>
          </a:r>
          <a:r>
            <a:rPr lang="en-US" sz="2400" dirty="0" smtClean="0"/>
            <a:t>/</a:t>
          </a:r>
          <a:r>
            <a:rPr lang="en-US" sz="2400" dirty="0" err="1" smtClean="0"/>
            <a:t>jasa</a:t>
          </a:r>
          <a:r>
            <a:rPr lang="en-US" sz="2400" dirty="0" smtClean="0"/>
            <a:t> </a:t>
          </a:r>
          <a:r>
            <a:rPr lang="en-US" sz="2400" dirty="0" err="1" smtClean="0"/>
            <a:t>anda</a:t>
          </a:r>
          <a:r>
            <a:rPr lang="en-US" sz="2400" dirty="0" smtClean="0"/>
            <a:t>?</a:t>
          </a:r>
          <a:endParaRPr lang="en-US" sz="2400" dirty="0"/>
        </a:p>
      </dgm:t>
    </dgm:pt>
    <dgm:pt modelId="{8EDC3462-D349-4B31-89AD-46A218D8BFD5}" type="parTrans" cxnId="{FAACFEB9-EAEE-4BB2-8A97-81DBDCA133AD}">
      <dgm:prSet/>
      <dgm:spPr/>
      <dgm:t>
        <a:bodyPr/>
        <a:lstStyle/>
        <a:p>
          <a:endParaRPr lang="en-US"/>
        </a:p>
      </dgm:t>
    </dgm:pt>
    <dgm:pt modelId="{15D9A37A-CA0A-423F-BCB6-FA0AA004218B}" type="sibTrans" cxnId="{FAACFEB9-EAEE-4BB2-8A97-81DBDCA133AD}">
      <dgm:prSet/>
      <dgm:spPr/>
      <dgm:t>
        <a:bodyPr/>
        <a:lstStyle/>
        <a:p>
          <a:endParaRPr lang="en-US"/>
        </a:p>
      </dgm:t>
    </dgm:pt>
    <dgm:pt modelId="{EBE8C48E-14EA-4C6A-966E-BB3EA761D4C6}" type="pres">
      <dgm:prSet presAssocID="{D7117584-DB82-48AE-8E58-2D8E2B89A97E}" presName="Name0" presStyleCnt="0">
        <dgm:presLayoutVars>
          <dgm:chMax/>
          <dgm:chPref val="3"/>
          <dgm:dir/>
          <dgm:animOne val="branch"/>
          <dgm:animLvl val="lvl"/>
        </dgm:presLayoutVars>
      </dgm:prSet>
      <dgm:spPr/>
    </dgm:pt>
    <dgm:pt modelId="{159D8D3E-6E4C-4ACB-B274-203C8DD7D1EA}" type="pres">
      <dgm:prSet presAssocID="{D7C6BAD0-D015-4C48-BBAC-4E299847F3BF}" presName="composite" presStyleCnt="0"/>
      <dgm:spPr/>
    </dgm:pt>
    <dgm:pt modelId="{B61888B2-0FE7-414C-A700-07CD07F698B4}" type="pres">
      <dgm:prSet presAssocID="{D7C6BAD0-D015-4C48-BBAC-4E299847F3BF}" presName="FirstChild" presStyleLbl="revTx" presStyleIdx="0" presStyleCnt="8">
        <dgm:presLayoutVars>
          <dgm:chMax val="0"/>
          <dgm:chPref val="0"/>
          <dgm:bulletEnabled val="1"/>
        </dgm:presLayoutVars>
      </dgm:prSet>
      <dgm:spPr/>
    </dgm:pt>
    <dgm:pt modelId="{1F4D6561-2E53-44A3-B286-1303EA820278}" type="pres">
      <dgm:prSet presAssocID="{D7C6BAD0-D015-4C48-BBAC-4E299847F3BF}" presName="Parent" presStyleLbl="alignNode1" presStyleIdx="0" presStyleCnt="4">
        <dgm:presLayoutVars>
          <dgm:chMax val="3"/>
          <dgm:chPref val="3"/>
          <dgm:bulletEnabled val="1"/>
        </dgm:presLayoutVars>
      </dgm:prSet>
      <dgm:spPr/>
    </dgm:pt>
    <dgm:pt modelId="{18170C5D-3283-4111-B8DF-9556B94BA385}" type="pres">
      <dgm:prSet presAssocID="{D7C6BAD0-D015-4C48-BBAC-4E299847F3BF}" presName="Accent" presStyleLbl="parChTrans1D1" presStyleIdx="0" presStyleCnt="4"/>
      <dgm:spPr/>
    </dgm:pt>
    <dgm:pt modelId="{B4181E30-A9F1-4D27-89DA-63540E248D4A}" type="pres">
      <dgm:prSet presAssocID="{D7C6BAD0-D015-4C48-BBAC-4E299847F3BF}" presName="Child" presStyleLbl="revTx" presStyleIdx="1" presStyleCnt="8">
        <dgm:presLayoutVars>
          <dgm:chMax val="0"/>
          <dgm:chPref val="0"/>
          <dgm:bulletEnabled val="1"/>
        </dgm:presLayoutVars>
      </dgm:prSet>
      <dgm:spPr/>
      <dgm:t>
        <a:bodyPr/>
        <a:lstStyle/>
        <a:p>
          <a:endParaRPr lang="en-US"/>
        </a:p>
      </dgm:t>
    </dgm:pt>
    <dgm:pt modelId="{B6CB9F04-EB5A-49A3-8530-C194C9CE6D72}" type="pres">
      <dgm:prSet presAssocID="{02EC79AD-F21F-49AB-8C1A-ED4D2D28530C}" presName="sibTrans" presStyleCnt="0"/>
      <dgm:spPr/>
    </dgm:pt>
    <dgm:pt modelId="{F5780E31-F500-497D-8E13-8C58A7EA9AF8}" type="pres">
      <dgm:prSet presAssocID="{32345618-C451-445F-93FD-A23C13CCC245}" presName="composite" presStyleCnt="0"/>
      <dgm:spPr/>
    </dgm:pt>
    <dgm:pt modelId="{5539E0D7-931F-44A4-8CA7-259B54BFE254}" type="pres">
      <dgm:prSet presAssocID="{32345618-C451-445F-93FD-A23C13CCC245}" presName="FirstChild" presStyleLbl="revTx" presStyleIdx="2" presStyleCnt="8">
        <dgm:presLayoutVars>
          <dgm:chMax val="0"/>
          <dgm:chPref val="0"/>
          <dgm:bulletEnabled val="1"/>
        </dgm:presLayoutVars>
      </dgm:prSet>
      <dgm:spPr/>
    </dgm:pt>
    <dgm:pt modelId="{AD6E203A-29E2-4ECA-942A-39BCF55F5F1B}" type="pres">
      <dgm:prSet presAssocID="{32345618-C451-445F-93FD-A23C13CCC245}" presName="Parent" presStyleLbl="alignNode1" presStyleIdx="1" presStyleCnt="4">
        <dgm:presLayoutVars>
          <dgm:chMax val="3"/>
          <dgm:chPref val="3"/>
          <dgm:bulletEnabled val="1"/>
        </dgm:presLayoutVars>
      </dgm:prSet>
      <dgm:spPr/>
    </dgm:pt>
    <dgm:pt modelId="{1B1B4251-B06C-4B0B-AD8E-4A18DF6D8E1F}" type="pres">
      <dgm:prSet presAssocID="{32345618-C451-445F-93FD-A23C13CCC245}" presName="Accent" presStyleLbl="parChTrans1D1" presStyleIdx="1" presStyleCnt="4"/>
      <dgm:spPr/>
    </dgm:pt>
    <dgm:pt modelId="{83501416-FB94-48BC-8BF7-CA835BDD3683}" type="pres">
      <dgm:prSet presAssocID="{32345618-C451-445F-93FD-A23C13CCC245}" presName="Child" presStyleLbl="revTx" presStyleIdx="3" presStyleCnt="8">
        <dgm:presLayoutVars>
          <dgm:chMax val="0"/>
          <dgm:chPref val="0"/>
          <dgm:bulletEnabled val="1"/>
        </dgm:presLayoutVars>
      </dgm:prSet>
      <dgm:spPr/>
      <dgm:t>
        <a:bodyPr/>
        <a:lstStyle/>
        <a:p>
          <a:endParaRPr lang="en-US"/>
        </a:p>
      </dgm:t>
    </dgm:pt>
    <dgm:pt modelId="{7445C2C7-166E-4D7E-8613-08C9A3E13D78}" type="pres">
      <dgm:prSet presAssocID="{990ECE41-791C-4F1C-AB5D-BB49A6219EE1}" presName="sibTrans" presStyleCnt="0"/>
      <dgm:spPr/>
    </dgm:pt>
    <dgm:pt modelId="{9836C54B-4E92-41C6-93AC-68C1B4D3BF43}" type="pres">
      <dgm:prSet presAssocID="{2DC27E97-4173-4241-ADDC-94CB57922973}" presName="composite" presStyleCnt="0"/>
      <dgm:spPr/>
    </dgm:pt>
    <dgm:pt modelId="{E778FF1A-9193-478B-8759-E9DAFA02A989}" type="pres">
      <dgm:prSet presAssocID="{2DC27E97-4173-4241-ADDC-94CB57922973}" presName="FirstChild" presStyleLbl="revTx" presStyleIdx="4" presStyleCnt="8">
        <dgm:presLayoutVars>
          <dgm:chMax val="0"/>
          <dgm:chPref val="0"/>
          <dgm:bulletEnabled val="1"/>
        </dgm:presLayoutVars>
      </dgm:prSet>
      <dgm:spPr/>
    </dgm:pt>
    <dgm:pt modelId="{7EEA3829-8C44-4FFA-A4E5-E44B98982355}" type="pres">
      <dgm:prSet presAssocID="{2DC27E97-4173-4241-ADDC-94CB57922973}" presName="Parent" presStyleLbl="alignNode1" presStyleIdx="2" presStyleCnt="4">
        <dgm:presLayoutVars>
          <dgm:chMax val="3"/>
          <dgm:chPref val="3"/>
          <dgm:bulletEnabled val="1"/>
        </dgm:presLayoutVars>
      </dgm:prSet>
      <dgm:spPr/>
    </dgm:pt>
    <dgm:pt modelId="{9462E0DD-725E-44D9-A44E-24C1EA63A735}" type="pres">
      <dgm:prSet presAssocID="{2DC27E97-4173-4241-ADDC-94CB57922973}" presName="Accent" presStyleLbl="parChTrans1D1" presStyleIdx="2" presStyleCnt="4"/>
      <dgm:spPr/>
    </dgm:pt>
    <dgm:pt modelId="{B77BF443-A9B1-4267-B1DE-2FC9FA163BCB}" type="pres">
      <dgm:prSet presAssocID="{2DC27E97-4173-4241-ADDC-94CB57922973}" presName="Child" presStyleLbl="revTx" presStyleIdx="5" presStyleCnt="8">
        <dgm:presLayoutVars>
          <dgm:chMax val="0"/>
          <dgm:chPref val="0"/>
          <dgm:bulletEnabled val="1"/>
        </dgm:presLayoutVars>
      </dgm:prSet>
      <dgm:spPr/>
      <dgm:t>
        <a:bodyPr/>
        <a:lstStyle/>
        <a:p>
          <a:endParaRPr lang="en-US"/>
        </a:p>
      </dgm:t>
    </dgm:pt>
    <dgm:pt modelId="{1F756745-0F03-47A8-957A-78BD2FA6F750}" type="pres">
      <dgm:prSet presAssocID="{9A0B9F37-C180-46C5-96B1-286A2A8D3AD4}" presName="sibTrans" presStyleCnt="0"/>
      <dgm:spPr/>
    </dgm:pt>
    <dgm:pt modelId="{5AB3387B-CF29-482B-960F-75E03EAE4F4B}" type="pres">
      <dgm:prSet presAssocID="{F184794A-C2C3-45AE-ABB7-37E0644BD529}" presName="composite" presStyleCnt="0"/>
      <dgm:spPr/>
    </dgm:pt>
    <dgm:pt modelId="{F049699F-52E1-4888-BC56-0422150C54E3}" type="pres">
      <dgm:prSet presAssocID="{F184794A-C2C3-45AE-ABB7-37E0644BD529}" presName="FirstChild" presStyleLbl="revTx" presStyleIdx="6" presStyleCnt="8">
        <dgm:presLayoutVars>
          <dgm:chMax val="0"/>
          <dgm:chPref val="0"/>
          <dgm:bulletEnabled val="1"/>
        </dgm:presLayoutVars>
      </dgm:prSet>
      <dgm:spPr/>
      <dgm:t>
        <a:bodyPr/>
        <a:lstStyle/>
        <a:p>
          <a:endParaRPr lang="en-US"/>
        </a:p>
      </dgm:t>
    </dgm:pt>
    <dgm:pt modelId="{1F7FB906-46EA-4BCD-8171-E247A757B93E}" type="pres">
      <dgm:prSet presAssocID="{F184794A-C2C3-45AE-ABB7-37E0644BD529}" presName="Parent" presStyleLbl="alignNode1" presStyleIdx="3" presStyleCnt="4">
        <dgm:presLayoutVars>
          <dgm:chMax val="3"/>
          <dgm:chPref val="3"/>
          <dgm:bulletEnabled val="1"/>
        </dgm:presLayoutVars>
      </dgm:prSet>
      <dgm:spPr/>
    </dgm:pt>
    <dgm:pt modelId="{1CCE8B23-9344-4CF7-8FE1-211DB50CE8F5}" type="pres">
      <dgm:prSet presAssocID="{F184794A-C2C3-45AE-ABB7-37E0644BD529}" presName="Accent" presStyleLbl="parChTrans1D1" presStyleIdx="3" presStyleCnt="4"/>
      <dgm:spPr/>
    </dgm:pt>
    <dgm:pt modelId="{32BAC8D8-7638-4485-BDA4-638107B86505}" type="pres">
      <dgm:prSet presAssocID="{F184794A-C2C3-45AE-ABB7-37E0644BD529}" presName="Child" presStyleLbl="revTx" presStyleIdx="7" presStyleCnt="8">
        <dgm:presLayoutVars>
          <dgm:chMax val="0"/>
          <dgm:chPref val="0"/>
          <dgm:bulletEnabled val="1"/>
        </dgm:presLayoutVars>
      </dgm:prSet>
      <dgm:spPr/>
      <dgm:t>
        <a:bodyPr/>
        <a:lstStyle/>
        <a:p>
          <a:endParaRPr lang="en-US"/>
        </a:p>
      </dgm:t>
    </dgm:pt>
  </dgm:ptLst>
  <dgm:cxnLst>
    <dgm:cxn modelId="{4175A4BC-F53A-460F-84F3-6CF9FAE53B8C}" srcId="{D7117584-DB82-48AE-8E58-2D8E2B89A97E}" destId="{2DC27E97-4173-4241-ADDC-94CB57922973}" srcOrd="2" destOrd="0" parTransId="{91E6F890-F03B-44C7-AD92-D1E6BA4C7B2B}" sibTransId="{9A0B9F37-C180-46C5-96B1-286A2A8D3AD4}"/>
    <dgm:cxn modelId="{C7872182-6090-4CED-8937-B459F1E0848B}" type="presOf" srcId="{F184794A-C2C3-45AE-ABB7-37E0644BD529}" destId="{1F7FB906-46EA-4BCD-8171-E247A757B93E}" srcOrd="0" destOrd="0" presId="urn:microsoft.com/office/officeart/2011/layout/TabList"/>
    <dgm:cxn modelId="{DA34CDBE-D878-4C27-B073-0C3CABD269DF}" type="presOf" srcId="{32345618-C451-445F-93FD-A23C13CCC245}" destId="{AD6E203A-29E2-4ECA-942A-39BCF55F5F1B}" srcOrd="0" destOrd="0" presId="urn:microsoft.com/office/officeart/2011/layout/TabList"/>
    <dgm:cxn modelId="{1F1BCC07-B4E2-48A9-81F2-AAB23C5C4885}" type="presOf" srcId="{D7117584-DB82-48AE-8E58-2D8E2B89A97E}" destId="{EBE8C48E-14EA-4C6A-966E-BB3EA761D4C6}" srcOrd="0" destOrd="0" presId="urn:microsoft.com/office/officeart/2011/layout/TabList"/>
    <dgm:cxn modelId="{77B36AE0-F2B7-4352-96C8-C77B9E7CA9BE}" srcId="{D7117584-DB82-48AE-8E58-2D8E2B89A97E}" destId="{F184794A-C2C3-45AE-ABB7-37E0644BD529}" srcOrd="3" destOrd="0" parTransId="{9A7F445C-81AA-4E37-B5A0-6B7A276ECCD0}" sibTransId="{40FE2476-94C1-4CFB-AD07-A982D756CAF2}"/>
    <dgm:cxn modelId="{5CC5E61D-A8D0-4B72-B3D7-58E6CCAF44A1}" type="presOf" srcId="{E1BF2565-C8A6-4A3F-881D-180B5B606D40}" destId="{F049699F-52E1-4888-BC56-0422150C54E3}" srcOrd="0" destOrd="0" presId="urn:microsoft.com/office/officeart/2011/layout/TabList"/>
    <dgm:cxn modelId="{2D93D1C0-3983-4FF7-B6A6-CCDA0CD13A20}" srcId="{32345618-C451-445F-93FD-A23C13CCC245}" destId="{2DE46D1F-0C4A-4DA9-99E1-8E226EAD0F4E}" srcOrd="0" destOrd="0" parTransId="{96F26B2D-627C-4DB1-80E2-00A5C649D23A}" sibTransId="{63106479-A5F9-4DA0-B2A8-CBD4A47B70AC}"/>
    <dgm:cxn modelId="{EAD0F9FC-8C35-4157-9978-013D1F800E99}" type="presOf" srcId="{2DE46D1F-0C4A-4DA9-99E1-8E226EAD0F4E}" destId="{5539E0D7-931F-44A4-8CA7-259B54BFE254}" srcOrd="0" destOrd="0" presId="urn:microsoft.com/office/officeart/2011/layout/TabList"/>
    <dgm:cxn modelId="{96CA44D8-6B74-43A4-9C69-730E4CF08141}" srcId="{D7117584-DB82-48AE-8E58-2D8E2B89A97E}" destId="{D7C6BAD0-D015-4C48-BBAC-4E299847F3BF}" srcOrd="0" destOrd="0" parTransId="{49A779A0-2114-4DF5-9ED3-5B610A80B37F}" sibTransId="{02EC79AD-F21F-49AB-8C1A-ED4D2D28530C}"/>
    <dgm:cxn modelId="{57D36E38-673F-4651-853B-298BADAFDF23}" srcId="{D7117584-DB82-48AE-8E58-2D8E2B89A97E}" destId="{32345618-C451-445F-93FD-A23C13CCC245}" srcOrd="1" destOrd="0" parTransId="{1624E454-0380-4975-8339-0A9018237E3A}" sibTransId="{990ECE41-791C-4F1C-AB5D-BB49A6219EE1}"/>
    <dgm:cxn modelId="{5B035C12-B52D-405D-83BD-099CA291C809}" srcId="{2DC27E97-4173-4241-ADDC-94CB57922973}" destId="{402E6B6E-CCFC-4449-AA5F-1078B8A06B20}" srcOrd="1" destOrd="0" parTransId="{BA0D216B-1FD9-4890-AC78-A3F268613057}" sibTransId="{D4C2A716-D69C-4A0C-9C7A-C914239A8451}"/>
    <dgm:cxn modelId="{8290C34C-1811-414D-92E1-B5C3F4D3DC9D}" type="presOf" srcId="{FED2BB74-920B-43AB-AA79-35E491EB3877}" destId="{B61888B2-0FE7-414C-A700-07CD07F698B4}" srcOrd="0" destOrd="0" presId="urn:microsoft.com/office/officeart/2011/layout/TabList"/>
    <dgm:cxn modelId="{F9B268B5-50CC-44CE-9502-C1FC765A50D4}" type="presOf" srcId="{B34E6823-D31E-4E5C-AB6D-DE49243B547A}" destId="{E778FF1A-9193-478B-8759-E9DAFA02A989}" srcOrd="0" destOrd="0" presId="urn:microsoft.com/office/officeart/2011/layout/TabList"/>
    <dgm:cxn modelId="{24675513-F272-4304-B325-1880AF653701}" type="presOf" srcId="{006C9D98-0A4C-4A06-BCAF-C8269A577E8A}" destId="{83501416-FB94-48BC-8BF7-CA835BDD3683}" srcOrd="0" destOrd="0" presId="urn:microsoft.com/office/officeart/2011/layout/TabList"/>
    <dgm:cxn modelId="{37E33549-BE15-4FB4-B601-50D062726147}" type="presOf" srcId="{D7C6BAD0-D015-4C48-BBAC-4E299847F3BF}" destId="{1F4D6561-2E53-44A3-B286-1303EA820278}" srcOrd="0" destOrd="0" presId="urn:microsoft.com/office/officeart/2011/layout/TabList"/>
    <dgm:cxn modelId="{24F0B37A-1DDD-49C4-B369-30D347B2901C}" type="presOf" srcId="{2DC27E97-4173-4241-ADDC-94CB57922973}" destId="{7EEA3829-8C44-4FFA-A4E5-E44B98982355}" srcOrd="0" destOrd="0" presId="urn:microsoft.com/office/officeart/2011/layout/TabList"/>
    <dgm:cxn modelId="{7634F4A6-9D98-49CA-89B1-EB23D2C75F97}" srcId="{D7C6BAD0-D015-4C48-BBAC-4E299847F3BF}" destId="{7B8C6415-456B-4D92-878E-0BC68DC83FE8}" srcOrd="1" destOrd="0" parTransId="{E57611EF-794A-4468-94FD-CB55FACA4739}" sibTransId="{2AC83E1C-4F39-4760-91B9-EC8C9EEA45B7}"/>
    <dgm:cxn modelId="{B292B716-74F1-4DD2-BAB9-57D73BC50B93}" srcId="{D7C6BAD0-D015-4C48-BBAC-4E299847F3BF}" destId="{FED2BB74-920B-43AB-AA79-35E491EB3877}" srcOrd="0" destOrd="0" parTransId="{BAFA0D37-1FF4-4F24-95B2-EA0D68743693}" sibTransId="{2E3CC466-1E6B-4745-861E-90A252DBD162}"/>
    <dgm:cxn modelId="{B1393FB8-592A-4885-907C-B2EC2717BA5A}" type="presOf" srcId="{402E6B6E-CCFC-4449-AA5F-1078B8A06B20}" destId="{B77BF443-A9B1-4267-B1DE-2FC9FA163BCB}" srcOrd="0" destOrd="0" presId="urn:microsoft.com/office/officeart/2011/layout/TabList"/>
    <dgm:cxn modelId="{A72E5A3F-7D78-4191-A225-B759BD2AECEE}" srcId="{2DC27E97-4173-4241-ADDC-94CB57922973}" destId="{B34E6823-D31E-4E5C-AB6D-DE49243B547A}" srcOrd="0" destOrd="0" parTransId="{EEA44062-C5A0-4281-98F2-2030366210EB}" sibTransId="{C04BC239-2C5C-40C1-87C9-5A8B6EC571F9}"/>
    <dgm:cxn modelId="{0AD9D990-1659-46F5-95D0-8B8E3DAB4E78}" srcId="{32345618-C451-445F-93FD-A23C13CCC245}" destId="{006C9D98-0A4C-4A06-BCAF-C8269A577E8A}" srcOrd="1" destOrd="0" parTransId="{29FD6449-5947-4A56-85BB-54A182133BD6}" sibTransId="{B3AE8540-FE7B-4C9B-B8C1-CC5CA764B2CB}"/>
    <dgm:cxn modelId="{1FADB5FC-0626-4636-B679-6D6F1C9C580B}" srcId="{F184794A-C2C3-45AE-ABB7-37E0644BD529}" destId="{E1BF2565-C8A6-4A3F-881D-180B5B606D40}" srcOrd="0" destOrd="0" parTransId="{688008EB-0D3B-4315-B700-6032618D393A}" sibTransId="{8C2F4574-B02C-4D3F-A9AC-D3154B3BF1D3}"/>
    <dgm:cxn modelId="{D95101FD-72C2-441D-BB77-16ABC91CBE3C}" type="presOf" srcId="{7B8C6415-456B-4D92-878E-0BC68DC83FE8}" destId="{B4181E30-A9F1-4D27-89DA-63540E248D4A}" srcOrd="0" destOrd="0" presId="urn:microsoft.com/office/officeart/2011/layout/TabList"/>
    <dgm:cxn modelId="{6B7563FC-B643-498E-BE18-7B4944C5CB2F}" type="presOf" srcId="{EB6AE873-12A7-4E55-A2FE-1976C83E6A35}" destId="{32BAC8D8-7638-4485-BDA4-638107B86505}" srcOrd="0" destOrd="0" presId="urn:microsoft.com/office/officeart/2011/layout/TabList"/>
    <dgm:cxn modelId="{FAACFEB9-EAEE-4BB2-8A97-81DBDCA133AD}" srcId="{F184794A-C2C3-45AE-ABB7-37E0644BD529}" destId="{EB6AE873-12A7-4E55-A2FE-1976C83E6A35}" srcOrd="1" destOrd="0" parTransId="{8EDC3462-D349-4B31-89AD-46A218D8BFD5}" sibTransId="{15D9A37A-CA0A-423F-BCB6-FA0AA004218B}"/>
    <dgm:cxn modelId="{FFA2B663-6B30-44FC-8AD5-151D025695D9}" type="presParOf" srcId="{EBE8C48E-14EA-4C6A-966E-BB3EA761D4C6}" destId="{159D8D3E-6E4C-4ACB-B274-203C8DD7D1EA}" srcOrd="0" destOrd="0" presId="urn:microsoft.com/office/officeart/2011/layout/TabList"/>
    <dgm:cxn modelId="{8228D5F8-14EC-464A-BBAC-8E570EFD73A4}" type="presParOf" srcId="{159D8D3E-6E4C-4ACB-B274-203C8DD7D1EA}" destId="{B61888B2-0FE7-414C-A700-07CD07F698B4}" srcOrd="0" destOrd="0" presId="urn:microsoft.com/office/officeart/2011/layout/TabList"/>
    <dgm:cxn modelId="{E602132E-4051-4373-AD02-50D5C8D3F22F}" type="presParOf" srcId="{159D8D3E-6E4C-4ACB-B274-203C8DD7D1EA}" destId="{1F4D6561-2E53-44A3-B286-1303EA820278}" srcOrd="1" destOrd="0" presId="urn:microsoft.com/office/officeart/2011/layout/TabList"/>
    <dgm:cxn modelId="{AFE03714-D27A-45D7-8014-F835D6B9255E}" type="presParOf" srcId="{159D8D3E-6E4C-4ACB-B274-203C8DD7D1EA}" destId="{18170C5D-3283-4111-B8DF-9556B94BA385}" srcOrd="2" destOrd="0" presId="urn:microsoft.com/office/officeart/2011/layout/TabList"/>
    <dgm:cxn modelId="{0C6103CD-6F73-4A58-A7B7-82762AEAC88B}" type="presParOf" srcId="{EBE8C48E-14EA-4C6A-966E-BB3EA761D4C6}" destId="{B4181E30-A9F1-4D27-89DA-63540E248D4A}" srcOrd="1" destOrd="0" presId="urn:microsoft.com/office/officeart/2011/layout/TabList"/>
    <dgm:cxn modelId="{E938D1E2-1046-4407-8C82-986AE62BB5C5}" type="presParOf" srcId="{EBE8C48E-14EA-4C6A-966E-BB3EA761D4C6}" destId="{B6CB9F04-EB5A-49A3-8530-C194C9CE6D72}" srcOrd="2" destOrd="0" presId="urn:microsoft.com/office/officeart/2011/layout/TabList"/>
    <dgm:cxn modelId="{2798CAA9-FFAB-478C-9C18-E95020F5242D}" type="presParOf" srcId="{EBE8C48E-14EA-4C6A-966E-BB3EA761D4C6}" destId="{F5780E31-F500-497D-8E13-8C58A7EA9AF8}" srcOrd="3" destOrd="0" presId="urn:microsoft.com/office/officeart/2011/layout/TabList"/>
    <dgm:cxn modelId="{EEA71226-C261-4BBD-844C-6762424D50CE}" type="presParOf" srcId="{F5780E31-F500-497D-8E13-8C58A7EA9AF8}" destId="{5539E0D7-931F-44A4-8CA7-259B54BFE254}" srcOrd="0" destOrd="0" presId="urn:microsoft.com/office/officeart/2011/layout/TabList"/>
    <dgm:cxn modelId="{5DE85F21-2091-476F-B524-1E5DBD5B80C4}" type="presParOf" srcId="{F5780E31-F500-497D-8E13-8C58A7EA9AF8}" destId="{AD6E203A-29E2-4ECA-942A-39BCF55F5F1B}" srcOrd="1" destOrd="0" presId="urn:microsoft.com/office/officeart/2011/layout/TabList"/>
    <dgm:cxn modelId="{D4E4F542-6E43-40E1-834F-CB78B40A4F40}" type="presParOf" srcId="{F5780E31-F500-497D-8E13-8C58A7EA9AF8}" destId="{1B1B4251-B06C-4B0B-AD8E-4A18DF6D8E1F}" srcOrd="2" destOrd="0" presId="urn:microsoft.com/office/officeart/2011/layout/TabList"/>
    <dgm:cxn modelId="{8431ABE8-B407-4726-89D7-EF5522EDFA5B}" type="presParOf" srcId="{EBE8C48E-14EA-4C6A-966E-BB3EA761D4C6}" destId="{83501416-FB94-48BC-8BF7-CA835BDD3683}" srcOrd="4" destOrd="0" presId="urn:microsoft.com/office/officeart/2011/layout/TabList"/>
    <dgm:cxn modelId="{7B6C3678-B8E2-4531-8BDA-415F31231041}" type="presParOf" srcId="{EBE8C48E-14EA-4C6A-966E-BB3EA761D4C6}" destId="{7445C2C7-166E-4D7E-8613-08C9A3E13D78}" srcOrd="5" destOrd="0" presId="urn:microsoft.com/office/officeart/2011/layout/TabList"/>
    <dgm:cxn modelId="{19C9E224-3B40-4C54-A91B-70C9BD8A15EA}" type="presParOf" srcId="{EBE8C48E-14EA-4C6A-966E-BB3EA761D4C6}" destId="{9836C54B-4E92-41C6-93AC-68C1B4D3BF43}" srcOrd="6" destOrd="0" presId="urn:microsoft.com/office/officeart/2011/layout/TabList"/>
    <dgm:cxn modelId="{D6570D85-779F-41F9-A796-D813BFB0AEA5}" type="presParOf" srcId="{9836C54B-4E92-41C6-93AC-68C1B4D3BF43}" destId="{E778FF1A-9193-478B-8759-E9DAFA02A989}" srcOrd="0" destOrd="0" presId="urn:microsoft.com/office/officeart/2011/layout/TabList"/>
    <dgm:cxn modelId="{66CF8E0D-0457-41B9-A71B-41F62ED6B1B4}" type="presParOf" srcId="{9836C54B-4E92-41C6-93AC-68C1B4D3BF43}" destId="{7EEA3829-8C44-4FFA-A4E5-E44B98982355}" srcOrd="1" destOrd="0" presId="urn:microsoft.com/office/officeart/2011/layout/TabList"/>
    <dgm:cxn modelId="{275A9F3C-1712-4A2F-B89E-B8ADC7749EE2}" type="presParOf" srcId="{9836C54B-4E92-41C6-93AC-68C1B4D3BF43}" destId="{9462E0DD-725E-44D9-A44E-24C1EA63A735}" srcOrd="2" destOrd="0" presId="urn:microsoft.com/office/officeart/2011/layout/TabList"/>
    <dgm:cxn modelId="{FD394C7A-E63F-42BC-978F-A4C5FEABCF7F}" type="presParOf" srcId="{EBE8C48E-14EA-4C6A-966E-BB3EA761D4C6}" destId="{B77BF443-A9B1-4267-B1DE-2FC9FA163BCB}" srcOrd="7" destOrd="0" presId="urn:microsoft.com/office/officeart/2011/layout/TabList"/>
    <dgm:cxn modelId="{5C991A36-452B-44E6-9FC4-509DDE923F23}" type="presParOf" srcId="{EBE8C48E-14EA-4C6A-966E-BB3EA761D4C6}" destId="{1F756745-0F03-47A8-957A-78BD2FA6F750}" srcOrd="8" destOrd="0" presId="urn:microsoft.com/office/officeart/2011/layout/TabList"/>
    <dgm:cxn modelId="{9B560461-77E5-450B-B02D-1F2FA05884AF}" type="presParOf" srcId="{EBE8C48E-14EA-4C6A-966E-BB3EA761D4C6}" destId="{5AB3387B-CF29-482B-960F-75E03EAE4F4B}" srcOrd="9" destOrd="0" presId="urn:microsoft.com/office/officeart/2011/layout/TabList"/>
    <dgm:cxn modelId="{2D625619-5E76-45EA-9A31-8F62B0CE07E6}" type="presParOf" srcId="{5AB3387B-CF29-482B-960F-75E03EAE4F4B}" destId="{F049699F-52E1-4888-BC56-0422150C54E3}" srcOrd="0" destOrd="0" presId="urn:microsoft.com/office/officeart/2011/layout/TabList"/>
    <dgm:cxn modelId="{5150F483-3B04-45B9-A2A3-0F4BE13C23C8}" type="presParOf" srcId="{5AB3387B-CF29-482B-960F-75E03EAE4F4B}" destId="{1F7FB906-46EA-4BCD-8171-E247A757B93E}" srcOrd="1" destOrd="0" presId="urn:microsoft.com/office/officeart/2011/layout/TabList"/>
    <dgm:cxn modelId="{548A11B0-D01C-4E39-BBB9-AA1423ACF3DA}" type="presParOf" srcId="{5AB3387B-CF29-482B-960F-75E03EAE4F4B}" destId="{1CCE8B23-9344-4CF7-8FE1-211DB50CE8F5}" srcOrd="2" destOrd="0" presId="urn:microsoft.com/office/officeart/2011/layout/TabList"/>
    <dgm:cxn modelId="{9AB4FCDB-2D1A-480E-A450-523DEA968E62}" type="presParOf" srcId="{EBE8C48E-14EA-4C6A-966E-BB3EA761D4C6}" destId="{32BAC8D8-7638-4485-BDA4-638107B86505}"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5832E2-A620-4F65-AB5B-03D17B1CF325}"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en-US"/>
        </a:p>
      </dgm:t>
    </dgm:pt>
    <dgm:pt modelId="{2925C298-C9F2-4C73-AD72-D5999097E0E1}">
      <dgm:prSet phldrT="[Text]" custT="1"/>
      <dgm:spPr/>
      <dgm:t>
        <a:bodyPr/>
        <a:lstStyle/>
        <a:p>
          <a:r>
            <a:rPr lang="en-US" sz="2400" dirty="0" smtClean="0"/>
            <a:t>1. </a:t>
          </a:r>
          <a:r>
            <a:rPr lang="en-US" sz="2400" b="1" dirty="0" err="1" smtClean="0">
              <a:solidFill>
                <a:srgbClr val="C00000"/>
              </a:solidFill>
            </a:rPr>
            <a:t>Kekuatan</a:t>
          </a:r>
          <a:r>
            <a:rPr lang="en-US" sz="2400" dirty="0" smtClean="0">
              <a:solidFill>
                <a:srgbClr val="C00000"/>
              </a:solidFill>
            </a:rPr>
            <a:t> </a:t>
          </a:r>
          <a:r>
            <a:rPr lang="en-US" sz="2400" dirty="0" err="1" smtClean="0"/>
            <a:t>bisnis</a:t>
          </a:r>
          <a:r>
            <a:rPr lang="en-US" sz="2400" dirty="0" smtClean="0"/>
            <a:t> </a:t>
          </a:r>
          <a:r>
            <a:rPr lang="en-US" sz="2400" dirty="0" err="1" smtClean="0"/>
            <a:t>anda</a:t>
          </a:r>
          <a:r>
            <a:rPr lang="en-US" sz="2400" dirty="0" smtClean="0"/>
            <a:t>?</a:t>
          </a:r>
          <a:endParaRPr lang="en-US" sz="2400" dirty="0"/>
        </a:p>
      </dgm:t>
    </dgm:pt>
    <dgm:pt modelId="{4D4B453C-9AE9-4420-814C-B5BB9ADA67E7}" type="parTrans" cxnId="{82C18921-937B-464A-88A2-A3A5CAB29D59}">
      <dgm:prSet/>
      <dgm:spPr/>
      <dgm:t>
        <a:bodyPr/>
        <a:lstStyle/>
        <a:p>
          <a:endParaRPr lang="en-US" sz="3200"/>
        </a:p>
      </dgm:t>
    </dgm:pt>
    <dgm:pt modelId="{0C8E9C99-26E8-4450-B750-6744005B880B}" type="sibTrans" cxnId="{82C18921-937B-464A-88A2-A3A5CAB29D59}">
      <dgm:prSet/>
      <dgm:spPr/>
      <dgm:t>
        <a:bodyPr/>
        <a:lstStyle/>
        <a:p>
          <a:endParaRPr lang="en-US" sz="3200"/>
        </a:p>
      </dgm:t>
    </dgm:pt>
    <dgm:pt modelId="{934152A7-F465-494B-9554-495688E9B277}">
      <dgm:prSet phldrT="[Text]" custT="1"/>
      <dgm:spPr/>
      <dgm:t>
        <a:bodyPr/>
        <a:lstStyle/>
        <a:p>
          <a:r>
            <a:rPr lang="en-US" sz="2400" dirty="0" smtClean="0"/>
            <a:t>2. </a:t>
          </a:r>
          <a:r>
            <a:rPr lang="en-US" sz="2400" b="1" dirty="0" err="1" smtClean="0">
              <a:solidFill>
                <a:schemeClr val="tx2"/>
              </a:solidFill>
            </a:rPr>
            <a:t>Kelemahan</a:t>
          </a:r>
          <a:r>
            <a:rPr lang="en-US" sz="2400" dirty="0" smtClean="0">
              <a:solidFill>
                <a:schemeClr val="tx2"/>
              </a:solidFill>
            </a:rPr>
            <a:t> </a:t>
          </a:r>
          <a:r>
            <a:rPr lang="en-US" sz="2400" dirty="0" err="1" smtClean="0"/>
            <a:t>bisnis</a:t>
          </a:r>
          <a:r>
            <a:rPr lang="en-US" sz="2400" dirty="0" smtClean="0"/>
            <a:t> </a:t>
          </a:r>
          <a:r>
            <a:rPr lang="en-US" sz="2400" dirty="0" err="1" smtClean="0"/>
            <a:t>anda</a:t>
          </a:r>
          <a:r>
            <a:rPr lang="en-US" sz="2400" dirty="0" smtClean="0"/>
            <a:t>?</a:t>
          </a:r>
          <a:endParaRPr lang="en-US" sz="2400" dirty="0"/>
        </a:p>
      </dgm:t>
    </dgm:pt>
    <dgm:pt modelId="{21212B69-3F34-4D84-A437-6D9E00E576E7}" type="parTrans" cxnId="{62CC8222-C9B2-4A9B-92D3-62697452867C}">
      <dgm:prSet/>
      <dgm:spPr/>
      <dgm:t>
        <a:bodyPr/>
        <a:lstStyle/>
        <a:p>
          <a:endParaRPr lang="en-US" sz="3200"/>
        </a:p>
      </dgm:t>
    </dgm:pt>
    <dgm:pt modelId="{9C239C72-8CF6-4DC8-AD07-3D89EECB95EB}" type="sibTrans" cxnId="{62CC8222-C9B2-4A9B-92D3-62697452867C}">
      <dgm:prSet/>
      <dgm:spPr/>
      <dgm:t>
        <a:bodyPr/>
        <a:lstStyle/>
        <a:p>
          <a:endParaRPr lang="en-US" sz="3200"/>
        </a:p>
      </dgm:t>
    </dgm:pt>
    <dgm:pt modelId="{77456CF9-A868-4AAA-BDEB-2F2DA677C830}">
      <dgm:prSet phldrT="[Text]" custT="1"/>
      <dgm:spPr/>
      <dgm:t>
        <a:bodyPr/>
        <a:lstStyle/>
        <a:p>
          <a:r>
            <a:rPr lang="en-US" sz="2400" dirty="0" smtClean="0"/>
            <a:t>3. </a:t>
          </a:r>
          <a:r>
            <a:rPr lang="en-US" sz="2400" b="1" dirty="0" err="1" smtClean="0">
              <a:solidFill>
                <a:schemeClr val="accent6"/>
              </a:solidFill>
            </a:rPr>
            <a:t>Kesempatan</a:t>
          </a:r>
          <a:r>
            <a:rPr lang="en-US" sz="2400" b="1" dirty="0" smtClean="0">
              <a:solidFill>
                <a:schemeClr val="accent6"/>
              </a:solidFill>
            </a:rPr>
            <a:t>/</a:t>
          </a:r>
          <a:r>
            <a:rPr lang="en-US" sz="2400" b="1" dirty="0" err="1" smtClean="0">
              <a:solidFill>
                <a:schemeClr val="accent6"/>
              </a:solidFill>
            </a:rPr>
            <a:t>peluang</a:t>
          </a:r>
          <a:r>
            <a:rPr lang="en-US" sz="2400" dirty="0" smtClean="0">
              <a:solidFill>
                <a:schemeClr val="accent6"/>
              </a:solidFill>
            </a:rPr>
            <a:t> </a:t>
          </a:r>
          <a:r>
            <a:rPr lang="en-US" sz="2400" dirty="0" err="1" smtClean="0"/>
            <a:t>bisnis</a:t>
          </a:r>
          <a:r>
            <a:rPr lang="en-US" sz="2400" dirty="0" smtClean="0"/>
            <a:t> </a:t>
          </a:r>
          <a:r>
            <a:rPr lang="en-US" sz="2400" dirty="0" err="1" smtClean="0"/>
            <a:t>anda</a:t>
          </a:r>
          <a:r>
            <a:rPr lang="en-US" sz="2400" dirty="0" smtClean="0"/>
            <a:t>?</a:t>
          </a:r>
          <a:endParaRPr lang="en-US" sz="2400" dirty="0"/>
        </a:p>
      </dgm:t>
    </dgm:pt>
    <dgm:pt modelId="{6A5CC4B5-2C05-4901-A2CC-5AB1F6B9C6F8}" type="parTrans" cxnId="{73EDD486-C4E3-46BC-93EE-3D9F2EB16636}">
      <dgm:prSet/>
      <dgm:spPr/>
      <dgm:t>
        <a:bodyPr/>
        <a:lstStyle/>
        <a:p>
          <a:endParaRPr lang="en-US" sz="3200"/>
        </a:p>
      </dgm:t>
    </dgm:pt>
    <dgm:pt modelId="{27D316DF-24F4-4DCB-B84C-94B63D163E2C}" type="sibTrans" cxnId="{73EDD486-C4E3-46BC-93EE-3D9F2EB16636}">
      <dgm:prSet/>
      <dgm:spPr/>
      <dgm:t>
        <a:bodyPr/>
        <a:lstStyle/>
        <a:p>
          <a:endParaRPr lang="en-US" sz="3200"/>
        </a:p>
      </dgm:t>
    </dgm:pt>
    <dgm:pt modelId="{3B446F73-F639-44FC-9908-EA822BD8A0AE}">
      <dgm:prSet phldrT="[Text]" custT="1"/>
      <dgm:spPr/>
      <dgm:t>
        <a:bodyPr/>
        <a:lstStyle/>
        <a:p>
          <a:r>
            <a:rPr lang="en-US" sz="2400" dirty="0" smtClean="0"/>
            <a:t>4. </a:t>
          </a:r>
          <a:r>
            <a:rPr lang="en-US" sz="2400" b="1" dirty="0" err="1" smtClean="0"/>
            <a:t>Ancaman</a:t>
          </a:r>
          <a:r>
            <a:rPr lang="en-US" sz="2400" b="1" dirty="0" smtClean="0"/>
            <a:t>/</a:t>
          </a:r>
          <a:r>
            <a:rPr lang="en-US" sz="2400" b="1" dirty="0" err="1" smtClean="0"/>
            <a:t>tantangan</a:t>
          </a:r>
          <a:r>
            <a:rPr lang="en-US" sz="2400" dirty="0" smtClean="0"/>
            <a:t> </a:t>
          </a:r>
          <a:r>
            <a:rPr lang="en-US" sz="2400" dirty="0" err="1" smtClean="0"/>
            <a:t>bisnis</a:t>
          </a:r>
          <a:r>
            <a:rPr lang="en-US" sz="2400" dirty="0" smtClean="0"/>
            <a:t> </a:t>
          </a:r>
          <a:r>
            <a:rPr lang="en-US" sz="2400" dirty="0" err="1" smtClean="0"/>
            <a:t>anda</a:t>
          </a:r>
          <a:r>
            <a:rPr lang="en-US" sz="2400" dirty="0" smtClean="0"/>
            <a:t>?</a:t>
          </a:r>
          <a:endParaRPr lang="en-US" sz="2400" dirty="0"/>
        </a:p>
      </dgm:t>
    </dgm:pt>
    <dgm:pt modelId="{A2FC42A6-9B4F-4F25-9688-0E58DF5BB04D}" type="parTrans" cxnId="{4914B8AD-08CC-491D-914E-586CF30D1F7A}">
      <dgm:prSet/>
      <dgm:spPr/>
      <dgm:t>
        <a:bodyPr/>
        <a:lstStyle/>
        <a:p>
          <a:endParaRPr lang="en-US" sz="3200"/>
        </a:p>
      </dgm:t>
    </dgm:pt>
    <dgm:pt modelId="{64EC9C6B-0B90-4409-A963-0F34133CFC33}" type="sibTrans" cxnId="{4914B8AD-08CC-491D-914E-586CF30D1F7A}">
      <dgm:prSet/>
      <dgm:spPr/>
      <dgm:t>
        <a:bodyPr/>
        <a:lstStyle/>
        <a:p>
          <a:endParaRPr lang="en-US" sz="3200"/>
        </a:p>
      </dgm:t>
    </dgm:pt>
    <dgm:pt modelId="{49DFAE82-C3D1-465F-AC08-5CE07BC1D8AB}" type="pres">
      <dgm:prSet presAssocID="{555832E2-A620-4F65-AB5B-03D17B1CF325}" presName="Name0" presStyleCnt="0">
        <dgm:presLayoutVars>
          <dgm:dir/>
        </dgm:presLayoutVars>
      </dgm:prSet>
      <dgm:spPr/>
    </dgm:pt>
    <dgm:pt modelId="{6B3CD02E-8EBA-4594-B05F-88353931C586}" type="pres">
      <dgm:prSet presAssocID="{2925C298-C9F2-4C73-AD72-D5999097E0E1}" presName="noChildren" presStyleCnt="0"/>
      <dgm:spPr/>
    </dgm:pt>
    <dgm:pt modelId="{669868F3-0763-49A9-95F4-A16B89CF4D60}" type="pres">
      <dgm:prSet presAssocID="{2925C298-C9F2-4C73-AD72-D5999097E0E1}" presName="gap" presStyleCnt="0"/>
      <dgm:spPr/>
    </dgm:pt>
    <dgm:pt modelId="{658EF54A-C170-4494-9B52-FDDE81A2B968}" type="pres">
      <dgm:prSet presAssocID="{2925C298-C9F2-4C73-AD72-D5999097E0E1}" presName="medCircle2" presStyleLbl="vennNode1" presStyleIdx="0" presStyleCnt="4"/>
      <dgm:spPr/>
    </dgm:pt>
    <dgm:pt modelId="{3BC51473-855D-4C52-9230-0C740A7294A6}" type="pres">
      <dgm:prSet presAssocID="{2925C298-C9F2-4C73-AD72-D5999097E0E1}" presName="txLvlOnly1" presStyleLbl="revTx" presStyleIdx="0" presStyleCnt="4"/>
      <dgm:spPr/>
      <dgm:t>
        <a:bodyPr/>
        <a:lstStyle/>
        <a:p>
          <a:endParaRPr lang="en-US"/>
        </a:p>
      </dgm:t>
    </dgm:pt>
    <dgm:pt modelId="{E1CB1841-3D07-464B-B315-38B1AEF14CE2}" type="pres">
      <dgm:prSet presAssocID="{934152A7-F465-494B-9554-495688E9B277}" presName="noChildren" presStyleCnt="0"/>
      <dgm:spPr/>
    </dgm:pt>
    <dgm:pt modelId="{8A3069E7-6CFB-4281-A02E-50F566FB3129}" type="pres">
      <dgm:prSet presAssocID="{934152A7-F465-494B-9554-495688E9B277}" presName="gap" presStyleCnt="0"/>
      <dgm:spPr/>
    </dgm:pt>
    <dgm:pt modelId="{654929B7-5D01-4665-B565-954855E0B2EF}" type="pres">
      <dgm:prSet presAssocID="{934152A7-F465-494B-9554-495688E9B277}" presName="medCircle2" presStyleLbl="vennNode1" presStyleIdx="1" presStyleCnt="4"/>
      <dgm:spPr/>
    </dgm:pt>
    <dgm:pt modelId="{13083802-B092-456B-81CD-2DCC325DC7F2}" type="pres">
      <dgm:prSet presAssocID="{934152A7-F465-494B-9554-495688E9B277}" presName="txLvlOnly1" presStyleLbl="revTx" presStyleIdx="1" presStyleCnt="4"/>
      <dgm:spPr/>
      <dgm:t>
        <a:bodyPr/>
        <a:lstStyle/>
        <a:p>
          <a:endParaRPr lang="en-US"/>
        </a:p>
      </dgm:t>
    </dgm:pt>
    <dgm:pt modelId="{B7182B8F-BC92-4447-B863-3A69B43D7DE5}" type="pres">
      <dgm:prSet presAssocID="{77456CF9-A868-4AAA-BDEB-2F2DA677C830}" presName="noChildren" presStyleCnt="0"/>
      <dgm:spPr/>
    </dgm:pt>
    <dgm:pt modelId="{1EE3C857-CCA7-4F17-827D-BD08681FA125}" type="pres">
      <dgm:prSet presAssocID="{77456CF9-A868-4AAA-BDEB-2F2DA677C830}" presName="gap" presStyleCnt="0"/>
      <dgm:spPr/>
    </dgm:pt>
    <dgm:pt modelId="{11B41584-243C-4306-8C5F-A0AE179D83DB}" type="pres">
      <dgm:prSet presAssocID="{77456CF9-A868-4AAA-BDEB-2F2DA677C830}" presName="medCircle2" presStyleLbl="vennNode1" presStyleIdx="2" presStyleCnt="4"/>
      <dgm:spPr/>
    </dgm:pt>
    <dgm:pt modelId="{EF66CB6C-9ACD-431A-B492-4F8755BE4E59}" type="pres">
      <dgm:prSet presAssocID="{77456CF9-A868-4AAA-BDEB-2F2DA677C830}" presName="txLvlOnly1" presStyleLbl="revTx" presStyleIdx="2" presStyleCnt="4"/>
      <dgm:spPr/>
      <dgm:t>
        <a:bodyPr/>
        <a:lstStyle/>
        <a:p>
          <a:endParaRPr lang="en-US"/>
        </a:p>
      </dgm:t>
    </dgm:pt>
    <dgm:pt modelId="{DDBA4604-BE3C-476C-A033-D695BA2656A9}" type="pres">
      <dgm:prSet presAssocID="{3B446F73-F639-44FC-9908-EA822BD8A0AE}" presName="noChildren" presStyleCnt="0"/>
      <dgm:spPr/>
    </dgm:pt>
    <dgm:pt modelId="{EA50F966-07F7-48E1-A0D0-417A2A76384D}" type="pres">
      <dgm:prSet presAssocID="{3B446F73-F639-44FC-9908-EA822BD8A0AE}" presName="gap" presStyleCnt="0"/>
      <dgm:spPr/>
    </dgm:pt>
    <dgm:pt modelId="{16F80E4E-CB51-4B51-840C-BDC18A5578E8}" type="pres">
      <dgm:prSet presAssocID="{3B446F73-F639-44FC-9908-EA822BD8A0AE}" presName="medCircle2" presStyleLbl="vennNode1" presStyleIdx="3" presStyleCnt="4"/>
      <dgm:spPr/>
    </dgm:pt>
    <dgm:pt modelId="{765CB8FB-547E-4EE0-AB74-92753276B905}" type="pres">
      <dgm:prSet presAssocID="{3B446F73-F639-44FC-9908-EA822BD8A0AE}" presName="txLvlOnly1" presStyleLbl="revTx" presStyleIdx="3" presStyleCnt="4"/>
      <dgm:spPr/>
      <dgm:t>
        <a:bodyPr/>
        <a:lstStyle/>
        <a:p>
          <a:endParaRPr lang="en-US"/>
        </a:p>
      </dgm:t>
    </dgm:pt>
  </dgm:ptLst>
  <dgm:cxnLst>
    <dgm:cxn modelId="{5F5957C1-6AB0-4660-AD1E-709FDB72A84B}" type="presOf" srcId="{555832E2-A620-4F65-AB5B-03D17B1CF325}" destId="{49DFAE82-C3D1-465F-AC08-5CE07BC1D8AB}" srcOrd="0" destOrd="0" presId="urn:microsoft.com/office/officeart/2008/layout/VerticalCircleList"/>
    <dgm:cxn modelId="{82C18921-937B-464A-88A2-A3A5CAB29D59}" srcId="{555832E2-A620-4F65-AB5B-03D17B1CF325}" destId="{2925C298-C9F2-4C73-AD72-D5999097E0E1}" srcOrd="0" destOrd="0" parTransId="{4D4B453C-9AE9-4420-814C-B5BB9ADA67E7}" sibTransId="{0C8E9C99-26E8-4450-B750-6744005B880B}"/>
    <dgm:cxn modelId="{73144C35-D059-4BFF-80E5-AF29BA2DE294}" type="presOf" srcId="{3B446F73-F639-44FC-9908-EA822BD8A0AE}" destId="{765CB8FB-547E-4EE0-AB74-92753276B905}" srcOrd="0" destOrd="0" presId="urn:microsoft.com/office/officeart/2008/layout/VerticalCircleList"/>
    <dgm:cxn modelId="{98781539-FF6D-4ADC-9F12-033FD99ADDC3}" type="presOf" srcId="{934152A7-F465-494B-9554-495688E9B277}" destId="{13083802-B092-456B-81CD-2DCC325DC7F2}" srcOrd="0" destOrd="0" presId="urn:microsoft.com/office/officeart/2008/layout/VerticalCircleList"/>
    <dgm:cxn modelId="{A287A89C-37BA-49D9-813D-59FC254316AB}" type="presOf" srcId="{2925C298-C9F2-4C73-AD72-D5999097E0E1}" destId="{3BC51473-855D-4C52-9230-0C740A7294A6}" srcOrd="0" destOrd="0" presId="urn:microsoft.com/office/officeart/2008/layout/VerticalCircleList"/>
    <dgm:cxn modelId="{62CC8222-C9B2-4A9B-92D3-62697452867C}" srcId="{555832E2-A620-4F65-AB5B-03D17B1CF325}" destId="{934152A7-F465-494B-9554-495688E9B277}" srcOrd="1" destOrd="0" parTransId="{21212B69-3F34-4D84-A437-6D9E00E576E7}" sibTransId="{9C239C72-8CF6-4DC8-AD07-3D89EECB95EB}"/>
    <dgm:cxn modelId="{4914B8AD-08CC-491D-914E-586CF30D1F7A}" srcId="{555832E2-A620-4F65-AB5B-03D17B1CF325}" destId="{3B446F73-F639-44FC-9908-EA822BD8A0AE}" srcOrd="3" destOrd="0" parTransId="{A2FC42A6-9B4F-4F25-9688-0E58DF5BB04D}" sibTransId="{64EC9C6B-0B90-4409-A963-0F34133CFC33}"/>
    <dgm:cxn modelId="{D137F04D-A391-47FC-A8B6-47EA1B71DD32}" type="presOf" srcId="{77456CF9-A868-4AAA-BDEB-2F2DA677C830}" destId="{EF66CB6C-9ACD-431A-B492-4F8755BE4E59}" srcOrd="0" destOrd="0" presId="urn:microsoft.com/office/officeart/2008/layout/VerticalCircleList"/>
    <dgm:cxn modelId="{73EDD486-C4E3-46BC-93EE-3D9F2EB16636}" srcId="{555832E2-A620-4F65-AB5B-03D17B1CF325}" destId="{77456CF9-A868-4AAA-BDEB-2F2DA677C830}" srcOrd="2" destOrd="0" parTransId="{6A5CC4B5-2C05-4901-A2CC-5AB1F6B9C6F8}" sibTransId="{27D316DF-24F4-4DCB-B84C-94B63D163E2C}"/>
    <dgm:cxn modelId="{B94B4240-8804-4AFE-A337-F0DBB2FC1D7E}" type="presParOf" srcId="{49DFAE82-C3D1-465F-AC08-5CE07BC1D8AB}" destId="{6B3CD02E-8EBA-4594-B05F-88353931C586}" srcOrd="0" destOrd="0" presId="urn:microsoft.com/office/officeart/2008/layout/VerticalCircleList"/>
    <dgm:cxn modelId="{ACAD523B-61D8-427A-B79B-B8EB5087A36D}" type="presParOf" srcId="{6B3CD02E-8EBA-4594-B05F-88353931C586}" destId="{669868F3-0763-49A9-95F4-A16B89CF4D60}" srcOrd="0" destOrd="0" presId="urn:microsoft.com/office/officeart/2008/layout/VerticalCircleList"/>
    <dgm:cxn modelId="{E704FD9A-1D90-4404-8211-28CB53926D2C}" type="presParOf" srcId="{6B3CD02E-8EBA-4594-B05F-88353931C586}" destId="{658EF54A-C170-4494-9B52-FDDE81A2B968}" srcOrd="1" destOrd="0" presId="urn:microsoft.com/office/officeart/2008/layout/VerticalCircleList"/>
    <dgm:cxn modelId="{C899C554-B0D3-40E2-8798-68F8372DA411}" type="presParOf" srcId="{6B3CD02E-8EBA-4594-B05F-88353931C586}" destId="{3BC51473-855D-4C52-9230-0C740A7294A6}" srcOrd="2" destOrd="0" presId="urn:microsoft.com/office/officeart/2008/layout/VerticalCircleList"/>
    <dgm:cxn modelId="{E55C138C-EC1A-42FE-9CB7-6CA8786E84B6}" type="presParOf" srcId="{49DFAE82-C3D1-465F-AC08-5CE07BC1D8AB}" destId="{E1CB1841-3D07-464B-B315-38B1AEF14CE2}" srcOrd="1" destOrd="0" presId="urn:microsoft.com/office/officeart/2008/layout/VerticalCircleList"/>
    <dgm:cxn modelId="{D9B944A4-6BDA-4976-BBD5-D12B58F9E077}" type="presParOf" srcId="{E1CB1841-3D07-464B-B315-38B1AEF14CE2}" destId="{8A3069E7-6CFB-4281-A02E-50F566FB3129}" srcOrd="0" destOrd="0" presId="urn:microsoft.com/office/officeart/2008/layout/VerticalCircleList"/>
    <dgm:cxn modelId="{340358A0-BE5B-4D1C-B038-DBA5D2944AFE}" type="presParOf" srcId="{E1CB1841-3D07-464B-B315-38B1AEF14CE2}" destId="{654929B7-5D01-4665-B565-954855E0B2EF}" srcOrd="1" destOrd="0" presId="urn:microsoft.com/office/officeart/2008/layout/VerticalCircleList"/>
    <dgm:cxn modelId="{082551FF-777B-4021-8DAB-10B875061AA9}" type="presParOf" srcId="{E1CB1841-3D07-464B-B315-38B1AEF14CE2}" destId="{13083802-B092-456B-81CD-2DCC325DC7F2}" srcOrd="2" destOrd="0" presId="urn:microsoft.com/office/officeart/2008/layout/VerticalCircleList"/>
    <dgm:cxn modelId="{E200941B-34C0-47AE-B986-B32C42CF61C9}" type="presParOf" srcId="{49DFAE82-C3D1-465F-AC08-5CE07BC1D8AB}" destId="{B7182B8F-BC92-4447-B863-3A69B43D7DE5}" srcOrd="2" destOrd="0" presId="urn:microsoft.com/office/officeart/2008/layout/VerticalCircleList"/>
    <dgm:cxn modelId="{D91A8EFC-ED91-46F8-8AC1-B9E78112F7C4}" type="presParOf" srcId="{B7182B8F-BC92-4447-B863-3A69B43D7DE5}" destId="{1EE3C857-CCA7-4F17-827D-BD08681FA125}" srcOrd="0" destOrd="0" presId="urn:microsoft.com/office/officeart/2008/layout/VerticalCircleList"/>
    <dgm:cxn modelId="{715B4D7D-1AEF-488E-BB25-5A88ACAC863C}" type="presParOf" srcId="{B7182B8F-BC92-4447-B863-3A69B43D7DE5}" destId="{11B41584-243C-4306-8C5F-A0AE179D83DB}" srcOrd="1" destOrd="0" presId="urn:microsoft.com/office/officeart/2008/layout/VerticalCircleList"/>
    <dgm:cxn modelId="{6F680C30-4808-4355-ADCC-163C94720461}" type="presParOf" srcId="{B7182B8F-BC92-4447-B863-3A69B43D7DE5}" destId="{EF66CB6C-9ACD-431A-B492-4F8755BE4E59}" srcOrd="2" destOrd="0" presId="urn:microsoft.com/office/officeart/2008/layout/VerticalCircleList"/>
    <dgm:cxn modelId="{83B564C7-CBA8-4CFC-AD70-25DE26681CC4}" type="presParOf" srcId="{49DFAE82-C3D1-465F-AC08-5CE07BC1D8AB}" destId="{DDBA4604-BE3C-476C-A033-D695BA2656A9}" srcOrd="3" destOrd="0" presId="urn:microsoft.com/office/officeart/2008/layout/VerticalCircleList"/>
    <dgm:cxn modelId="{9EE3A290-C425-41FA-B374-7373E1787785}" type="presParOf" srcId="{DDBA4604-BE3C-476C-A033-D695BA2656A9}" destId="{EA50F966-07F7-48E1-A0D0-417A2A76384D}" srcOrd="0" destOrd="0" presId="urn:microsoft.com/office/officeart/2008/layout/VerticalCircleList"/>
    <dgm:cxn modelId="{61305E17-2DD7-4D0C-96DC-0FC909239DDA}" type="presParOf" srcId="{DDBA4604-BE3C-476C-A033-D695BA2656A9}" destId="{16F80E4E-CB51-4B51-840C-BDC18A5578E8}" srcOrd="1" destOrd="0" presId="urn:microsoft.com/office/officeart/2008/layout/VerticalCircleList"/>
    <dgm:cxn modelId="{26FCEBFE-42DD-4EF0-86B3-70E4987B4931}" type="presParOf" srcId="{DDBA4604-BE3C-476C-A033-D695BA2656A9}" destId="{765CB8FB-547E-4EE0-AB74-92753276B90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4282DB-3DE4-4FCE-843A-9C0803416720}"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en-US"/>
        </a:p>
      </dgm:t>
    </dgm:pt>
    <dgm:pt modelId="{D20E7480-3AAF-4A53-A6E9-DB8EF69A1F9E}">
      <dgm:prSet phldrT="[Text]"/>
      <dgm:spPr/>
      <dgm:t>
        <a:bodyPr/>
        <a:lstStyle/>
        <a:p>
          <a:r>
            <a:rPr lang="en-US" dirty="0" err="1" smtClean="0"/>
            <a:t>Deskripsi</a:t>
          </a:r>
          <a:r>
            <a:rPr lang="en-US" dirty="0" smtClean="0"/>
            <a:t> </a:t>
          </a:r>
          <a:r>
            <a:rPr lang="en-US" dirty="0" err="1" smtClean="0"/>
            <a:t>pasar</a:t>
          </a:r>
          <a:r>
            <a:rPr lang="en-US" dirty="0" smtClean="0"/>
            <a:t>/</a:t>
          </a:r>
          <a:r>
            <a:rPr lang="en-US" dirty="0" err="1" smtClean="0"/>
            <a:t>ceruk</a:t>
          </a:r>
          <a:r>
            <a:rPr lang="en-US" dirty="0" smtClean="0"/>
            <a:t> </a:t>
          </a:r>
          <a:r>
            <a:rPr lang="en-US" dirty="0" err="1" smtClean="0"/>
            <a:t>pasar</a:t>
          </a:r>
          <a:r>
            <a:rPr lang="en-US" dirty="0" smtClean="0"/>
            <a:t> yang </a:t>
          </a:r>
          <a:r>
            <a:rPr lang="en-US" dirty="0" err="1" smtClean="0"/>
            <a:t>menjadi</a:t>
          </a:r>
          <a:r>
            <a:rPr lang="en-US" dirty="0" smtClean="0"/>
            <a:t> </a:t>
          </a:r>
          <a:r>
            <a:rPr lang="en-US" dirty="0" err="1" smtClean="0"/>
            <a:t>sasaran</a:t>
          </a:r>
          <a:r>
            <a:rPr lang="en-US" dirty="0" smtClean="0"/>
            <a:t> </a:t>
          </a:r>
          <a:r>
            <a:rPr lang="en-US" dirty="0" err="1" smtClean="0"/>
            <a:t>bisnis</a:t>
          </a:r>
          <a:r>
            <a:rPr lang="en-US" dirty="0" smtClean="0"/>
            <a:t>?</a:t>
          </a:r>
          <a:endParaRPr lang="en-US" dirty="0"/>
        </a:p>
      </dgm:t>
    </dgm:pt>
    <dgm:pt modelId="{486CAA31-7281-469A-8A68-3371C347A6D9}" type="parTrans" cxnId="{4E34DDFD-7925-408F-B648-7F7B8A4066E6}">
      <dgm:prSet/>
      <dgm:spPr/>
      <dgm:t>
        <a:bodyPr/>
        <a:lstStyle/>
        <a:p>
          <a:endParaRPr lang="en-US"/>
        </a:p>
      </dgm:t>
    </dgm:pt>
    <dgm:pt modelId="{FA120282-7D1B-4990-B55E-4657066EE43F}" type="sibTrans" cxnId="{4E34DDFD-7925-408F-B648-7F7B8A4066E6}">
      <dgm:prSet/>
      <dgm:spPr/>
      <dgm:t>
        <a:bodyPr/>
        <a:lstStyle/>
        <a:p>
          <a:endParaRPr lang="en-US"/>
        </a:p>
      </dgm:t>
    </dgm:pt>
    <dgm:pt modelId="{79FB337D-9824-4A0E-A3A2-F37E0527A6FA}">
      <dgm:prSet phldrT="[Text]"/>
      <dgm:spPr/>
      <dgm:t>
        <a:bodyPr/>
        <a:lstStyle/>
        <a:p>
          <a:r>
            <a:rPr lang="en-US" dirty="0" err="1" smtClean="0"/>
            <a:t>Perkiraan</a:t>
          </a:r>
          <a:r>
            <a:rPr lang="en-US" dirty="0" smtClean="0"/>
            <a:t> </a:t>
          </a:r>
          <a:r>
            <a:rPr lang="en-US" dirty="0" err="1" smtClean="0"/>
            <a:t>besar</a:t>
          </a:r>
          <a:r>
            <a:rPr lang="en-US" dirty="0" smtClean="0"/>
            <a:t> </a:t>
          </a:r>
          <a:r>
            <a:rPr lang="en-US" dirty="0" err="1" smtClean="0"/>
            <a:t>pasar</a:t>
          </a:r>
          <a:r>
            <a:rPr lang="en-US" dirty="0" smtClean="0"/>
            <a:t> yang </a:t>
          </a:r>
          <a:r>
            <a:rPr lang="en-US" dirty="0" err="1" smtClean="0"/>
            <a:t>menjadi</a:t>
          </a:r>
          <a:r>
            <a:rPr lang="en-US" dirty="0" smtClean="0"/>
            <a:t> </a:t>
          </a:r>
          <a:r>
            <a:rPr lang="en-US" dirty="0" err="1" smtClean="0"/>
            <a:t>sasaran</a:t>
          </a:r>
          <a:r>
            <a:rPr lang="en-US" dirty="0" smtClean="0"/>
            <a:t> </a:t>
          </a:r>
          <a:r>
            <a:rPr lang="en-US" dirty="0" err="1" smtClean="0"/>
            <a:t>bisnis</a:t>
          </a:r>
          <a:r>
            <a:rPr lang="en-US" dirty="0" smtClean="0"/>
            <a:t>?</a:t>
          </a:r>
          <a:endParaRPr lang="en-US" dirty="0"/>
        </a:p>
      </dgm:t>
    </dgm:pt>
    <dgm:pt modelId="{C62721D9-E04F-459B-B293-686E33C106F0}" type="parTrans" cxnId="{DCB904FA-46DD-4F48-980A-22D7CB5921A4}">
      <dgm:prSet/>
      <dgm:spPr/>
      <dgm:t>
        <a:bodyPr/>
        <a:lstStyle/>
        <a:p>
          <a:endParaRPr lang="en-US"/>
        </a:p>
      </dgm:t>
    </dgm:pt>
    <dgm:pt modelId="{C5186129-9D45-4616-9637-28BD03D18AE4}" type="sibTrans" cxnId="{DCB904FA-46DD-4F48-980A-22D7CB5921A4}">
      <dgm:prSet/>
      <dgm:spPr/>
      <dgm:t>
        <a:bodyPr/>
        <a:lstStyle/>
        <a:p>
          <a:endParaRPr lang="en-US"/>
        </a:p>
      </dgm:t>
    </dgm:pt>
    <dgm:pt modelId="{684B1394-CED1-4ADB-9BC5-69F6377C33DE}">
      <dgm:prSet phldrT="[Text]"/>
      <dgm:spPr/>
      <dgm:t>
        <a:bodyPr/>
        <a:lstStyle/>
        <a:p>
          <a:r>
            <a:rPr lang="en-US" dirty="0" err="1" smtClean="0"/>
            <a:t>Perkiraan</a:t>
          </a:r>
          <a:r>
            <a:rPr lang="en-US" dirty="0" smtClean="0"/>
            <a:t> </a:t>
          </a:r>
          <a:r>
            <a:rPr lang="en-US" dirty="0" err="1" smtClean="0"/>
            <a:t>banyak</a:t>
          </a:r>
          <a:r>
            <a:rPr lang="en-US" dirty="0" smtClean="0"/>
            <a:t> </a:t>
          </a:r>
          <a:r>
            <a:rPr lang="en-US" dirty="0" err="1" smtClean="0"/>
            <a:t>pelanggan</a:t>
          </a:r>
          <a:r>
            <a:rPr lang="en-US" dirty="0" smtClean="0"/>
            <a:t> yang </a:t>
          </a:r>
          <a:r>
            <a:rPr lang="en-US" dirty="0" err="1" smtClean="0"/>
            <a:t>bisa</a:t>
          </a:r>
          <a:r>
            <a:rPr lang="en-US" dirty="0" smtClean="0"/>
            <a:t> </a:t>
          </a:r>
          <a:r>
            <a:rPr lang="en-US" dirty="0" err="1" smtClean="0"/>
            <a:t>diperoleh</a:t>
          </a:r>
          <a:r>
            <a:rPr lang="en-US" dirty="0" smtClean="0"/>
            <a:t> </a:t>
          </a:r>
          <a:r>
            <a:rPr lang="en-US" dirty="0" err="1" smtClean="0"/>
            <a:t>dalam</a:t>
          </a:r>
          <a:r>
            <a:rPr lang="en-US" dirty="0" smtClean="0"/>
            <a:t> </a:t>
          </a:r>
          <a:r>
            <a:rPr lang="en-US" dirty="0" err="1" smtClean="0"/>
            <a:t>tahun</a:t>
          </a:r>
          <a:r>
            <a:rPr lang="en-US" dirty="0" smtClean="0"/>
            <a:t> </a:t>
          </a:r>
          <a:r>
            <a:rPr lang="en-US" dirty="0" err="1" smtClean="0"/>
            <a:t>pertama</a:t>
          </a:r>
          <a:r>
            <a:rPr lang="en-US" dirty="0" smtClean="0"/>
            <a:t>?</a:t>
          </a:r>
          <a:endParaRPr lang="en-US" dirty="0"/>
        </a:p>
      </dgm:t>
    </dgm:pt>
    <dgm:pt modelId="{581BECC5-90F2-46E2-81B6-D283EE8A5280}" type="parTrans" cxnId="{397ACA57-9017-407F-B8F0-CB98B66BAFC6}">
      <dgm:prSet/>
      <dgm:spPr/>
      <dgm:t>
        <a:bodyPr/>
        <a:lstStyle/>
        <a:p>
          <a:endParaRPr lang="en-US"/>
        </a:p>
      </dgm:t>
    </dgm:pt>
    <dgm:pt modelId="{12247F18-F043-4A5E-B4DA-2985644C48D7}" type="sibTrans" cxnId="{397ACA57-9017-407F-B8F0-CB98B66BAFC6}">
      <dgm:prSet/>
      <dgm:spPr/>
      <dgm:t>
        <a:bodyPr/>
        <a:lstStyle/>
        <a:p>
          <a:endParaRPr lang="en-US"/>
        </a:p>
      </dgm:t>
    </dgm:pt>
    <dgm:pt modelId="{82529A42-E754-4119-8E10-E58AA8E78131}">
      <dgm:prSet phldrT="[Text]"/>
      <dgm:spPr/>
      <dgm:t>
        <a:bodyPr/>
        <a:lstStyle/>
        <a:p>
          <a:r>
            <a:rPr lang="en-US" dirty="0" err="1" smtClean="0"/>
            <a:t>Perkiraan</a:t>
          </a:r>
          <a:r>
            <a:rPr lang="en-US" dirty="0" smtClean="0"/>
            <a:t> </a:t>
          </a:r>
          <a:r>
            <a:rPr lang="en-US" dirty="0" err="1" smtClean="0"/>
            <a:t>banyak</a:t>
          </a:r>
          <a:r>
            <a:rPr lang="en-US" dirty="0" smtClean="0"/>
            <a:t> </a:t>
          </a:r>
          <a:r>
            <a:rPr lang="en-US" dirty="0" err="1" smtClean="0"/>
            <a:t>pelanggan</a:t>
          </a:r>
          <a:r>
            <a:rPr lang="en-US" dirty="0" smtClean="0"/>
            <a:t> yang </a:t>
          </a:r>
          <a:r>
            <a:rPr lang="en-US" dirty="0" err="1" smtClean="0"/>
            <a:t>bisa</a:t>
          </a:r>
          <a:r>
            <a:rPr lang="en-US" dirty="0" smtClean="0"/>
            <a:t> </a:t>
          </a:r>
          <a:r>
            <a:rPr lang="en-US" dirty="0" err="1" smtClean="0"/>
            <a:t>diperoleh</a:t>
          </a:r>
          <a:r>
            <a:rPr lang="en-US" dirty="0" smtClean="0"/>
            <a:t> </a:t>
          </a:r>
          <a:r>
            <a:rPr lang="en-US" dirty="0" err="1" smtClean="0"/>
            <a:t>sampai</a:t>
          </a:r>
          <a:r>
            <a:rPr lang="en-US" dirty="0" smtClean="0"/>
            <a:t> </a:t>
          </a:r>
          <a:r>
            <a:rPr lang="en-US" dirty="0" err="1" smtClean="0"/>
            <a:t>tahun</a:t>
          </a:r>
          <a:r>
            <a:rPr lang="en-US" dirty="0" smtClean="0"/>
            <a:t> </a:t>
          </a:r>
          <a:r>
            <a:rPr lang="en-US" dirty="0" err="1" smtClean="0"/>
            <a:t>kedua</a:t>
          </a:r>
          <a:r>
            <a:rPr lang="en-US" dirty="0" smtClean="0"/>
            <a:t>?</a:t>
          </a:r>
          <a:endParaRPr lang="en-US" dirty="0"/>
        </a:p>
      </dgm:t>
    </dgm:pt>
    <dgm:pt modelId="{511B5DF7-77BC-4618-91E4-DB14A23CC78B}" type="parTrans" cxnId="{8AD253F3-01C7-459C-B64F-185C90322BD0}">
      <dgm:prSet/>
      <dgm:spPr/>
      <dgm:t>
        <a:bodyPr/>
        <a:lstStyle/>
        <a:p>
          <a:endParaRPr lang="en-US"/>
        </a:p>
      </dgm:t>
    </dgm:pt>
    <dgm:pt modelId="{F846E6D5-899A-48DB-A27D-A00A4770F6A2}" type="sibTrans" cxnId="{8AD253F3-01C7-459C-B64F-185C90322BD0}">
      <dgm:prSet/>
      <dgm:spPr/>
      <dgm:t>
        <a:bodyPr/>
        <a:lstStyle/>
        <a:p>
          <a:endParaRPr lang="en-US"/>
        </a:p>
      </dgm:t>
    </dgm:pt>
    <dgm:pt modelId="{53472357-F4B1-47BF-9B34-2A44D0499979}">
      <dgm:prSet phldrT="[Text]"/>
      <dgm:spPr/>
      <dgm:t>
        <a:bodyPr/>
        <a:lstStyle/>
        <a:p>
          <a:r>
            <a:rPr lang="en-US" dirty="0" err="1" smtClean="0"/>
            <a:t>Perkiraan</a:t>
          </a:r>
          <a:r>
            <a:rPr lang="en-US" dirty="0" smtClean="0"/>
            <a:t> </a:t>
          </a:r>
          <a:r>
            <a:rPr lang="en-US" dirty="0" err="1" smtClean="0"/>
            <a:t>banyak</a:t>
          </a:r>
          <a:r>
            <a:rPr lang="en-US" dirty="0" smtClean="0"/>
            <a:t> </a:t>
          </a:r>
          <a:r>
            <a:rPr lang="en-US" dirty="0" err="1" smtClean="0"/>
            <a:t>pelanggan</a:t>
          </a:r>
          <a:r>
            <a:rPr lang="en-US" dirty="0" smtClean="0"/>
            <a:t> yang </a:t>
          </a:r>
          <a:r>
            <a:rPr lang="en-US" dirty="0" err="1" smtClean="0"/>
            <a:t>bisa</a:t>
          </a:r>
          <a:r>
            <a:rPr lang="en-US" dirty="0" smtClean="0"/>
            <a:t> </a:t>
          </a:r>
          <a:r>
            <a:rPr lang="en-US" dirty="0" err="1" smtClean="0"/>
            <a:t>diperoleh</a:t>
          </a:r>
          <a:r>
            <a:rPr lang="en-US" dirty="0" smtClean="0"/>
            <a:t> </a:t>
          </a:r>
          <a:r>
            <a:rPr lang="en-US" dirty="0" err="1" smtClean="0"/>
            <a:t>sampai</a:t>
          </a:r>
          <a:r>
            <a:rPr lang="en-US" dirty="0" smtClean="0"/>
            <a:t> </a:t>
          </a:r>
          <a:r>
            <a:rPr lang="en-US" dirty="0" err="1" smtClean="0"/>
            <a:t>tahun</a:t>
          </a:r>
          <a:r>
            <a:rPr lang="en-US" dirty="0" smtClean="0"/>
            <a:t> </a:t>
          </a:r>
          <a:r>
            <a:rPr lang="en-US" dirty="0" err="1" smtClean="0"/>
            <a:t>ketiga</a:t>
          </a:r>
          <a:r>
            <a:rPr lang="en-US" dirty="0" smtClean="0"/>
            <a:t>?</a:t>
          </a:r>
          <a:endParaRPr lang="en-US" dirty="0"/>
        </a:p>
      </dgm:t>
    </dgm:pt>
    <dgm:pt modelId="{D2EA5EE8-1F9B-47E0-8FB2-BD7BC1C75F91}" type="parTrans" cxnId="{CD9AF415-FF10-480E-BF96-1C5517583E54}">
      <dgm:prSet/>
      <dgm:spPr/>
      <dgm:t>
        <a:bodyPr/>
        <a:lstStyle/>
        <a:p>
          <a:endParaRPr lang="en-US"/>
        </a:p>
      </dgm:t>
    </dgm:pt>
    <dgm:pt modelId="{61C228FC-487D-474A-93E3-BD17929CAA9D}" type="sibTrans" cxnId="{CD9AF415-FF10-480E-BF96-1C5517583E54}">
      <dgm:prSet/>
      <dgm:spPr/>
      <dgm:t>
        <a:bodyPr/>
        <a:lstStyle/>
        <a:p>
          <a:endParaRPr lang="en-US"/>
        </a:p>
      </dgm:t>
    </dgm:pt>
    <dgm:pt modelId="{11CD887C-F4F5-4B16-957C-BD8562EF076F}" type="pres">
      <dgm:prSet presAssocID="{1D4282DB-3DE4-4FCE-843A-9C0803416720}" presName="Name0" presStyleCnt="0">
        <dgm:presLayoutVars>
          <dgm:dir/>
        </dgm:presLayoutVars>
      </dgm:prSet>
      <dgm:spPr/>
    </dgm:pt>
    <dgm:pt modelId="{E9E61018-8C7C-4802-A151-F2F61F6C0B47}" type="pres">
      <dgm:prSet presAssocID="{D20E7480-3AAF-4A53-A6E9-DB8EF69A1F9E}" presName="noChildren" presStyleCnt="0"/>
      <dgm:spPr/>
    </dgm:pt>
    <dgm:pt modelId="{7577D706-EE81-4700-B5D0-39897A7B0BFA}" type="pres">
      <dgm:prSet presAssocID="{D20E7480-3AAF-4A53-A6E9-DB8EF69A1F9E}" presName="gap" presStyleCnt="0"/>
      <dgm:spPr/>
    </dgm:pt>
    <dgm:pt modelId="{02CFF8ED-2724-4E22-9CD6-AFC26A000CD3}" type="pres">
      <dgm:prSet presAssocID="{D20E7480-3AAF-4A53-A6E9-DB8EF69A1F9E}" presName="medCircle2" presStyleLbl="vennNode1" presStyleIdx="0" presStyleCnt="5"/>
      <dgm:spPr/>
    </dgm:pt>
    <dgm:pt modelId="{8DBF7504-AB85-47F9-879D-D5A124C97CD2}" type="pres">
      <dgm:prSet presAssocID="{D20E7480-3AAF-4A53-A6E9-DB8EF69A1F9E}" presName="txLvlOnly1" presStyleLbl="revTx" presStyleIdx="0" presStyleCnt="5"/>
      <dgm:spPr/>
    </dgm:pt>
    <dgm:pt modelId="{4FAA1586-6D12-4395-BD41-FD7F5D16D791}" type="pres">
      <dgm:prSet presAssocID="{79FB337D-9824-4A0E-A3A2-F37E0527A6FA}" presName="noChildren" presStyleCnt="0"/>
      <dgm:spPr/>
    </dgm:pt>
    <dgm:pt modelId="{AC94B761-C6E5-4A86-8015-724BE31507BB}" type="pres">
      <dgm:prSet presAssocID="{79FB337D-9824-4A0E-A3A2-F37E0527A6FA}" presName="gap" presStyleCnt="0"/>
      <dgm:spPr/>
    </dgm:pt>
    <dgm:pt modelId="{EFBD795A-E76B-4B09-B718-BCC3CCC8C444}" type="pres">
      <dgm:prSet presAssocID="{79FB337D-9824-4A0E-A3A2-F37E0527A6FA}" presName="medCircle2" presStyleLbl="vennNode1" presStyleIdx="1" presStyleCnt="5"/>
      <dgm:spPr/>
    </dgm:pt>
    <dgm:pt modelId="{6BDE2EE6-5328-4A33-BBEB-4D3D8DC10862}" type="pres">
      <dgm:prSet presAssocID="{79FB337D-9824-4A0E-A3A2-F37E0527A6FA}" presName="txLvlOnly1" presStyleLbl="revTx" presStyleIdx="1" presStyleCnt="5"/>
      <dgm:spPr/>
    </dgm:pt>
    <dgm:pt modelId="{85C5E6EA-409C-4AB5-AD96-122C6BD7F084}" type="pres">
      <dgm:prSet presAssocID="{684B1394-CED1-4ADB-9BC5-69F6377C33DE}" presName="noChildren" presStyleCnt="0"/>
      <dgm:spPr/>
    </dgm:pt>
    <dgm:pt modelId="{6220254A-472E-4461-9C2C-008232649F0B}" type="pres">
      <dgm:prSet presAssocID="{684B1394-CED1-4ADB-9BC5-69F6377C33DE}" presName="gap" presStyleCnt="0"/>
      <dgm:spPr/>
    </dgm:pt>
    <dgm:pt modelId="{1C8765E2-C8A5-40D9-A644-59B8356EFED8}" type="pres">
      <dgm:prSet presAssocID="{684B1394-CED1-4ADB-9BC5-69F6377C33DE}" presName="medCircle2" presStyleLbl="vennNode1" presStyleIdx="2" presStyleCnt="5"/>
      <dgm:spPr/>
    </dgm:pt>
    <dgm:pt modelId="{74CAA140-5CA6-46EE-B488-62814CCECA6D}" type="pres">
      <dgm:prSet presAssocID="{684B1394-CED1-4ADB-9BC5-69F6377C33DE}" presName="txLvlOnly1" presStyleLbl="revTx" presStyleIdx="2" presStyleCnt="5"/>
      <dgm:spPr/>
    </dgm:pt>
    <dgm:pt modelId="{46B583ED-D3A6-4081-88DF-5716FFE7BEFC}" type="pres">
      <dgm:prSet presAssocID="{82529A42-E754-4119-8E10-E58AA8E78131}" presName="noChildren" presStyleCnt="0"/>
      <dgm:spPr/>
    </dgm:pt>
    <dgm:pt modelId="{B4382847-B540-491A-9533-81350F583B7D}" type="pres">
      <dgm:prSet presAssocID="{82529A42-E754-4119-8E10-E58AA8E78131}" presName="gap" presStyleCnt="0"/>
      <dgm:spPr/>
    </dgm:pt>
    <dgm:pt modelId="{828D195C-1D31-401A-AE55-DE920BAFFE35}" type="pres">
      <dgm:prSet presAssocID="{82529A42-E754-4119-8E10-E58AA8E78131}" presName="medCircle2" presStyleLbl="vennNode1" presStyleIdx="3" presStyleCnt="5"/>
      <dgm:spPr/>
    </dgm:pt>
    <dgm:pt modelId="{6B7277DE-AD22-4780-99F7-1DD7B849E1F8}" type="pres">
      <dgm:prSet presAssocID="{82529A42-E754-4119-8E10-E58AA8E78131}" presName="txLvlOnly1" presStyleLbl="revTx" presStyleIdx="3" presStyleCnt="5"/>
      <dgm:spPr/>
    </dgm:pt>
    <dgm:pt modelId="{0D03065D-1DED-46C4-B484-08003FF54699}" type="pres">
      <dgm:prSet presAssocID="{53472357-F4B1-47BF-9B34-2A44D0499979}" presName="noChildren" presStyleCnt="0"/>
      <dgm:spPr/>
    </dgm:pt>
    <dgm:pt modelId="{BFA9FF4A-104B-4944-9879-925A26DCD593}" type="pres">
      <dgm:prSet presAssocID="{53472357-F4B1-47BF-9B34-2A44D0499979}" presName="gap" presStyleCnt="0"/>
      <dgm:spPr/>
    </dgm:pt>
    <dgm:pt modelId="{1749B527-DEB0-466E-8E92-D54FFF46F27A}" type="pres">
      <dgm:prSet presAssocID="{53472357-F4B1-47BF-9B34-2A44D0499979}" presName="medCircle2" presStyleLbl="vennNode1" presStyleIdx="4" presStyleCnt="5"/>
      <dgm:spPr/>
    </dgm:pt>
    <dgm:pt modelId="{F7F74C29-FD1D-4D58-A835-DD2A63D17935}" type="pres">
      <dgm:prSet presAssocID="{53472357-F4B1-47BF-9B34-2A44D0499979}" presName="txLvlOnly1" presStyleLbl="revTx" presStyleIdx="4" presStyleCnt="5"/>
      <dgm:spPr/>
    </dgm:pt>
  </dgm:ptLst>
  <dgm:cxnLst>
    <dgm:cxn modelId="{80584249-E001-4D1B-B597-92AAC3EFCCA4}" type="presOf" srcId="{53472357-F4B1-47BF-9B34-2A44D0499979}" destId="{F7F74C29-FD1D-4D58-A835-DD2A63D17935}" srcOrd="0" destOrd="0" presId="urn:microsoft.com/office/officeart/2008/layout/VerticalCircleList"/>
    <dgm:cxn modelId="{FE1A6F57-62E3-481A-A58E-3089F701BA9D}" type="presOf" srcId="{1D4282DB-3DE4-4FCE-843A-9C0803416720}" destId="{11CD887C-F4F5-4B16-957C-BD8562EF076F}" srcOrd="0" destOrd="0" presId="urn:microsoft.com/office/officeart/2008/layout/VerticalCircleList"/>
    <dgm:cxn modelId="{145E8F4D-0999-47BF-A6E4-B5DA42BD3C9C}" type="presOf" srcId="{82529A42-E754-4119-8E10-E58AA8E78131}" destId="{6B7277DE-AD22-4780-99F7-1DD7B849E1F8}" srcOrd="0" destOrd="0" presId="urn:microsoft.com/office/officeart/2008/layout/VerticalCircleList"/>
    <dgm:cxn modelId="{CD9AF415-FF10-480E-BF96-1C5517583E54}" srcId="{1D4282DB-3DE4-4FCE-843A-9C0803416720}" destId="{53472357-F4B1-47BF-9B34-2A44D0499979}" srcOrd="4" destOrd="0" parTransId="{D2EA5EE8-1F9B-47E0-8FB2-BD7BC1C75F91}" sibTransId="{61C228FC-487D-474A-93E3-BD17929CAA9D}"/>
    <dgm:cxn modelId="{9955FF76-6D83-4C30-9298-A7BCCEE05DBC}" type="presOf" srcId="{684B1394-CED1-4ADB-9BC5-69F6377C33DE}" destId="{74CAA140-5CA6-46EE-B488-62814CCECA6D}" srcOrd="0" destOrd="0" presId="urn:microsoft.com/office/officeart/2008/layout/VerticalCircleList"/>
    <dgm:cxn modelId="{397ACA57-9017-407F-B8F0-CB98B66BAFC6}" srcId="{1D4282DB-3DE4-4FCE-843A-9C0803416720}" destId="{684B1394-CED1-4ADB-9BC5-69F6377C33DE}" srcOrd="2" destOrd="0" parTransId="{581BECC5-90F2-46E2-81B6-D283EE8A5280}" sibTransId="{12247F18-F043-4A5E-B4DA-2985644C48D7}"/>
    <dgm:cxn modelId="{8AD253F3-01C7-459C-B64F-185C90322BD0}" srcId="{1D4282DB-3DE4-4FCE-843A-9C0803416720}" destId="{82529A42-E754-4119-8E10-E58AA8E78131}" srcOrd="3" destOrd="0" parTransId="{511B5DF7-77BC-4618-91E4-DB14A23CC78B}" sibTransId="{F846E6D5-899A-48DB-A27D-A00A4770F6A2}"/>
    <dgm:cxn modelId="{847F5BF7-F9A1-489D-BE18-DD84B7718315}" type="presOf" srcId="{79FB337D-9824-4A0E-A3A2-F37E0527A6FA}" destId="{6BDE2EE6-5328-4A33-BBEB-4D3D8DC10862}" srcOrd="0" destOrd="0" presId="urn:microsoft.com/office/officeart/2008/layout/VerticalCircleList"/>
    <dgm:cxn modelId="{DCB904FA-46DD-4F48-980A-22D7CB5921A4}" srcId="{1D4282DB-3DE4-4FCE-843A-9C0803416720}" destId="{79FB337D-9824-4A0E-A3A2-F37E0527A6FA}" srcOrd="1" destOrd="0" parTransId="{C62721D9-E04F-459B-B293-686E33C106F0}" sibTransId="{C5186129-9D45-4616-9637-28BD03D18AE4}"/>
    <dgm:cxn modelId="{48E667CA-3251-47F0-9ABC-8A0967CBF919}" type="presOf" srcId="{D20E7480-3AAF-4A53-A6E9-DB8EF69A1F9E}" destId="{8DBF7504-AB85-47F9-879D-D5A124C97CD2}" srcOrd="0" destOrd="0" presId="urn:microsoft.com/office/officeart/2008/layout/VerticalCircleList"/>
    <dgm:cxn modelId="{4E34DDFD-7925-408F-B648-7F7B8A4066E6}" srcId="{1D4282DB-3DE4-4FCE-843A-9C0803416720}" destId="{D20E7480-3AAF-4A53-A6E9-DB8EF69A1F9E}" srcOrd="0" destOrd="0" parTransId="{486CAA31-7281-469A-8A68-3371C347A6D9}" sibTransId="{FA120282-7D1B-4990-B55E-4657066EE43F}"/>
    <dgm:cxn modelId="{ACD38772-F526-44D7-8A5C-94D5AE61F89D}" type="presParOf" srcId="{11CD887C-F4F5-4B16-957C-BD8562EF076F}" destId="{E9E61018-8C7C-4802-A151-F2F61F6C0B47}" srcOrd="0" destOrd="0" presId="urn:microsoft.com/office/officeart/2008/layout/VerticalCircleList"/>
    <dgm:cxn modelId="{B6F6C158-2D9F-4FD4-9DE3-A0E500085001}" type="presParOf" srcId="{E9E61018-8C7C-4802-A151-F2F61F6C0B47}" destId="{7577D706-EE81-4700-B5D0-39897A7B0BFA}" srcOrd="0" destOrd="0" presId="urn:microsoft.com/office/officeart/2008/layout/VerticalCircleList"/>
    <dgm:cxn modelId="{6C04115C-37BD-49F0-BF7B-D5DD3EB4417C}" type="presParOf" srcId="{E9E61018-8C7C-4802-A151-F2F61F6C0B47}" destId="{02CFF8ED-2724-4E22-9CD6-AFC26A000CD3}" srcOrd="1" destOrd="0" presId="urn:microsoft.com/office/officeart/2008/layout/VerticalCircleList"/>
    <dgm:cxn modelId="{E7244041-2C4A-40A3-937C-D74530695C38}" type="presParOf" srcId="{E9E61018-8C7C-4802-A151-F2F61F6C0B47}" destId="{8DBF7504-AB85-47F9-879D-D5A124C97CD2}" srcOrd="2" destOrd="0" presId="urn:microsoft.com/office/officeart/2008/layout/VerticalCircleList"/>
    <dgm:cxn modelId="{B9D82660-CEAC-4415-BCE9-9CF7C79EFA9D}" type="presParOf" srcId="{11CD887C-F4F5-4B16-957C-BD8562EF076F}" destId="{4FAA1586-6D12-4395-BD41-FD7F5D16D791}" srcOrd="1" destOrd="0" presId="urn:microsoft.com/office/officeart/2008/layout/VerticalCircleList"/>
    <dgm:cxn modelId="{9057D53A-CA49-4544-B473-87420AED4F92}" type="presParOf" srcId="{4FAA1586-6D12-4395-BD41-FD7F5D16D791}" destId="{AC94B761-C6E5-4A86-8015-724BE31507BB}" srcOrd="0" destOrd="0" presId="urn:microsoft.com/office/officeart/2008/layout/VerticalCircleList"/>
    <dgm:cxn modelId="{BD570BDE-2860-4C4D-8802-610A44E2BD57}" type="presParOf" srcId="{4FAA1586-6D12-4395-BD41-FD7F5D16D791}" destId="{EFBD795A-E76B-4B09-B718-BCC3CCC8C444}" srcOrd="1" destOrd="0" presId="urn:microsoft.com/office/officeart/2008/layout/VerticalCircleList"/>
    <dgm:cxn modelId="{8E26EE16-23A6-43E0-97C3-7380394D8AE1}" type="presParOf" srcId="{4FAA1586-6D12-4395-BD41-FD7F5D16D791}" destId="{6BDE2EE6-5328-4A33-BBEB-4D3D8DC10862}" srcOrd="2" destOrd="0" presId="urn:microsoft.com/office/officeart/2008/layout/VerticalCircleList"/>
    <dgm:cxn modelId="{6835D509-1B98-4B9B-9255-B79DA64E364B}" type="presParOf" srcId="{11CD887C-F4F5-4B16-957C-BD8562EF076F}" destId="{85C5E6EA-409C-4AB5-AD96-122C6BD7F084}" srcOrd="2" destOrd="0" presId="urn:microsoft.com/office/officeart/2008/layout/VerticalCircleList"/>
    <dgm:cxn modelId="{8BECCDB8-5A98-42FF-80CA-1652C30E2090}" type="presParOf" srcId="{85C5E6EA-409C-4AB5-AD96-122C6BD7F084}" destId="{6220254A-472E-4461-9C2C-008232649F0B}" srcOrd="0" destOrd="0" presId="urn:microsoft.com/office/officeart/2008/layout/VerticalCircleList"/>
    <dgm:cxn modelId="{4A067658-4D16-4237-825D-88A437C9C928}" type="presParOf" srcId="{85C5E6EA-409C-4AB5-AD96-122C6BD7F084}" destId="{1C8765E2-C8A5-40D9-A644-59B8356EFED8}" srcOrd="1" destOrd="0" presId="urn:microsoft.com/office/officeart/2008/layout/VerticalCircleList"/>
    <dgm:cxn modelId="{1F518F47-A6D5-4446-8532-5EA41F1D82EE}" type="presParOf" srcId="{85C5E6EA-409C-4AB5-AD96-122C6BD7F084}" destId="{74CAA140-5CA6-46EE-B488-62814CCECA6D}" srcOrd="2" destOrd="0" presId="urn:microsoft.com/office/officeart/2008/layout/VerticalCircleList"/>
    <dgm:cxn modelId="{2911778B-92A3-4225-92E0-0EC4B08FA9ED}" type="presParOf" srcId="{11CD887C-F4F5-4B16-957C-BD8562EF076F}" destId="{46B583ED-D3A6-4081-88DF-5716FFE7BEFC}" srcOrd="3" destOrd="0" presId="urn:microsoft.com/office/officeart/2008/layout/VerticalCircleList"/>
    <dgm:cxn modelId="{36D3E0C8-2F45-418B-89D7-9107C4390144}" type="presParOf" srcId="{46B583ED-D3A6-4081-88DF-5716FFE7BEFC}" destId="{B4382847-B540-491A-9533-81350F583B7D}" srcOrd="0" destOrd="0" presId="urn:microsoft.com/office/officeart/2008/layout/VerticalCircleList"/>
    <dgm:cxn modelId="{1DB88D55-8558-44E1-B7B4-0C3F94A52ECE}" type="presParOf" srcId="{46B583ED-D3A6-4081-88DF-5716FFE7BEFC}" destId="{828D195C-1D31-401A-AE55-DE920BAFFE35}" srcOrd="1" destOrd="0" presId="urn:microsoft.com/office/officeart/2008/layout/VerticalCircleList"/>
    <dgm:cxn modelId="{A9485EB4-EA88-4ED9-96D6-12BE396BE49A}" type="presParOf" srcId="{46B583ED-D3A6-4081-88DF-5716FFE7BEFC}" destId="{6B7277DE-AD22-4780-99F7-1DD7B849E1F8}" srcOrd="2" destOrd="0" presId="urn:microsoft.com/office/officeart/2008/layout/VerticalCircleList"/>
    <dgm:cxn modelId="{1613578E-7AB3-4FE6-8373-10E39FA88EBB}" type="presParOf" srcId="{11CD887C-F4F5-4B16-957C-BD8562EF076F}" destId="{0D03065D-1DED-46C4-B484-08003FF54699}" srcOrd="4" destOrd="0" presId="urn:microsoft.com/office/officeart/2008/layout/VerticalCircleList"/>
    <dgm:cxn modelId="{E8CA9C36-412B-4E64-9503-07B2AF255E2C}" type="presParOf" srcId="{0D03065D-1DED-46C4-B484-08003FF54699}" destId="{BFA9FF4A-104B-4944-9879-925A26DCD593}" srcOrd="0" destOrd="0" presId="urn:microsoft.com/office/officeart/2008/layout/VerticalCircleList"/>
    <dgm:cxn modelId="{793FA3E8-08B0-4BCA-A424-35F69ED531BF}" type="presParOf" srcId="{0D03065D-1DED-46C4-B484-08003FF54699}" destId="{1749B527-DEB0-466E-8E92-D54FFF46F27A}" srcOrd="1" destOrd="0" presId="urn:microsoft.com/office/officeart/2008/layout/VerticalCircleList"/>
    <dgm:cxn modelId="{C36714CA-0D02-4788-9975-95F9FD71F316}" type="presParOf" srcId="{0D03065D-1DED-46C4-B484-08003FF54699}" destId="{F7F74C29-FD1D-4D58-A835-DD2A63D17935}"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42889-1D02-47A2-A958-7836D07209FA}">
      <dsp:nvSpPr>
        <dsp:cNvPr id="0" name=""/>
        <dsp:cNvSpPr/>
      </dsp:nvSpPr>
      <dsp:spPr>
        <a:xfrm rot="5400000">
          <a:off x="289323" y="2083562"/>
          <a:ext cx="866181" cy="144130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D904E9-42A1-410C-BAF8-C22D3BD4471A}">
      <dsp:nvSpPr>
        <dsp:cNvPr id="0" name=""/>
        <dsp:cNvSpPr/>
      </dsp:nvSpPr>
      <dsp:spPr>
        <a:xfrm>
          <a:off x="160259" y="2514202"/>
          <a:ext cx="1506266" cy="114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smtClean="0">
              <a:solidFill>
                <a:srgbClr val="FF0000"/>
              </a:solidFill>
            </a:rPr>
            <a:t>1 </a:t>
          </a:r>
          <a:r>
            <a:rPr lang="en-US" sz="2400" kern="1200" dirty="0" smtClean="0"/>
            <a:t>GOD’s WISDOM</a:t>
          </a:r>
          <a:endParaRPr lang="id-ID" sz="2200" kern="1200" dirty="0"/>
        </a:p>
      </dsp:txBody>
      <dsp:txXfrm>
        <a:off x="160259" y="2514202"/>
        <a:ext cx="1506266" cy="1140595"/>
      </dsp:txXfrm>
    </dsp:sp>
    <dsp:sp modelId="{497C09D3-E51F-4D17-8F02-6986F1EEB56A}">
      <dsp:nvSpPr>
        <dsp:cNvPr id="0" name=""/>
        <dsp:cNvSpPr/>
      </dsp:nvSpPr>
      <dsp:spPr>
        <a:xfrm>
          <a:off x="1200443" y="1977451"/>
          <a:ext cx="245513" cy="245513"/>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FA657-21BC-452D-A861-A0A5EB827B52}">
      <dsp:nvSpPr>
        <dsp:cNvPr id="0" name=""/>
        <dsp:cNvSpPr/>
      </dsp:nvSpPr>
      <dsp:spPr>
        <a:xfrm rot="5400000">
          <a:off x="1984794" y="1689386"/>
          <a:ext cx="866181" cy="1441307"/>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FD4D1-2C8E-4F60-A972-086018EC87AA}">
      <dsp:nvSpPr>
        <dsp:cNvPr id="0" name=""/>
        <dsp:cNvSpPr/>
      </dsp:nvSpPr>
      <dsp:spPr>
        <a:xfrm>
          <a:off x="1802939" y="2120026"/>
          <a:ext cx="1519773" cy="114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smtClean="0">
              <a:solidFill>
                <a:srgbClr val="FF0000"/>
              </a:solidFill>
            </a:rPr>
            <a:t>2 </a:t>
          </a:r>
          <a:r>
            <a:rPr lang="id-ID" sz="2200" kern="1200" dirty="0" smtClean="0"/>
            <a:t>PREVIEW</a:t>
          </a:r>
          <a:endParaRPr lang="id-ID" sz="2200" kern="1200" dirty="0"/>
        </a:p>
      </dsp:txBody>
      <dsp:txXfrm>
        <a:off x="1802939" y="2120026"/>
        <a:ext cx="1519773" cy="1140595"/>
      </dsp:txXfrm>
    </dsp:sp>
    <dsp:sp modelId="{DE048034-E24D-40B5-9EEF-73C1BF2B39D4}">
      <dsp:nvSpPr>
        <dsp:cNvPr id="0" name=""/>
        <dsp:cNvSpPr/>
      </dsp:nvSpPr>
      <dsp:spPr>
        <a:xfrm>
          <a:off x="2895913" y="1583275"/>
          <a:ext cx="245513" cy="245513"/>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7899E-A20A-41CC-A01E-79F19A548624}">
      <dsp:nvSpPr>
        <dsp:cNvPr id="0" name=""/>
        <dsp:cNvSpPr/>
      </dsp:nvSpPr>
      <dsp:spPr>
        <a:xfrm rot="5400000">
          <a:off x="3680264" y="1295209"/>
          <a:ext cx="866181" cy="1441307"/>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878046-2B7C-46A1-9EC8-C26996F02D41}">
      <dsp:nvSpPr>
        <dsp:cNvPr id="0" name=""/>
        <dsp:cNvSpPr/>
      </dsp:nvSpPr>
      <dsp:spPr>
        <a:xfrm>
          <a:off x="3535677" y="1725849"/>
          <a:ext cx="1301220" cy="114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id-ID" sz="3200" kern="1200" dirty="0" smtClean="0">
              <a:solidFill>
                <a:srgbClr val="FF0000"/>
              </a:solidFill>
            </a:rPr>
            <a:t>3</a:t>
          </a:r>
          <a:r>
            <a:rPr lang="id-ID" sz="3200" kern="1200" dirty="0" smtClean="0"/>
            <a:t> </a:t>
          </a:r>
          <a:r>
            <a:rPr lang="id-ID" sz="2400" kern="1200" dirty="0" smtClean="0"/>
            <a:t>PLAN</a:t>
          </a:r>
          <a:endParaRPr lang="id-ID" sz="3200" kern="1200" dirty="0"/>
        </a:p>
      </dsp:txBody>
      <dsp:txXfrm>
        <a:off x="3535677" y="1725849"/>
        <a:ext cx="1301220" cy="1140595"/>
      </dsp:txXfrm>
    </dsp:sp>
    <dsp:sp modelId="{6577A85D-2A0B-4F49-B2B5-FBA32A9BE201}">
      <dsp:nvSpPr>
        <dsp:cNvPr id="0" name=""/>
        <dsp:cNvSpPr/>
      </dsp:nvSpPr>
      <dsp:spPr>
        <a:xfrm>
          <a:off x="4591384" y="1189099"/>
          <a:ext cx="245513" cy="245513"/>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9C26C-09DE-4251-81D2-5A45D4627BC0}">
      <dsp:nvSpPr>
        <dsp:cNvPr id="0" name=""/>
        <dsp:cNvSpPr/>
      </dsp:nvSpPr>
      <dsp:spPr>
        <a:xfrm rot="5400000">
          <a:off x="5375735" y="977778"/>
          <a:ext cx="866181" cy="1441307"/>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6673F-3D8A-4E98-B873-6FC7E05A8180}">
      <dsp:nvSpPr>
        <dsp:cNvPr id="0" name=""/>
        <dsp:cNvSpPr/>
      </dsp:nvSpPr>
      <dsp:spPr>
        <a:xfrm>
          <a:off x="5266925" y="1446793"/>
          <a:ext cx="1506643" cy="98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smtClean="0">
              <a:solidFill>
                <a:srgbClr val="FF0000"/>
              </a:solidFill>
            </a:rPr>
            <a:t>4</a:t>
          </a:r>
          <a:r>
            <a:rPr lang="id-ID" sz="2400" kern="1200" dirty="0" smtClean="0"/>
            <a:t> </a:t>
          </a:r>
          <a:r>
            <a:rPr lang="id-ID" sz="2000" kern="1200" dirty="0" smtClean="0"/>
            <a:t>PERFORM</a:t>
          </a:r>
          <a:endParaRPr lang="id-ID" sz="2400" kern="1200" dirty="0"/>
        </a:p>
      </dsp:txBody>
      <dsp:txXfrm>
        <a:off x="5266925" y="1446793"/>
        <a:ext cx="1506643" cy="987105"/>
      </dsp:txXfrm>
    </dsp:sp>
    <dsp:sp modelId="{DE2B1071-BC2D-45C8-BFE1-422559E5A825}">
      <dsp:nvSpPr>
        <dsp:cNvPr id="0" name=""/>
        <dsp:cNvSpPr/>
      </dsp:nvSpPr>
      <dsp:spPr>
        <a:xfrm>
          <a:off x="6286855" y="871667"/>
          <a:ext cx="245513" cy="245513"/>
        </a:xfrm>
        <a:prstGeom prst="triangle">
          <a:avLst>
            <a:gd name="adj" fmla="val 1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6125A-DB20-4ECD-AB13-163BAC952C8E}">
      <dsp:nvSpPr>
        <dsp:cNvPr id="0" name=""/>
        <dsp:cNvSpPr/>
      </dsp:nvSpPr>
      <dsp:spPr>
        <a:xfrm rot="5400000">
          <a:off x="7071206" y="583601"/>
          <a:ext cx="866181" cy="1441307"/>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68BA5-ECAF-4BE6-ADF2-6FBC3E0F282E}">
      <dsp:nvSpPr>
        <dsp:cNvPr id="0" name=""/>
        <dsp:cNvSpPr/>
      </dsp:nvSpPr>
      <dsp:spPr>
        <a:xfrm>
          <a:off x="6926619" y="1014242"/>
          <a:ext cx="1301220" cy="114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smtClean="0">
              <a:solidFill>
                <a:srgbClr val="FF0000"/>
              </a:solidFill>
            </a:rPr>
            <a:t>5</a:t>
          </a:r>
          <a:r>
            <a:rPr lang="id-ID" sz="2400" kern="1200" dirty="0" smtClean="0"/>
            <a:t> </a:t>
          </a:r>
          <a:r>
            <a:rPr lang="id-ID" sz="2200" kern="1200" dirty="0" smtClean="0"/>
            <a:t>PERSIST</a:t>
          </a:r>
          <a:endParaRPr lang="id-ID" sz="2200" kern="1200" dirty="0"/>
        </a:p>
      </dsp:txBody>
      <dsp:txXfrm>
        <a:off x="6926619" y="1014242"/>
        <a:ext cx="1301220" cy="1140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5EFA3-E76F-4DB6-8E83-9FE547030B45}">
      <dsp:nvSpPr>
        <dsp:cNvPr id="0" name=""/>
        <dsp:cNvSpPr/>
      </dsp:nvSpPr>
      <dsp:spPr>
        <a:xfrm>
          <a:off x="286961" y="326192"/>
          <a:ext cx="3407299" cy="4346045"/>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2E23A-F6BC-4E32-A23D-ECC9AEDB4490}">
      <dsp:nvSpPr>
        <dsp:cNvPr id="0" name=""/>
        <dsp:cNvSpPr/>
      </dsp:nvSpPr>
      <dsp:spPr>
        <a:xfrm>
          <a:off x="423253" y="1890768"/>
          <a:ext cx="2623620" cy="26076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b" anchorCtr="0">
          <a:noAutofit/>
        </a:bodyPr>
        <a:lstStyle/>
        <a:p>
          <a:pPr lvl="0" algn="ctr" defTabSz="2000250">
            <a:lnSpc>
              <a:spcPct val="90000"/>
            </a:lnSpc>
            <a:spcBef>
              <a:spcPct val="0"/>
            </a:spcBef>
            <a:spcAft>
              <a:spcPct val="35000"/>
            </a:spcAft>
          </a:pPr>
          <a:r>
            <a:rPr lang="id-ID" sz="4500" b="1" kern="1200" dirty="0" smtClean="0">
              <a:solidFill>
                <a:schemeClr val="tx1"/>
              </a:solidFill>
            </a:rPr>
            <a:t>Put </a:t>
          </a:r>
        </a:p>
        <a:p>
          <a:pPr lvl="0" algn="ctr" defTabSz="2000250">
            <a:lnSpc>
              <a:spcPct val="90000"/>
            </a:lnSpc>
            <a:spcBef>
              <a:spcPct val="0"/>
            </a:spcBef>
            <a:spcAft>
              <a:spcPct val="35000"/>
            </a:spcAft>
          </a:pPr>
          <a:r>
            <a:rPr lang="id-ID" sz="4500" b="1" kern="1200" dirty="0" smtClean="0">
              <a:solidFill>
                <a:schemeClr val="tx1"/>
              </a:solidFill>
            </a:rPr>
            <a:t>God</a:t>
          </a:r>
        </a:p>
        <a:p>
          <a:pPr lvl="0" algn="ctr" defTabSz="2000250">
            <a:lnSpc>
              <a:spcPct val="90000"/>
            </a:lnSpc>
            <a:spcBef>
              <a:spcPct val="0"/>
            </a:spcBef>
            <a:spcAft>
              <a:spcPct val="35000"/>
            </a:spcAft>
          </a:pPr>
          <a:r>
            <a:rPr lang="id-ID" sz="4500" b="1" kern="1200" dirty="0" smtClean="0">
              <a:solidFill>
                <a:schemeClr val="tx1"/>
              </a:solidFill>
            </a:rPr>
            <a:t>First</a:t>
          </a:r>
          <a:endParaRPr lang="id-ID" sz="4500" b="1" kern="1200" dirty="0">
            <a:solidFill>
              <a:schemeClr val="tx1"/>
            </a:solidFill>
          </a:endParaRPr>
        </a:p>
      </dsp:txBody>
      <dsp:txXfrm>
        <a:off x="423253" y="1890768"/>
        <a:ext cx="2623620" cy="2607627"/>
      </dsp:txXfrm>
    </dsp:sp>
    <dsp:sp modelId="{B1F2D29A-EF47-4D3F-8E31-B8097AE872F4}">
      <dsp:nvSpPr>
        <dsp:cNvPr id="0" name=""/>
        <dsp:cNvSpPr/>
      </dsp:nvSpPr>
      <dsp:spPr>
        <a:xfrm>
          <a:off x="3107544" y="108890"/>
          <a:ext cx="1173432" cy="117343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7F7C6F-CA85-40C5-9681-A22C70C52B80}">
      <dsp:nvSpPr>
        <dsp:cNvPr id="0" name=""/>
        <dsp:cNvSpPr/>
      </dsp:nvSpPr>
      <dsp:spPr>
        <a:xfrm>
          <a:off x="4280976" y="108890"/>
          <a:ext cx="3507302" cy="1173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40640" rIns="81280" bIns="40640" numCol="1" spcCol="1270" anchor="ctr" anchorCtr="0">
          <a:noAutofit/>
        </a:bodyPr>
        <a:lstStyle/>
        <a:p>
          <a:pPr lvl="0" algn="l" defTabSz="1422400">
            <a:lnSpc>
              <a:spcPct val="90000"/>
            </a:lnSpc>
            <a:spcBef>
              <a:spcPct val="0"/>
            </a:spcBef>
            <a:spcAft>
              <a:spcPct val="35000"/>
            </a:spcAft>
          </a:pPr>
          <a:r>
            <a:rPr lang="id-ID" sz="3200" b="1" kern="1200" dirty="0" smtClean="0">
              <a:solidFill>
                <a:srgbClr val="FF0000"/>
              </a:solidFill>
            </a:rPr>
            <a:t>G</a:t>
          </a:r>
          <a:r>
            <a:rPr lang="id-ID" sz="3200" kern="1200" dirty="0" smtClean="0"/>
            <a:t>uided by His Word (Mazmur 119: 105)</a:t>
          </a:r>
          <a:endParaRPr lang="id-ID" sz="3200" kern="1200" dirty="0"/>
        </a:p>
      </dsp:txBody>
      <dsp:txXfrm>
        <a:off x="4280976" y="108890"/>
        <a:ext cx="3507302" cy="1173432"/>
      </dsp:txXfrm>
    </dsp:sp>
    <dsp:sp modelId="{FA3C8575-DDDF-4ED1-8299-1612BC2CE0C0}">
      <dsp:nvSpPr>
        <dsp:cNvPr id="0" name=""/>
        <dsp:cNvSpPr/>
      </dsp:nvSpPr>
      <dsp:spPr>
        <a:xfrm>
          <a:off x="3107544" y="1493540"/>
          <a:ext cx="1173432" cy="117343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241CC-1FEA-449F-B7A2-C43BF216AFC5}">
      <dsp:nvSpPr>
        <dsp:cNvPr id="0" name=""/>
        <dsp:cNvSpPr/>
      </dsp:nvSpPr>
      <dsp:spPr>
        <a:xfrm>
          <a:off x="4280976" y="1493540"/>
          <a:ext cx="3507302" cy="1173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40640" rIns="81280" bIns="40640" numCol="1" spcCol="1270" anchor="ctr" anchorCtr="0">
          <a:noAutofit/>
        </a:bodyPr>
        <a:lstStyle/>
        <a:p>
          <a:pPr lvl="0" algn="l" defTabSz="1422400">
            <a:lnSpc>
              <a:spcPct val="90000"/>
            </a:lnSpc>
            <a:spcBef>
              <a:spcPct val="0"/>
            </a:spcBef>
            <a:spcAft>
              <a:spcPct val="35000"/>
            </a:spcAft>
          </a:pPr>
          <a:r>
            <a:rPr lang="id-ID" sz="3200" b="1" kern="1200" dirty="0" smtClean="0">
              <a:solidFill>
                <a:srgbClr val="FF0000"/>
              </a:solidFill>
            </a:rPr>
            <a:t>O</a:t>
          </a:r>
          <a:r>
            <a:rPr lang="id-ID" sz="3200" kern="1200" dirty="0" smtClean="0"/>
            <a:t>ffer everything to Him (Fil 4: 6)</a:t>
          </a:r>
          <a:endParaRPr lang="id-ID" sz="3200" kern="1200" dirty="0"/>
        </a:p>
      </dsp:txBody>
      <dsp:txXfrm>
        <a:off x="4280976" y="1493540"/>
        <a:ext cx="3507302" cy="1173432"/>
      </dsp:txXfrm>
    </dsp:sp>
    <dsp:sp modelId="{4B8823B2-B0B2-41E6-960F-C9BBC23FD2EC}">
      <dsp:nvSpPr>
        <dsp:cNvPr id="0" name=""/>
        <dsp:cNvSpPr/>
      </dsp:nvSpPr>
      <dsp:spPr>
        <a:xfrm>
          <a:off x="3107544" y="2878190"/>
          <a:ext cx="1173432" cy="1173432"/>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4C4839-5AAC-4A72-B297-0DF1C481D4AF}">
      <dsp:nvSpPr>
        <dsp:cNvPr id="0" name=""/>
        <dsp:cNvSpPr/>
      </dsp:nvSpPr>
      <dsp:spPr>
        <a:xfrm>
          <a:off x="4280976" y="2878190"/>
          <a:ext cx="3507302" cy="1173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40640" rIns="81280" bIns="40640" numCol="1" spcCol="1270" anchor="ctr" anchorCtr="0">
          <a:noAutofit/>
        </a:bodyPr>
        <a:lstStyle/>
        <a:p>
          <a:pPr lvl="0" algn="l" defTabSz="1422400">
            <a:lnSpc>
              <a:spcPct val="90000"/>
            </a:lnSpc>
            <a:spcBef>
              <a:spcPct val="0"/>
            </a:spcBef>
            <a:spcAft>
              <a:spcPct val="35000"/>
            </a:spcAft>
          </a:pPr>
          <a:r>
            <a:rPr lang="id-ID" sz="3200" b="1" kern="1200" dirty="0" smtClean="0">
              <a:solidFill>
                <a:srgbClr val="FF0000"/>
              </a:solidFill>
            </a:rPr>
            <a:t>D</a:t>
          </a:r>
          <a:r>
            <a:rPr lang="id-ID" sz="3200" kern="1200" dirty="0" smtClean="0"/>
            <a:t>o it for God</a:t>
          </a:r>
        </a:p>
        <a:p>
          <a:pPr lvl="0" algn="l" defTabSz="1422400">
            <a:lnSpc>
              <a:spcPct val="90000"/>
            </a:lnSpc>
            <a:spcBef>
              <a:spcPct val="0"/>
            </a:spcBef>
            <a:spcAft>
              <a:spcPct val="35000"/>
            </a:spcAft>
          </a:pPr>
          <a:r>
            <a:rPr lang="id-ID" sz="3200" kern="1200" dirty="0" smtClean="0"/>
            <a:t>(Kolose 3: 23)</a:t>
          </a:r>
          <a:endParaRPr lang="id-ID" sz="3200" kern="1200" dirty="0"/>
        </a:p>
      </dsp:txBody>
      <dsp:txXfrm>
        <a:off x="4280976" y="2878190"/>
        <a:ext cx="3507302" cy="1173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E8B23-9344-4CF7-8FE1-211DB50CE8F5}">
      <dsp:nvSpPr>
        <dsp:cNvPr id="0" name=""/>
        <dsp:cNvSpPr/>
      </dsp:nvSpPr>
      <dsp:spPr>
        <a:xfrm>
          <a:off x="0" y="3888603"/>
          <a:ext cx="7992888"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2E0DD-725E-44D9-A44E-24C1EA63A735}">
      <dsp:nvSpPr>
        <dsp:cNvPr id="0" name=""/>
        <dsp:cNvSpPr/>
      </dsp:nvSpPr>
      <dsp:spPr>
        <a:xfrm>
          <a:off x="0" y="2720344"/>
          <a:ext cx="7992888"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B4251-B06C-4B0B-AD8E-4A18DF6D8E1F}">
      <dsp:nvSpPr>
        <dsp:cNvPr id="0" name=""/>
        <dsp:cNvSpPr/>
      </dsp:nvSpPr>
      <dsp:spPr>
        <a:xfrm>
          <a:off x="0" y="1552084"/>
          <a:ext cx="7992888"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170C5D-3283-4111-B8DF-9556B94BA385}">
      <dsp:nvSpPr>
        <dsp:cNvPr id="0" name=""/>
        <dsp:cNvSpPr/>
      </dsp:nvSpPr>
      <dsp:spPr>
        <a:xfrm>
          <a:off x="0" y="383825"/>
          <a:ext cx="7992888"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888B2-0FE7-414C-A700-07CD07F698B4}">
      <dsp:nvSpPr>
        <dsp:cNvPr id="0" name=""/>
        <dsp:cNvSpPr/>
      </dsp:nvSpPr>
      <dsp:spPr>
        <a:xfrm>
          <a:off x="2078150" y="826"/>
          <a:ext cx="5914737" cy="3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MANFAAT</a:t>
          </a:r>
          <a:endParaRPr lang="en-US" sz="2000" b="1" kern="1200" dirty="0">
            <a:effectLst>
              <a:outerShdw blurRad="38100" dist="38100" dir="2700000" algn="tl">
                <a:srgbClr val="000000">
                  <a:alpha val="43137"/>
                </a:srgbClr>
              </a:outerShdw>
            </a:effectLst>
          </a:endParaRPr>
        </a:p>
      </dsp:txBody>
      <dsp:txXfrm>
        <a:off x="2078150" y="826"/>
        <a:ext cx="5914737" cy="382998"/>
      </dsp:txXfrm>
    </dsp:sp>
    <dsp:sp modelId="{1F4D6561-2E53-44A3-B286-1303EA820278}">
      <dsp:nvSpPr>
        <dsp:cNvPr id="0" name=""/>
        <dsp:cNvSpPr/>
      </dsp:nvSpPr>
      <dsp:spPr>
        <a:xfrm>
          <a:off x="0" y="826"/>
          <a:ext cx="2078150" cy="382998"/>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1</a:t>
          </a:r>
          <a:endParaRPr lang="en-US" sz="2000" kern="1200" dirty="0"/>
        </a:p>
      </dsp:txBody>
      <dsp:txXfrm>
        <a:off x="18700" y="19526"/>
        <a:ext cx="2040750" cy="364298"/>
      </dsp:txXfrm>
    </dsp:sp>
    <dsp:sp modelId="{B4181E30-A9F1-4D27-89DA-63540E248D4A}">
      <dsp:nvSpPr>
        <dsp:cNvPr id="0" name=""/>
        <dsp:cNvSpPr/>
      </dsp:nvSpPr>
      <dsp:spPr>
        <a:xfrm>
          <a:off x="0" y="383825"/>
          <a:ext cx="7992888" cy="76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t>Apa</a:t>
          </a:r>
          <a:r>
            <a:rPr lang="en-US" sz="2400" kern="1200" dirty="0" smtClean="0"/>
            <a:t> </a:t>
          </a:r>
          <a:r>
            <a:rPr lang="en-US" sz="2400" kern="1200" dirty="0" err="1" smtClean="0"/>
            <a:t>manfaat</a:t>
          </a:r>
          <a:r>
            <a:rPr lang="en-US" sz="2400" kern="1200" dirty="0" smtClean="0"/>
            <a:t> </a:t>
          </a:r>
          <a:r>
            <a:rPr lang="en-US" sz="2400" kern="1200" dirty="0" err="1" smtClean="0"/>
            <a:t>dari</a:t>
          </a:r>
          <a:r>
            <a:rPr lang="en-US" sz="2400" kern="1200" dirty="0" smtClean="0"/>
            <a:t> </a:t>
          </a:r>
          <a:r>
            <a:rPr lang="en-US" sz="2400" kern="1200" dirty="0" err="1" smtClean="0"/>
            <a:t>produk</a:t>
          </a:r>
          <a:r>
            <a:rPr lang="en-US" sz="2400" kern="1200" dirty="0" smtClean="0"/>
            <a:t>/</a:t>
          </a:r>
          <a:r>
            <a:rPr lang="en-US" sz="2400" kern="1200" dirty="0" err="1" smtClean="0"/>
            <a:t>jasa</a:t>
          </a:r>
          <a:r>
            <a:rPr lang="en-US" sz="2400" kern="1200" dirty="0" smtClean="0"/>
            <a:t> </a:t>
          </a:r>
          <a:r>
            <a:rPr lang="en-US" sz="2400" kern="1200" dirty="0" err="1" smtClean="0"/>
            <a:t>anda</a:t>
          </a:r>
          <a:r>
            <a:rPr lang="en-US" sz="2400" kern="1200" dirty="0" smtClean="0"/>
            <a:t>?</a:t>
          </a:r>
          <a:endParaRPr lang="en-US" sz="2400" kern="1200" dirty="0"/>
        </a:p>
      </dsp:txBody>
      <dsp:txXfrm>
        <a:off x="0" y="383825"/>
        <a:ext cx="7992888" cy="766111"/>
      </dsp:txXfrm>
    </dsp:sp>
    <dsp:sp modelId="{5539E0D7-931F-44A4-8CA7-259B54BFE254}">
      <dsp:nvSpPr>
        <dsp:cNvPr id="0" name=""/>
        <dsp:cNvSpPr/>
      </dsp:nvSpPr>
      <dsp:spPr>
        <a:xfrm>
          <a:off x="2078150" y="1169086"/>
          <a:ext cx="5914737" cy="3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PESAING</a:t>
          </a:r>
          <a:endParaRPr lang="en-US" sz="2000" b="1" kern="1200" dirty="0">
            <a:effectLst>
              <a:outerShdw blurRad="38100" dist="38100" dir="2700000" algn="tl">
                <a:srgbClr val="000000">
                  <a:alpha val="43137"/>
                </a:srgbClr>
              </a:outerShdw>
            </a:effectLst>
          </a:endParaRPr>
        </a:p>
      </dsp:txBody>
      <dsp:txXfrm>
        <a:off x="2078150" y="1169086"/>
        <a:ext cx="5914737" cy="382998"/>
      </dsp:txXfrm>
    </dsp:sp>
    <dsp:sp modelId="{AD6E203A-29E2-4ECA-942A-39BCF55F5F1B}">
      <dsp:nvSpPr>
        <dsp:cNvPr id="0" name=""/>
        <dsp:cNvSpPr/>
      </dsp:nvSpPr>
      <dsp:spPr>
        <a:xfrm>
          <a:off x="0" y="1169086"/>
          <a:ext cx="2078150" cy="382998"/>
        </a:xfrm>
        <a:prstGeom prst="round2SameRect">
          <a:avLst>
            <a:gd name="adj1" fmla="val 16670"/>
            <a:gd name="adj2" fmla="val 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2</a:t>
          </a:r>
          <a:endParaRPr lang="en-US" sz="2000" kern="1200" dirty="0"/>
        </a:p>
      </dsp:txBody>
      <dsp:txXfrm>
        <a:off x="18700" y="1187786"/>
        <a:ext cx="2040750" cy="364298"/>
      </dsp:txXfrm>
    </dsp:sp>
    <dsp:sp modelId="{83501416-FB94-48BC-8BF7-CA835BDD3683}">
      <dsp:nvSpPr>
        <dsp:cNvPr id="0" name=""/>
        <dsp:cNvSpPr/>
      </dsp:nvSpPr>
      <dsp:spPr>
        <a:xfrm>
          <a:off x="0" y="1552084"/>
          <a:ext cx="7992888" cy="76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t>Apakah</a:t>
          </a:r>
          <a:r>
            <a:rPr lang="en-US" sz="2400" kern="1200" dirty="0" smtClean="0"/>
            <a:t> </a:t>
          </a:r>
          <a:r>
            <a:rPr lang="en-US" sz="2400" kern="1200" dirty="0" err="1" smtClean="0"/>
            <a:t>ada</a:t>
          </a:r>
          <a:r>
            <a:rPr lang="en-US" sz="2400" kern="1200" dirty="0" smtClean="0"/>
            <a:t> </a:t>
          </a:r>
          <a:r>
            <a:rPr lang="en-US" sz="2400" kern="1200" dirty="0" err="1" smtClean="0"/>
            <a:t>produk</a:t>
          </a:r>
          <a:r>
            <a:rPr lang="en-US" sz="2400" kern="1200" dirty="0" smtClean="0"/>
            <a:t>/</a:t>
          </a:r>
          <a:r>
            <a:rPr lang="en-US" sz="2400" kern="1200" dirty="0" err="1" smtClean="0"/>
            <a:t>jasa</a:t>
          </a:r>
          <a:r>
            <a:rPr lang="en-US" sz="2400" kern="1200" dirty="0" smtClean="0"/>
            <a:t> </a:t>
          </a:r>
          <a:r>
            <a:rPr lang="en-US" sz="2400" kern="1200" dirty="0" err="1" smtClean="0"/>
            <a:t>serupa</a:t>
          </a:r>
          <a:r>
            <a:rPr lang="en-US" sz="2400" kern="1200" dirty="0" smtClean="0"/>
            <a:t>/</a:t>
          </a:r>
          <a:r>
            <a:rPr lang="en-US" sz="2400" kern="1200" dirty="0" err="1" smtClean="0"/>
            <a:t>pesaing</a:t>
          </a:r>
          <a:r>
            <a:rPr lang="en-US" sz="2400" kern="1200" dirty="0" smtClean="0"/>
            <a:t>?</a:t>
          </a:r>
          <a:endParaRPr lang="en-US" sz="2400" kern="1200" dirty="0"/>
        </a:p>
      </dsp:txBody>
      <dsp:txXfrm>
        <a:off x="0" y="1552084"/>
        <a:ext cx="7992888" cy="766111"/>
      </dsp:txXfrm>
    </dsp:sp>
    <dsp:sp modelId="{E778FF1A-9193-478B-8759-E9DAFA02A989}">
      <dsp:nvSpPr>
        <dsp:cNvPr id="0" name=""/>
        <dsp:cNvSpPr/>
      </dsp:nvSpPr>
      <dsp:spPr>
        <a:xfrm>
          <a:off x="2078150" y="2337345"/>
          <a:ext cx="5914737" cy="3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KEUNGGULAN</a:t>
          </a:r>
          <a:endParaRPr lang="en-US" sz="2000" b="1" kern="1200" dirty="0">
            <a:effectLst>
              <a:outerShdw blurRad="38100" dist="38100" dir="2700000" algn="tl">
                <a:srgbClr val="000000">
                  <a:alpha val="43137"/>
                </a:srgbClr>
              </a:outerShdw>
            </a:effectLst>
          </a:endParaRPr>
        </a:p>
      </dsp:txBody>
      <dsp:txXfrm>
        <a:off x="2078150" y="2337345"/>
        <a:ext cx="5914737" cy="382998"/>
      </dsp:txXfrm>
    </dsp:sp>
    <dsp:sp modelId="{7EEA3829-8C44-4FFA-A4E5-E44B98982355}">
      <dsp:nvSpPr>
        <dsp:cNvPr id="0" name=""/>
        <dsp:cNvSpPr/>
      </dsp:nvSpPr>
      <dsp:spPr>
        <a:xfrm>
          <a:off x="0" y="2337345"/>
          <a:ext cx="2078150" cy="382998"/>
        </a:xfrm>
        <a:prstGeom prst="round2SameRect">
          <a:avLst>
            <a:gd name="adj1" fmla="val 16670"/>
            <a:gd name="adj2" fmla="val 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3</a:t>
          </a:r>
          <a:endParaRPr lang="en-US" sz="2000" kern="1200" dirty="0"/>
        </a:p>
      </dsp:txBody>
      <dsp:txXfrm>
        <a:off x="18700" y="2356045"/>
        <a:ext cx="2040750" cy="364298"/>
      </dsp:txXfrm>
    </dsp:sp>
    <dsp:sp modelId="{B77BF443-A9B1-4267-B1DE-2FC9FA163BCB}">
      <dsp:nvSpPr>
        <dsp:cNvPr id="0" name=""/>
        <dsp:cNvSpPr/>
      </dsp:nvSpPr>
      <dsp:spPr>
        <a:xfrm>
          <a:off x="0" y="2720344"/>
          <a:ext cx="7992888" cy="76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t>Apa</a:t>
          </a:r>
          <a:r>
            <a:rPr lang="en-US" sz="2400" kern="1200" dirty="0" smtClean="0"/>
            <a:t> </a:t>
          </a:r>
          <a:r>
            <a:rPr lang="en-US" sz="2400" kern="1200" dirty="0" err="1" smtClean="0"/>
            <a:t>keunggulan</a:t>
          </a:r>
          <a:r>
            <a:rPr lang="en-US" sz="2400" kern="1200" dirty="0" smtClean="0"/>
            <a:t> </a:t>
          </a:r>
          <a:r>
            <a:rPr lang="en-US" sz="2400" kern="1200" dirty="0" err="1" smtClean="0"/>
            <a:t>produk</a:t>
          </a:r>
          <a:r>
            <a:rPr lang="en-US" sz="2400" kern="1200" dirty="0" smtClean="0"/>
            <a:t>/</a:t>
          </a:r>
          <a:r>
            <a:rPr lang="en-US" sz="2400" kern="1200" dirty="0" err="1" smtClean="0"/>
            <a:t>jasa</a:t>
          </a:r>
          <a:r>
            <a:rPr lang="en-US" sz="2400" kern="1200" dirty="0" smtClean="0"/>
            <a:t> </a:t>
          </a:r>
          <a:r>
            <a:rPr lang="en-US" sz="2400" kern="1200" dirty="0" err="1" smtClean="0"/>
            <a:t>anda</a:t>
          </a:r>
          <a:r>
            <a:rPr lang="en-US" sz="2400" kern="1200" dirty="0" smtClean="0"/>
            <a:t> vs </a:t>
          </a:r>
          <a:r>
            <a:rPr lang="en-US" sz="2400" kern="1200" dirty="0" err="1" smtClean="0"/>
            <a:t>produk</a:t>
          </a:r>
          <a:r>
            <a:rPr lang="en-US" sz="2400" kern="1200" dirty="0" smtClean="0"/>
            <a:t>/</a:t>
          </a:r>
          <a:r>
            <a:rPr lang="en-US" sz="2400" kern="1200" dirty="0" err="1" smtClean="0"/>
            <a:t>jasa</a:t>
          </a:r>
          <a:r>
            <a:rPr lang="en-US" sz="2400" kern="1200" dirty="0" smtClean="0"/>
            <a:t> </a:t>
          </a:r>
          <a:r>
            <a:rPr lang="en-US" sz="2400" kern="1200" dirty="0" err="1" smtClean="0"/>
            <a:t>pesaing</a:t>
          </a:r>
          <a:r>
            <a:rPr lang="en-US" sz="2400" kern="1200" dirty="0" smtClean="0"/>
            <a:t>?</a:t>
          </a:r>
          <a:endParaRPr lang="en-US" sz="2400" kern="1200" dirty="0"/>
        </a:p>
      </dsp:txBody>
      <dsp:txXfrm>
        <a:off x="0" y="2720344"/>
        <a:ext cx="7992888" cy="766111"/>
      </dsp:txXfrm>
    </dsp:sp>
    <dsp:sp modelId="{F049699F-52E1-4888-BC56-0422150C54E3}">
      <dsp:nvSpPr>
        <dsp:cNvPr id="0" name=""/>
        <dsp:cNvSpPr/>
      </dsp:nvSpPr>
      <dsp:spPr>
        <a:xfrm>
          <a:off x="2078150" y="3505605"/>
          <a:ext cx="5914737" cy="38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DESKRIPSI PRODUK</a:t>
          </a:r>
          <a:endParaRPr lang="en-US" sz="2000" b="1" kern="1200" dirty="0">
            <a:effectLst>
              <a:outerShdw blurRad="38100" dist="38100" dir="2700000" algn="tl">
                <a:srgbClr val="000000">
                  <a:alpha val="43137"/>
                </a:srgbClr>
              </a:outerShdw>
            </a:effectLst>
          </a:endParaRPr>
        </a:p>
      </dsp:txBody>
      <dsp:txXfrm>
        <a:off x="2078150" y="3505605"/>
        <a:ext cx="5914737" cy="382998"/>
      </dsp:txXfrm>
    </dsp:sp>
    <dsp:sp modelId="{1F7FB906-46EA-4BCD-8171-E247A757B93E}">
      <dsp:nvSpPr>
        <dsp:cNvPr id="0" name=""/>
        <dsp:cNvSpPr/>
      </dsp:nvSpPr>
      <dsp:spPr>
        <a:xfrm>
          <a:off x="0" y="3505605"/>
          <a:ext cx="2078150" cy="382998"/>
        </a:xfrm>
        <a:prstGeom prst="round2SameRect">
          <a:avLst>
            <a:gd name="adj1" fmla="val 16670"/>
            <a:gd name="adj2" fmla="val 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4</a:t>
          </a:r>
          <a:endParaRPr lang="en-US" sz="2000" kern="1200" dirty="0"/>
        </a:p>
      </dsp:txBody>
      <dsp:txXfrm>
        <a:off x="18700" y="3524305"/>
        <a:ext cx="2040750" cy="364298"/>
      </dsp:txXfrm>
    </dsp:sp>
    <dsp:sp modelId="{32BAC8D8-7638-4485-BDA4-638107B86505}">
      <dsp:nvSpPr>
        <dsp:cNvPr id="0" name=""/>
        <dsp:cNvSpPr/>
      </dsp:nvSpPr>
      <dsp:spPr>
        <a:xfrm>
          <a:off x="0" y="3888603"/>
          <a:ext cx="7992888" cy="76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t>Deskripsi</a:t>
          </a:r>
          <a:r>
            <a:rPr lang="en-US" sz="2400" kern="1200" dirty="0" smtClean="0"/>
            <a:t> </a:t>
          </a:r>
          <a:r>
            <a:rPr lang="en-US" sz="2400" kern="1200" dirty="0" err="1" smtClean="0"/>
            <a:t>rinci</a:t>
          </a:r>
          <a:r>
            <a:rPr lang="en-US" sz="2400" kern="1200" dirty="0" smtClean="0"/>
            <a:t> </a:t>
          </a:r>
          <a:r>
            <a:rPr lang="en-US" sz="2400" kern="1200" dirty="0" err="1" smtClean="0"/>
            <a:t>tentang</a:t>
          </a:r>
          <a:r>
            <a:rPr lang="en-US" sz="2400" kern="1200" dirty="0" smtClean="0"/>
            <a:t> </a:t>
          </a:r>
          <a:r>
            <a:rPr lang="en-US" sz="2400" kern="1200" dirty="0" err="1" smtClean="0"/>
            <a:t>produk</a:t>
          </a:r>
          <a:r>
            <a:rPr lang="en-US" sz="2400" kern="1200" dirty="0" smtClean="0"/>
            <a:t>/</a:t>
          </a:r>
          <a:r>
            <a:rPr lang="en-US" sz="2400" kern="1200" dirty="0" err="1" smtClean="0"/>
            <a:t>jasa</a:t>
          </a:r>
          <a:r>
            <a:rPr lang="en-US" sz="2400" kern="1200" dirty="0" smtClean="0"/>
            <a:t> </a:t>
          </a:r>
          <a:r>
            <a:rPr lang="en-US" sz="2400" kern="1200" dirty="0" err="1" smtClean="0"/>
            <a:t>anda</a:t>
          </a:r>
          <a:r>
            <a:rPr lang="en-US" sz="2400" kern="1200" dirty="0" smtClean="0"/>
            <a:t>?</a:t>
          </a:r>
          <a:endParaRPr lang="en-US" sz="2400" kern="1200" dirty="0"/>
        </a:p>
      </dsp:txBody>
      <dsp:txXfrm>
        <a:off x="0" y="3888603"/>
        <a:ext cx="7992888" cy="766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EF54A-C170-4494-9B52-FDDE81A2B968}">
      <dsp:nvSpPr>
        <dsp:cNvPr id="0" name=""/>
        <dsp:cNvSpPr/>
      </dsp:nvSpPr>
      <dsp:spPr>
        <a:xfrm>
          <a:off x="331479" y="1422"/>
          <a:ext cx="979284" cy="97928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BC51473-855D-4C52-9230-0C740A7294A6}">
      <dsp:nvSpPr>
        <dsp:cNvPr id="0" name=""/>
        <dsp:cNvSpPr/>
      </dsp:nvSpPr>
      <dsp:spPr>
        <a:xfrm>
          <a:off x="821121" y="1422"/>
          <a:ext cx="5224843" cy="97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US" sz="2400" kern="1200" dirty="0" smtClean="0"/>
            <a:t>1. </a:t>
          </a:r>
          <a:r>
            <a:rPr lang="en-US" sz="2400" b="1" kern="1200" dirty="0" err="1" smtClean="0">
              <a:solidFill>
                <a:srgbClr val="C00000"/>
              </a:solidFill>
            </a:rPr>
            <a:t>Kekuatan</a:t>
          </a:r>
          <a:r>
            <a:rPr lang="en-US" sz="2400" kern="1200" dirty="0" smtClean="0">
              <a:solidFill>
                <a:srgbClr val="C00000"/>
              </a:solidFill>
            </a:rPr>
            <a:t> </a:t>
          </a:r>
          <a:r>
            <a:rPr lang="en-US" sz="2400" kern="1200" dirty="0" err="1" smtClean="0"/>
            <a:t>bisnis</a:t>
          </a:r>
          <a:r>
            <a:rPr lang="en-US" sz="2400" kern="1200" dirty="0" smtClean="0"/>
            <a:t> </a:t>
          </a:r>
          <a:r>
            <a:rPr lang="en-US" sz="2400" kern="1200" dirty="0" err="1" smtClean="0"/>
            <a:t>anda</a:t>
          </a:r>
          <a:r>
            <a:rPr lang="en-US" sz="2400" kern="1200" dirty="0" smtClean="0"/>
            <a:t>?</a:t>
          </a:r>
          <a:endParaRPr lang="en-US" sz="2400" kern="1200" dirty="0"/>
        </a:p>
      </dsp:txBody>
      <dsp:txXfrm>
        <a:off x="821121" y="1422"/>
        <a:ext cx="5224843" cy="979284"/>
      </dsp:txXfrm>
    </dsp:sp>
    <dsp:sp modelId="{654929B7-5D01-4665-B565-954855E0B2EF}">
      <dsp:nvSpPr>
        <dsp:cNvPr id="0" name=""/>
        <dsp:cNvSpPr/>
      </dsp:nvSpPr>
      <dsp:spPr>
        <a:xfrm>
          <a:off x="331479" y="980707"/>
          <a:ext cx="979284" cy="979284"/>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3083802-B092-456B-81CD-2DCC325DC7F2}">
      <dsp:nvSpPr>
        <dsp:cNvPr id="0" name=""/>
        <dsp:cNvSpPr/>
      </dsp:nvSpPr>
      <dsp:spPr>
        <a:xfrm>
          <a:off x="821121" y="980707"/>
          <a:ext cx="5224843" cy="97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US" sz="2400" kern="1200" dirty="0" smtClean="0"/>
            <a:t>2. </a:t>
          </a:r>
          <a:r>
            <a:rPr lang="en-US" sz="2400" b="1" kern="1200" dirty="0" err="1" smtClean="0">
              <a:solidFill>
                <a:schemeClr val="tx2"/>
              </a:solidFill>
            </a:rPr>
            <a:t>Kelemahan</a:t>
          </a:r>
          <a:r>
            <a:rPr lang="en-US" sz="2400" kern="1200" dirty="0" smtClean="0">
              <a:solidFill>
                <a:schemeClr val="tx2"/>
              </a:solidFill>
            </a:rPr>
            <a:t> </a:t>
          </a:r>
          <a:r>
            <a:rPr lang="en-US" sz="2400" kern="1200" dirty="0" err="1" smtClean="0"/>
            <a:t>bisnis</a:t>
          </a:r>
          <a:r>
            <a:rPr lang="en-US" sz="2400" kern="1200" dirty="0" smtClean="0"/>
            <a:t> </a:t>
          </a:r>
          <a:r>
            <a:rPr lang="en-US" sz="2400" kern="1200" dirty="0" err="1" smtClean="0"/>
            <a:t>anda</a:t>
          </a:r>
          <a:r>
            <a:rPr lang="en-US" sz="2400" kern="1200" dirty="0" smtClean="0"/>
            <a:t>?</a:t>
          </a:r>
          <a:endParaRPr lang="en-US" sz="2400" kern="1200" dirty="0"/>
        </a:p>
      </dsp:txBody>
      <dsp:txXfrm>
        <a:off x="821121" y="980707"/>
        <a:ext cx="5224843" cy="979284"/>
      </dsp:txXfrm>
    </dsp:sp>
    <dsp:sp modelId="{11B41584-243C-4306-8C5F-A0AE179D83DB}">
      <dsp:nvSpPr>
        <dsp:cNvPr id="0" name=""/>
        <dsp:cNvSpPr/>
      </dsp:nvSpPr>
      <dsp:spPr>
        <a:xfrm>
          <a:off x="331479" y="1959992"/>
          <a:ext cx="979284" cy="979284"/>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F66CB6C-9ACD-431A-B492-4F8755BE4E59}">
      <dsp:nvSpPr>
        <dsp:cNvPr id="0" name=""/>
        <dsp:cNvSpPr/>
      </dsp:nvSpPr>
      <dsp:spPr>
        <a:xfrm>
          <a:off x="821121" y="1959992"/>
          <a:ext cx="5224843" cy="97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US" sz="2400" kern="1200" dirty="0" smtClean="0"/>
            <a:t>3. </a:t>
          </a:r>
          <a:r>
            <a:rPr lang="en-US" sz="2400" b="1" kern="1200" dirty="0" err="1" smtClean="0">
              <a:solidFill>
                <a:schemeClr val="accent6"/>
              </a:solidFill>
            </a:rPr>
            <a:t>Kesempatan</a:t>
          </a:r>
          <a:r>
            <a:rPr lang="en-US" sz="2400" b="1" kern="1200" dirty="0" smtClean="0">
              <a:solidFill>
                <a:schemeClr val="accent6"/>
              </a:solidFill>
            </a:rPr>
            <a:t>/</a:t>
          </a:r>
          <a:r>
            <a:rPr lang="en-US" sz="2400" b="1" kern="1200" dirty="0" err="1" smtClean="0">
              <a:solidFill>
                <a:schemeClr val="accent6"/>
              </a:solidFill>
            </a:rPr>
            <a:t>peluang</a:t>
          </a:r>
          <a:r>
            <a:rPr lang="en-US" sz="2400" kern="1200" dirty="0" smtClean="0">
              <a:solidFill>
                <a:schemeClr val="accent6"/>
              </a:solidFill>
            </a:rPr>
            <a:t> </a:t>
          </a:r>
          <a:r>
            <a:rPr lang="en-US" sz="2400" kern="1200" dirty="0" err="1" smtClean="0"/>
            <a:t>bisnis</a:t>
          </a:r>
          <a:r>
            <a:rPr lang="en-US" sz="2400" kern="1200" dirty="0" smtClean="0"/>
            <a:t> </a:t>
          </a:r>
          <a:r>
            <a:rPr lang="en-US" sz="2400" kern="1200" dirty="0" err="1" smtClean="0"/>
            <a:t>anda</a:t>
          </a:r>
          <a:r>
            <a:rPr lang="en-US" sz="2400" kern="1200" dirty="0" smtClean="0"/>
            <a:t>?</a:t>
          </a:r>
          <a:endParaRPr lang="en-US" sz="2400" kern="1200" dirty="0"/>
        </a:p>
      </dsp:txBody>
      <dsp:txXfrm>
        <a:off x="821121" y="1959992"/>
        <a:ext cx="5224843" cy="979284"/>
      </dsp:txXfrm>
    </dsp:sp>
    <dsp:sp modelId="{16F80E4E-CB51-4B51-840C-BDC18A5578E8}">
      <dsp:nvSpPr>
        <dsp:cNvPr id="0" name=""/>
        <dsp:cNvSpPr/>
      </dsp:nvSpPr>
      <dsp:spPr>
        <a:xfrm>
          <a:off x="331479" y="2939276"/>
          <a:ext cx="979284" cy="979284"/>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65CB8FB-547E-4EE0-AB74-92753276B905}">
      <dsp:nvSpPr>
        <dsp:cNvPr id="0" name=""/>
        <dsp:cNvSpPr/>
      </dsp:nvSpPr>
      <dsp:spPr>
        <a:xfrm>
          <a:off x="821121" y="2939276"/>
          <a:ext cx="5224843" cy="97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US" sz="2400" kern="1200" dirty="0" smtClean="0"/>
            <a:t>4. </a:t>
          </a:r>
          <a:r>
            <a:rPr lang="en-US" sz="2400" b="1" kern="1200" dirty="0" err="1" smtClean="0"/>
            <a:t>Ancaman</a:t>
          </a:r>
          <a:r>
            <a:rPr lang="en-US" sz="2400" b="1" kern="1200" dirty="0" smtClean="0"/>
            <a:t>/</a:t>
          </a:r>
          <a:r>
            <a:rPr lang="en-US" sz="2400" b="1" kern="1200" dirty="0" err="1" smtClean="0"/>
            <a:t>tantangan</a:t>
          </a:r>
          <a:r>
            <a:rPr lang="en-US" sz="2400" kern="1200" dirty="0" smtClean="0"/>
            <a:t> </a:t>
          </a:r>
          <a:r>
            <a:rPr lang="en-US" sz="2400" kern="1200" dirty="0" err="1" smtClean="0"/>
            <a:t>bisnis</a:t>
          </a:r>
          <a:r>
            <a:rPr lang="en-US" sz="2400" kern="1200" dirty="0" smtClean="0"/>
            <a:t> </a:t>
          </a:r>
          <a:r>
            <a:rPr lang="en-US" sz="2400" kern="1200" dirty="0" err="1" smtClean="0"/>
            <a:t>anda</a:t>
          </a:r>
          <a:r>
            <a:rPr lang="en-US" sz="2400" kern="1200" dirty="0" smtClean="0"/>
            <a:t>?</a:t>
          </a:r>
          <a:endParaRPr lang="en-US" sz="2400" kern="1200" dirty="0"/>
        </a:p>
      </dsp:txBody>
      <dsp:txXfrm>
        <a:off x="821121" y="2939276"/>
        <a:ext cx="5224843" cy="979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FF8ED-2724-4E22-9CD6-AFC26A000CD3}">
      <dsp:nvSpPr>
        <dsp:cNvPr id="0" name=""/>
        <dsp:cNvSpPr/>
      </dsp:nvSpPr>
      <dsp:spPr>
        <a:xfrm>
          <a:off x="969101" y="1558"/>
          <a:ext cx="810627" cy="81062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DBF7504-AB85-47F9-879D-D5A124C97CD2}">
      <dsp:nvSpPr>
        <dsp:cNvPr id="0" name=""/>
        <dsp:cNvSpPr/>
      </dsp:nvSpPr>
      <dsp:spPr>
        <a:xfrm>
          <a:off x="1374415" y="1558"/>
          <a:ext cx="4324994" cy="81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n-US" sz="2200" kern="1200" dirty="0" err="1" smtClean="0"/>
            <a:t>Deskripsi</a:t>
          </a:r>
          <a:r>
            <a:rPr lang="en-US" sz="2200" kern="1200" dirty="0" smtClean="0"/>
            <a:t> </a:t>
          </a:r>
          <a:r>
            <a:rPr lang="en-US" sz="2200" kern="1200" dirty="0" err="1" smtClean="0"/>
            <a:t>pasar</a:t>
          </a:r>
          <a:r>
            <a:rPr lang="en-US" sz="2200" kern="1200" dirty="0" smtClean="0"/>
            <a:t>/</a:t>
          </a:r>
          <a:r>
            <a:rPr lang="en-US" sz="2200" kern="1200" dirty="0" err="1" smtClean="0"/>
            <a:t>ceruk</a:t>
          </a:r>
          <a:r>
            <a:rPr lang="en-US" sz="2200" kern="1200" dirty="0" smtClean="0"/>
            <a:t> </a:t>
          </a:r>
          <a:r>
            <a:rPr lang="en-US" sz="2200" kern="1200" dirty="0" err="1" smtClean="0"/>
            <a:t>pasar</a:t>
          </a:r>
          <a:r>
            <a:rPr lang="en-US" sz="2200" kern="1200" dirty="0" smtClean="0"/>
            <a:t> yang </a:t>
          </a:r>
          <a:r>
            <a:rPr lang="en-US" sz="2200" kern="1200" dirty="0" err="1" smtClean="0"/>
            <a:t>menjadi</a:t>
          </a:r>
          <a:r>
            <a:rPr lang="en-US" sz="2200" kern="1200" dirty="0" smtClean="0"/>
            <a:t> </a:t>
          </a:r>
          <a:r>
            <a:rPr lang="en-US" sz="2200" kern="1200" dirty="0" err="1" smtClean="0"/>
            <a:t>sasaran</a:t>
          </a:r>
          <a:r>
            <a:rPr lang="en-US" sz="2200" kern="1200" dirty="0" smtClean="0"/>
            <a:t> </a:t>
          </a:r>
          <a:r>
            <a:rPr lang="en-US" sz="2200" kern="1200" dirty="0" err="1" smtClean="0"/>
            <a:t>bisnis</a:t>
          </a:r>
          <a:r>
            <a:rPr lang="en-US" sz="2200" kern="1200" dirty="0" smtClean="0"/>
            <a:t>?</a:t>
          </a:r>
          <a:endParaRPr lang="en-US" sz="2200" kern="1200" dirty="0"/>
        </a:p>
      </dsp:txBody>
      <dsp:txXfrm>
        <a:off x="1374415" y="1558"/>
        <a:ext cx="4324994" cy="810627"/>
      </dsp:txXfrm>
    </dsp:sp>
    <dsp:sp modelId="{EFBD795A-E76B-4B09-B718-BCC3CCC8C444}">
      <dsp:nvSpPr>
        <dsp:cNvPr id="0" name=""/>
        <dsp:cNvSpPr/>
      </dsp:nvSpPr>
      <dsp:spPr>
        <a:xfrm>
          <a:off x="969101" y="812186"/>
          <a:ext cx="810627" cy="81062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DE2EE6-5328-4A33-BBEB-4D3D8DC10862}">
      <dsp:nvSpPr>
        <dsp:cNvPr id="0" name=""/>
        <dsp:cNvSpPr/>
      </dsp:nvSpPr>
      <dsp:spPr>
        <a:xfrm>
          <a:off x="1374415" y="812186"/>
          <a:ext cx="4324994" cy="81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n-US" sz="2200" kern="1200" dirty="0" err="1" smtClean="0"/>
            <a:t>Perkiraan</a:t>
          </a:r>
          <a:r>
            <a:rPr lang="en-US" sz="2200" kern="1200" dirty="0" smtClean="0"/>
            <a:t> </a:t>
          </a:r>
          <a:r>
            <a:rPr lang="en-US" sz="2200" kern="1200" dirty="0" err="1" smtClean="0"/>
            <a:t>besar</a:t>
          </a:r>
          <a:r>
            <a:rPr lang="en-US" sz="2200" kern="1200" dirty="0" smtClean="0"/>
            <a:t> </a:t>
          </a:r>
          <a:r>
            <a:rPr lang="en-US" sz="2200" kern="1200" dirty="0" err="1" smtClean="0"/>
            <a:t>pasar</a:t>
          </a:r>
          <a:r>
            <a:rPr lang="en-US" sz="2200" kern="1200" dirty="0" smtClean="0"/>
            <a:t> yang </a:t>
          </a:r>
          <a:r>
            <a:rPr lang="en-US" sz="2200" kern="1200" dirty="0" err="1" smtClean="0"/>
            <a:t>menjadi</a:t>
          </a:r>
          <a:r>
            <a:rPr lang="en-US" sz="2200" kern="1200" dirty="0" smtClean="0"/>
            <a:t> </a:t>
          </a:r>
          <a:r>
            <a:rPr lang="en-US" sz="2200" kern="1200" dirty="0" err="1" smtClean="0"/>
            <a:t>sasaran</a:t>
          </a:r>
          <a:r>
            <a:rPr lang="en-US" sz="2200" kern="1200" dirty="0" smtClean="0"/>
            <a:t> </a:t>
          </a:r>
          <a:r>
            <a:rPr lang="en-US" sz="2200" kern="1200" dirty="0" err="1" smtClean="0"/>
            <a:t>bisnis</a:t>
          </a:r>
          <a:r>
            <a:rPr lang="en-US" sz="2200" kern="1200" dirty="0" smtClean="0"/>
            <a:t>?</a:t>
          </a:r>
          <a:endParaRPr lang="en-US" sz="2200" kern="1200" dirty="0"/>
        </a:p>
      </dsp:txBody>
      <dsp:txXfrm>
        <a:off x="1374415" y="812186"/>
        <a:ext cx="4324994" cy="810627"/>
      </dsp:txXfrm>
    </dsp:sp>
    <dsp:sp modelId="{1C8765E2-C8A5-40D9-A644-59B8356EFED8}">
      <dsp:nvSpPr>
        <dsp:cNvPr id="0" name=""/>
        <dsp:cNvSpPr/>
      </dsp:nvSpPr>
      <dsp:spPr>
        <a:xfrm>
          <a:off x="969101" y="1622813"/>
          <a:ext cx="810627" cy="81062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4CAA140-5CA6-46EE-B488-62814CCECA6D}">
      <dsp:nvSpPr>
        <dsp:cNvPr id="0" name=""/>
        <dsp:cNvSpPr/>
      </dsp:nvSpPr>
      <dsp:spPr>
        <a:xfrm>
          <a:off x="1374415" y="1622813"/>
          <a:ext cx="4324994" cy="81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n-US" sz="2200" kern="1200" dirty="0" err="1" smtClean="0"/>
            <a:t>Perkiraan</a:t>
          </a:r>
          <a:r>
            <a:rPr lang="en-US" sz="2200" kern="1200" dirty="0" smtClean="0"/>
            <a:t> </a:t>
          </a:r>
          <a:r>
            <a:rPr lang="en-US" sz="2200" kern="1200" dirty="0" err="1" smtClean="0"/>
            <a:t>banyak</a:t>
          </a:r>
          <a:r>
            <a:rPr lang="en-US" sz="2200" kern="1200" dirty="0" smtClean="0"/>
            <a:t> </a:t>
          </a:r>
          <a:r>
            <a:rPr lang="en-US" sz="2200" kern="1200" dirty="0" err="1" smtClean="0"/>
            <a:t>pelanggan</a:t>
          </a:r>
          <a:r>
            <a:rPr lang="en-US" sz="2200" kern="1200" dirty="0" smtClean="0"/>
            <a:t> yang </a:t>
          </a:r>
          <a:r>
            <a:rPr lang="en-US" sz="2200" kern="1200" dirty="0" err="1" smtClean="0"/>
            <a:t>bisa</a:t>
          </a:r>
          <a:r>
            <a:rPr lang="en-US" sz="2200" kern="1200" dirty="0" smtClean="0"/>
            <a:t> </a:t>
          </a:r>
          <a:r>
            <a:rPr lang="en-US" sz="2200" kern="1200" dirty="0" err="1" smtClean="0"/>
            <a:t>diperoleh</a:t>
          </a:r>
          <a:r>
            <a:rPr lang="en-US" sz="2200" kern="1200" dirty="0" smtClean="0"/>
            <a:t> </a:t>
          </a:r>
          <a:r>
            <a:rPr lang="en-US" sz="2200" kern="1200" dirty="0" err="1" smtClean="0"/>
            <a:t>dalam</a:t>
          </a:r>
          <a:r>
            <a:rPr lang="en-US" sz="2200" kern="1200" dirty="0" smtClean="0"/>
            <a:t> </a:t>
          </a:r>
          <a:r>
            <a:rPr lang="en-US" sz="2200" kern="1200" dirty="0" err="1" smtClean="0"/>
            <a:t>tahun</a:t>
          </a:r>
          <a:r>
            <a:rPr lang="en-US" sz="2200" kern="1200" dirty="0" smtClean="0"/>
            <a:t> </a:t>
          </a:r>
          <a:r>
            <a:rPr lang="en-US" sz="2200" kern="1200" dirty="0" err="1" smtClean="0"/>
            <a:t>pertama</a:t>
          </a:r>
          <a:r>
            <a:rPr lang="en-US" sz="2200" kern="1200" dirty="0" smtClean="0"/>
            <a:t>?</a:t>
          </a:r>
          <a:endParaRPr lang="en-US" sz="2200" kern="1200" dirty="0"/>
        </a:p>
      </dsp:txBody>
      <dsp:txXfrm>
        <a:off x="1374415" y="1622813"/>
        <a:ext cx="4324994" cy="810627"/>
      </dsp:txXfrm>
    </dsp:sp>
    <dsp:sp modelId="{828D195C-1D31-401A-AE55-DE920BAFFE35}">
      <dsp:nvSpPr>
        <dsp:cNvPr id="0" name=""/>
        <dsp:cNvSpPr/>
      </dsp:nvSpPr>
      <dsp:spPr>
        <a:xfrm>
          <a:off x="969101" y="2433441"/>
          <a:ext cx="810627" cy="81062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7277DE-AD22-4780-99F7-1DD7B849E1F8}">
      <dsp:nvSpPr>
        <dsp:cNvPr id="0" name=""/>
        <dsp:cNvSpPr/>
      </dsp:nvSpPr>
      <dsp:spPr>
        <a:xfrm>
          <a:off x="1374415" y="2433441"/>
          <a:ext cx="4324994" cy="81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n-US" sz="2200" kern="1200" dirty="0" err="1" smtClean="0"/>
            <a:t>Perkiraan</a:t>
          </a:r>
          <a:r>
            <a:rPr lang="en-US" sz="2200" kern="1200" dirty="0" smtClean="0"/>
            <a:t> </a:t>
          </a:r>
          <a:r>
            <a:rPr lang="en-US" sz="2200" kern="1200" dirty="0" err="1" smtClean="0"/>
            <a:t>banyak</a:t>
          </a:r>
          <a:r>
            <a:rPr lang="en-US" sz="2200" kern="1200" dirty="0" smtClean="0"/>
            <a:t> </a:t>
          </a:r>
          <a:r>
            <a:rPr lang="en-US" sz="2200" kern="1200" dirty="0" err="1" smtClean="0"/>
            <a:t>pelanggan</a:t>
          </a:r>
          <a:r>
            <a:rPr lang="en-US" sz="2200" kern="1200" dirty="0" smtClean="0"/>
            <a:t> yang </a:t>
          </a:r>
          <a:r>
            <a:rPr lang="en-US" sz="2200" kern="1200" dirty="0" err="1" smtClean="0"/>
            <a:t>bisa</a:t>
          </a:r>
          <a:r>
            <a:rPr lang="en-US" sz="2200" kern="1200" dirty="0" smtClean="0"/>
            <a:t> </a:t>
          </a:r>
          <a:r>
            <a:rPr lang="en-US" sz="2200" kern="1200" dirty="0" err="1" smtClean="0"/>
            <a:t>diperoleh</a:t>
          </a:r>
          <a:r>
            <a:rPr lang="en-US" sz="2200" kern="1200" dirty="0" smtClean="0"/>
            <a:t> </a:t>
          </a:r>
          <a:r>
            <a:rPr lang="en-US" sz="2200" kern="1200" dirty="0" err="1" smtClean="0"/>
            <a:t>sampai</a:t>
          </a:r>
          <a:r>
            <a:rPr lang="en-US" sz="2200" kern="1200" dirty="0" smtClean="0"/>
            <a:t> </a:t>
          </a:r>
          <a:r>
            <a:rPr lang="en-US" sz="2200" kern="1200" dirty="0" err="1" smtClean="0"/>
            <a:t>tahun</a:t>
          </a:r>
          <a:r>
            <a:rPr lang="en-US" sz="2200" kern="1200" dirty="0" smtClean="0"/>
            <a:t> </a:t>
          </a:r>
          <a:r>
            <a:rPr lang="en-US" sz="2200" kern="1200" dirty="0" err="1" smtClean="0"/>
            <a:t>kedua</a:t>
          </a:r>
          <a:r>
            <a:rPr lang="en-US" sz="2200" kern="1200" dirty="0" smtClean="0"/>
            <a:t>?</a:t>
          </a:r>
          <a:endParaRPr lang="en-US" sz="2200" kern="1200" dirty="0"/>
        </a:p>
      </dsp:txBody>
      <dsp:txXfrm>
        <a:off x="1374415" y="2433441"/>
        <a:ext cx="4324994" cy="810627"/>
      </dsp:txXfrm>
    </dsp:sp>
    <dsp:sp modelId="{1749B527-DEB0-466E-8E92-D54FFF46F27A}">
      <dsp:nvSpPr>
        <dsp:cNvPr id="0" name=""/>
        <dsp:cNvSpPr/>
      </dsp:nvSpPr>
      <dsp:spPr>
        <a:xfrm>
          <a:off x="969101" y="3244068"/>
          <a:ext cx="810627" cy="810627"/>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7F74C29-FD1D-4D58-A835-DD2A63D17935}">
      <dsp:nvSpPr>
        <dsp:cNvPr id="0" name=""/>
        <dsp:cNvSpPr/>
      </dsp:nvSpPr>
      <dsp:spPr>
        <a:xfrm>
          <a:off x="1374415" y="3244068"/>
          <a:ext cx="4324994" cy="81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n-US" sz="2200" kern="1200" dirty="0" err="1" smtClean="0"/>
            <a:t>Perkiraan</a:t>
          </a:r>
          <a:r>
            <a:rPr lang="en-US" sz="2200" kern="1200" dirty="0" smtClean="0"/>
            <a:t> </a:t>
          </a:r>
          <a:r>
            <a:rPr lang="en-US" sz="2200" kern="1200" dirty="0" err="1" smtClean="0"/>
            <a:t>banyak</a:t>
          </a:r>
          <a:r>
            <a:rPr lang="en-US" sz="2200" kern="1200" dirty="0" smtClean="0"/>
            <a:t> </a:t>
          </a:r>
          <a:r>
            <a:rPr lang="en-US" sz="2200" kern="1200" dirty="0" err="1" smtClean="0"/>
            <a:t>pelanggan</a:t>
          </a:r>
          <a:r>
            <a:rPr lang="en-US" sz="2200" kern="1200" dirty="0" smtClean="0"/>
            <a:t> yang </a:t>
          </a:r>
          <a:r>
            <a:rPr lang="en-US" sz="2200" kern="1200" dirty="0" err="1" smtClean="0"/>
            <a:t>bisa</a:t>
          </a:r>
          <a:r>
            <a:rPr lang="en-US" sz="2200" kern="1200" dirty="0" smtClean="0"/>
            <a:t> </a:t>
          </a:r>
          <a:r>
            <a:rPr lang="en-US" sz="2200" kern="1200" dirty="0" err="1" smtClean="0"/>
            <a:t>diperoleh</a:t>
          </a:r>
          <a:r>
            <a:rPr lang="en-US" sz="2200" kern="1200" dirty="0" smtClean="0"/>
            <a:t> </a:t>
          </a:r>
          <a:r>
            <a:rPr lang="en-US" sz="2200" kern="1200" dirty="0" err="1" smtClean="0"/>
            <a:t>sampai</a:t>
          </a:r>
          <a:r>
            <a:rPr lang="en-US" sz="2200" kern="1200" dirty="0" smtClean="0"/>
            <a:t> </a:t>
          </a:r>
          <a:r>
            <a:rPr lang="en-US" sz="2200" kern="1200" dirty="0" err="1" smtClean="0"/>
            <a:t>tahun</a:t>
          </a:r>
          <a:r>
            <a:rPr lang="en-US" sz="2200" kern="1200" dirty="0" smtClean="0"/>
            <a:t> </a:t>
          </a:r>
          <a:r>
            <a:rPr lang="en-US" sz="2200" kern="1200" dirty="0" err="1" smtClean="0"/>
            <a:t>ketiga</a:t>
          </a:r>
          <a:r>
            <a:rPr lang="en-US" sz="2200" kern="1200" dirty="0" smtClean="0"/>
            <a:t>?</a:t>
          </a:r>
          <a:endParaRPr lang="en-US" sz="2200" kern="1200" dirty="0"/>
        </a:p>
      </dsp:txBody>
      <dsp:txXfrm>
        <a:off x="1374415" y="3244068"/>
        <a:ext cx="4324994" cy="81062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9C3AC-99BD-4486-823D-4E063F1C14CD}" type="datetimeFigureOut">
              <a:rPr lang="id-ID" smtClean="0"/>
              <a:t>21/09/2016</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11631-5EB0-4E26-8611-AAA053CD9689}" type="slidenum">
              <a:rPr lang="id-ID" smtClean="0"/>
              <a:t>‹#›</a:t>
            </a:fld>
            <a:endParaRPr lang="id-ID"/>
          </a:p>
        </p:txBody>
      </p:sp>
    </p:spTree>
    <p:extLst>
      <p:ext uri="{BB962C8B-B14F-4D97-AF65-F5344CB8AC3E}">
        <p14:creationId xmlns:p14="http://schemas.microsoft.com/office/powerpoint/2010/main" val="77984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31"/>
          <p:cNvSpPr>
            <a:spLocks noGrp="1" noChangeArrowheads="1"/>
          </p:cNvSpPr>
          <p:nvPr>
            <p:ph type="sldNum" sz="quarter" idx="5"/>
          </p:nvPr>
        </p:nvSpPr>
        <p:spPr>
          <a:noFill/>
        </p:spPr>
        <p:txBody>
          <a:bodyPr/>
          <a:lstStyle>
            <a:lvl1pPr defTabSz="906463">
              <a:spcBef>
                <a:spcPct val="30000"/>
              </a:spcBef>
              <a:defRPr sz="1700" b="1">
                <a:solidFill>
                  <a:schemeClr val="tx1"/>
                </a:solidFill>
                <a:latin typeface="Arial" panose="020B0604020202020204" pitchFamily="34" charset="0"/>
              </a:defRPr>
            </a:lvl1pPr>
            <a:lvl2pPr marL="742950" indent="-285750" defTabSz="906463">
              <a:spcBef>
                <a:spcPct val="30000"/>
              </a:spcBef>
              <a:defRPr sz="1200">
                <a:solidFill>
                  <a:schemeClr val="tx1"/>
                </a:solidFill>
                <a:latin typeface="Palatino" pitchFamily="18" charset="0"/>
              </a:defRPr>
            </a:lvl2pPr>
            <a:lvl3pPr marL="1143000" indent="-228600" defTabSz="906463">
              <a:spcBef>
                <a:spcPct val="30000"/>
              </a:spcBef>
              <a:defRPr sz="1200">
                <a:solidFill>
                  <a:schemeClr val="tx1"/>
                </a:solidFill>
                <a:latin typeface="Palatino" pitchFamily="18" charset="0"/>
              </a:defRPr>
            </a:lvl3pPr>
            <a:lvl4pPr marL="1600200" indent="-228600" defTabSz="906463">
              <a:spcBef>
                <a:spcPct val="30000"/>
              </a:spcBef>
              <a:defRPr sz="1200">
                <a:solidFill>
                  <a:schemeClr val="tx1"/>
                </a:solidFill>
                <a:latin typeface="Palatino" pitchFamily="18" charset="0"/>
              </a:defRPr>
            </a:lvl4pPr>
            <a:lvl5pPr marL="2057400" indent="-228600" defTabSz="906463">
              <a:spcBef>
                <a:spcPct val="30000"/>
              </a:spcBef>
              <a:defRPr sz="1200">
                <a:solidFill>
                  <a:schemeClr val="tx1"/>
                </a:solidFill>
                <a:latin typeface="Palatino" pitchFamily="18" charset="0"/>
              </a:defRPr>
            </a:lvl5pPr>
            <a:lvl6pPr marL="2514600" indent="-228600" defTabSz="906463" eaLnBrk="0" fontAlgn="base" hangingPunct="0">
              <a:spcBef>
                <a:spcPct val="30000"/>
              </a:spcBef>
              <a:spcAft>
                <a:spcPct val="0"/>
              </a:spcAft>
              <a:defRPr sz="1200">
                <a:solidFill>
                  <a:schemeClr val="tx1"/>
                </a:solidFill>
                <a:latin typeface="Palatino" pitchFamily="18" charset="0"/>
              </a:defRPr>
            </a:lvl6pPr>
            <a:lvl7pPr marL="2971800" indent="-228600" defTabSz="906463" eaLnBrk="0" fontAlgn="base" hangingPunct="0">
              <a:spcBef>
                <a:spcPct val="30000"/>
              </a:spcBef>
              <a:spcAft>
                <a:spcPct val="0"/>
              </a:spcAft>
              <a:defRPr sz="1200">
                <a:solidFill>
                  <a:schemeClr val="tx1"/>
                </a:solidFill>
                <a:latin typeface="Palatino" pitchFamily="18" charset="0"/>
              </a:defRPr>
            </a:lvl7pPr>
            <a:lvl8pPr marL="3429000" indent="-228600" defTabSz="906463" eaLnBrk="0" fontAlgn="base" hangingPunct="0">
              <a:spcBef>
                <a:spcPct val="30000"/>
              </a:spcBef>
              <a:spcAft>
                <a:spcPct val="0"/>
              </a:spcAft>
              <a:defRPr sz="1200">
                <a:solidFill>
                  <a:schemeClr val="tx1"/>
                </a:solidFill>
                <a:latin typeface="Palatino" pitchFamily="18" charset="0"/>
              </a:defRPr>
            </a:lvl8pPr>
            <a:lvl9pPr marL="3886200" indent="-228600" defTabSz="906463" eaLnBrk="0" fontAlgn="base" hangingPunct="0">
              <a:spcBef>
                <a:spcPct val="30000"/>
              </a:spcBef>
              <a:spcAft>
                <a:spcPct val="0"/>
              </a:spcAft>
              <a:defRPr sz="1200">
                <a:solidFill>
                  <a:schemeClr val="tx1"/>
                </a:solidFill>
                <a:latin typeface="Palatino" pitchFamily="18" charset="0"/>
              </a:defRPr>
            </a:lvl9pPr>
          </a:lstStyle>
          <a:p>
            <a:pPr>
              <a:spcBef>
                <a:spcPct val="0"/>
              </a:spcBef>
            </a:pPr>
            <a:fld id="{5A7C6ABA-3978-4E22-8F3B-A02669207B82}" type="slidenum">
              <a:rPr lang="en-US" altLang="en-US" sz="900" b="0" smtClean="0">
                <a:solidFill>
                  <a:srgbClr val="000000"/>
                </a:solidFill>
                <a:ea typeface="PMingLiU" panose="02020500000000000000" pitchFamily="18" charset="-120"/>
              </a:rPr>
              <a:pPr>
                <a:spcBef>
                  <a:spcPct val="0"/>
                </a:spcBef>
              </a:pPr>
              <a:t>5</a:t>
            </a:fld>
            <a:endParaRPr lang="en-US" altLang="en-US" sz="900" b="0" smtClean="0">
              <a:solidFill>
                <a:srgbClr val="000000"/>
              </a:solidFill>
              <a:ea typeface="PMingLiU" panose="02020500000000000000" pitchFamily="18" charset="-120"/>
            </a:endParaRPr>
          </a:p>
        </p:txBody>
      </p:sp>
      <p:sp>
        <p:nvSpPr>
          <p:cNvPr id="146435" name="Rectangle 1031"/>
          <p:cNvSpPr txBox="1">
            <a:spLocks noGrp="1" noChangeArrowheads="1"/>
          </p:cNvSpPr>
          <p:nvPr/>
        </p:nvSpPr>
        <p:spPr bwMode="auto">
          <a:xfrm>
            <a:off x="8366125" y="6540500"/>
            <a:ext cx="2571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b">
            <a:spAutoFit/>
          </a:bodyPr>
          <a:lstStyle>
            <a:lvl1pPr defTabSz="906463">
              <a:spcBef>
                <a:spcPct val="30000"/>
              </a:spcBef>
              <a:defRPr sz="1700" b="1">
                <a:solidFill>
                  <a:schemeClr val="tx1"/>
                </a:solidFill>
                <a:latin typeface="Arial" panose="020B0604020202020204" pitchFamily="34" charset="0"/>
              </a:defRPr>
            </a:lvl1pPr>
            <a:lvl2pPr marL="742950" indent="-285750" defTabSz="906463">
              <a:spcBef>
                <a:spcPct val="30000"/>
              </a:spcBef>
              <a:defRPr sz="1200">
                <a:solidFill>
                  <a:schemeClr val="tx1"/>
                </a:solidFill>
                <a:latin typeface="Palatino" pitchFamily="18" charset="0"/>
              </a:defRPr>
            </a:lvl2pPr>
            <a:lvl3pPr marL="1143000" indent="-228600" defTabSz="906463">
              <a:spcBef>
                <a:spcPct val="30000"/>
              </a:spcBef>
              <a:defRPr sz="1200">
                <a:solidFill>
                  <a:schemeClr val="tx1"/>
                </a:solidFill>
                <a:latin typeface="Palatino" pitchFamily="18" charset="0"/>
              </a:defRPr>
            </a:lvl3pPr>
            <a:lvl4pPr marL="1600200" indent="-228600" defTabSz="906463">
              <a:spcBef>
                <a:spcPct val="30000"/>
              </a:spcBef>
              <a:defRPr sz="1200">
                <a:solidFill>
                  <a:schemeClr val="tx1"/>
                </a:solidFill>
                <a:latin typeface="Palatino" pitchFamily="18" charset="0"/>
              </a:defRPr>
            </a:lvl4pPr>
            <a:lvl5pPr marL="2057400" indent="-228600" defTabSz="906463">
              <a:spcBef>
                <a:spcPct val="30000"/>
              </a:spcBef>
              <a:defRPr sz="1200">
                <a:solidFill>
                  <a:schemeClr val="tx1"/>
                </a:solidFill>
                <a:latin typeface="Palatino" pitchFamily="18" charset="0"/>
              </a:defRPr>
            </a:lvl5pPr>
            <a:lvl6pPr marL="2514600" indent="-228600" defTabSz="906463" eaLnBrk="0" fontAlgn="base" hangingPunct="0">
              <a:spcBef>
                <a:spcPct val="30000"/>
              </a:spcBef>
              <a:spcAft>
                <a:spcPct val="0"/>
              </a:spcAft>
              <a:defRPr sz="1200">
                <a:solidFill>
                  <a:schemeClr val="tx1"/>
                </a:solidFill>
                <a:latin typeface="Palatino" pitchFamily="18" charset="0"/>
              </a:defRPr>
            </a:lvl6pPr>
            <a:lvl7pPr marL="2971800" indent="-228600" defTabSz="906463" eaLnBrk="0" fontAlgn="base" hangingPunct="0">
              <a:spcBef>
                <a:spcPct val="30000"/>
              </a:spcBef>
              <a:spcAft>
                <a:spcPct val="0"/>
              </a:spcAft>
              <a:defRPr sz="1200">
                <a:solidFill>
                  <a:schemeClr val="tx1"/>
                </a:solidFill>
                <a:latin typeface="Palatino" pitchFamily="18" charset="0"/>
              </a:defRPr>
            </a:lvl7pPr>
            <a:lvl8pPr marL="3429000" indent="-228600" defTabSz="906463" eaLnBrk="0" fontAlgn="base" hangingPunct="0">
              <a:spcBef>
                <a:spcPct val="30000"/>
              </a:spcBef>
              <a:spcAft>
                <a:spcPct val="0"/>
              </a:spcAft>
              <a:defRPr sz="1200">
                <a:solidFill>
                  <a:schemeClr val="tx1"/>
                </a:solidFill>
                <a:latin typeface="Palatino" pitchFamily="18" charset="0"/>
              </a:defRPr>
            </a:lvl8pPr>
            <a:lvl9pPr marL="3886200" indent="-228600" defTabSz="906463" eaLnBrk="0" fontAlgn="base" hangingPunct="0">
              <a:spcBef>
                <a:spcPct val="30000"/>
              </a:spcBef>
              <a:spcAft>
                <a:spcPct val="0"/>
              </a:spcAft>
              <a:defRPr sz="1200">
                <a:solidFill>
                  <a:schemeClr val="tx1"/>
                </a:solidFill>
                <a:latin typeface="Palatino" pitchFamily="18" charset="0"/>
              </a:defRPr>
            </a:lvl9pPr>
          </a:lstStyle>
          <a:p>
            <a:pPr algn="r" eaLnBrk="0" fontAlgn="base" hangingPunct="0">
              <a:spcBef>
                <a:spcPct val="0"/>
              </a:spcBef>
              <a:spcAft>
                <a:spcPct val="0"/>
              </a:spcAft>
            </a:pPr>
            <a:fld id="{37C0AC78-DC8B-490A-8888-776F56D25BAF}" type="slidenum">
              <a:rPr lang="en-US" altLang="en-US" sz="900" b="0" smtClean="0">
                <a:solidFill>
                  <a:srgbClr val="000000"/>
                </a:solidFill>
                <a:ea typeface="PMingLiU" panose="02020500000000000000" pitchFamily="18" charset="-120"/>
                <a:cs typeface="Arial" panose="020B0604020202020204" pitchFamily="34" charset="0"/>
              </a:rPr>
              <a:pPr algn="r" eaLnBrk="0" fontAlgn="base" hangingPunct="0">
                <a:spcBef>
                  <a:spcPct val="0"/>
                </a:spcBef>
                <a:spcAft>
                  <a:spcPct val="0"/>
                </a:spcAft>
              </a:pPr>
              <a:t>5</a:t>
            </a:fld>
            <a:endParaRPr lang="en-US" altLang="en-US" sz="900" b="0" smtClean="0">
              <a:solidFill>
                <a:srgbClr val="000000"/>
              </a:solidFill>
              <a:ea typeface="PMingLiU" panose="02020500000000000000" pitchFamily="18" charset="-120"/>
              <a:cs typeface="Arial" panose="020B0604020202020204" pitchFamily="34" charset="0"/>
            </a:endParaRPr>
          </a:p>
        </p:txBody>
      </p:sp>
      <p:sp>
        <p:nvSpPr>
          <p:cNvPr id="146436" name="Rectangle 2"/>
          <p:cNvSpPr>
            <a:spLocks noGrp="1" noRot="1" noChangeAspect="1" noChangeArrowheads="1" noTextEdit="1"/>
          </p:cNvSpPr>
          <p:nvPr>
            <p:ph type="sldImg"/>
          </p:nvPr>
        </p:nvSpPr>
        <p:spPr>
          <a:xfrm>
            <a:off x="1624013" y="1624013"/>
            <a:ext cx="6734175" cy="5051425"/>
          </a:xfrm>
        </p:spPr>
      </p:sp>
      <p:sp>
        <p:nvSpPr>
          <p:cNvPr id="146437" name="Rectangle 3"/>
          <p:cNvSpPr>
            <a:spLocks noGrp="1" noChangeArrowheads="1"/>
          </p:cNvSpPr>
          <p:nvPr>
            <p:ph type="body" idx="1"/>
          </p:nvPr>
        </p:nvSpPr>
        <p:spPr>
          <a:xfrm>
            <a:off x="2041525" y="630238"/>
            <a:ext cx="6121400" cy="258762"/>
          </a:xfrm>
          <a:noFill/>
        </p:spPr>
        <p:txBody>
          <a:bodyPr/>
          <a:lstStyle/>
          <a:p>
            <a:endParaRPr lang="en-US" altLang="en-US" smtClean="0"/>
          </a:p>
        </p:txBody>
      </p:sp>
    </p:spTree>
    <p:extLst>
      <p:ext uri="{BB962C8B-B14F-4D97-AF65-F5344CB8AC3E}">
        <p14:creationId xmlns:p14="http://schemas.microsoft.com/office/powerpoint/2010/main" val="270630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tags" Target="../tags/tag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F93D569-154A-496D-AEF9-787DDF3C224D}" type="datetimeFigureOut">
              <a:rPr lang="id-ID" smtClean="0"/>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77833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F93D569-154A-496D-AEF9-787DDF3C224D}" type="datetimeFigureOut">
              <a:rPr lang="id-ID" smtClean="0"/>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1193890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F93D569-154A-496D-AEF9-787DDF3C224D}" type="datetimeFigureOut">
              <a:rPr lang="id-ID" smtClean="0"/>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171451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
            <a:ext cx="7772400" cy="1470025"/>
          </a:xfrm>
        </p:spPr>
        <p:txBody>
          <a:bodyPr/>
          <a:lstStyle>
            <a:lvl1pPr algn="l">
              <a:defRPr sz="3600" b="1" i="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3" y="1828800"/>
            <a:ext cx="8077200" cy="3810000"/>
          </a:xfrm>
        </p:spPr>
        <p:txBody>
          <a:bodyPr/>
          <a:lstStyle>
            <a:lvl1pPr marL="0" indent="0" algn="ctr">
              <a:buNone/>
              <a:defRPr>
                <a:solidFill>
                  <a:srgbClr val="000080"/>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a:xfrm>
            <a:off x="152265" y="6417429"/>
            <a:ext cx="2896275" cy="364443"/>
          </a:xfrm>
        </p:spPr>
        <p:txBody>
          <a:bodyPr/>
          <a:lstStyle>
            <a:lvl1pPr algn="l" defTabSz="932764" eaLnBrk="0" hangingPunct="0">
              <a:defRPr b="1">
                <a:ea typeface="+mn-ea"/>
              </a:defRPr>
            </a:lvl1pPr>
          </a:lstStyle>
          <a:p>
            <a:pPr>
              <a:defRPr/>
            </a:pPr>
            <a:r>
              <a:rPr lang="en-US"/>
              <a:t>IPMI Executive Education Capabilities</a:t>
            </a:r>
          </a:p>
        </p:txBody>
      </p:sp>
      <p:sp>
        <p:nvSpPr>
          <p:cNvPr id="5" name="Slide Number Placeholder 5"/>
          <p:cNvSpPr>
            <a:spLocks noGrp="1"/>
          </p:cNvSpPr>
          <p:nvPr>
            <p:ph type="sldNum" sz="quarter" idx="11"/>
          </p:nvPr>
        </p:nvSpPr>
        <p:spPr/>
        <p:txBody>
          <a:bodyPr/>
          <a:lstStyle>
            <a:lvl1pPr defTabSz="932764" eaLnBrk="0" hangingPunct="0">
              <a:defRPr b="1">
                <a:solidFill>
                  <a:prstClr val="white"/>
                </a:solidFill>
                <a:ea typeface="+mn-ea"/>
              </a:defRPr>
            </a:lvl1pPr>
          </a:lstStyle>
          <a:p>
            <a:pPr>
              <a:defRPr/>
            </a:pPr>
            <a:fld id="{C4F597B4-F32B-4065-98B5-8257C8A6DFC9}" type="slidenum">
              <a:rPr lang="en-US"/>
              <a:pPr>
                <a:defRPr/>
              </a:pPr>
              <a:t>‹#›</a:t>
            </a:fld>
            <a:endParaRPr lang="en-US"/>
          </a:p>
        </p:txBody>
      </p:sp>
    </p:spTree>
    <p:extLst>
      <p:ext uri="{BB962C8B-B14F-4D97-AF65-F5344CB8AC3E}">
        <p14:creationId xmlns:p14="http://schemas.microsoft.com/office/powerpoint/2010/main" val="319350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82662"/>
          </a:xfrm>
        </p:spPr>
        <p:txBody>
          <a:bodyPr/>
          <a:lstStyle>
            <a:lvl1pPr algn="l">
              <a:defRPr sz="3600">
                <a:solidFill>
                  <a:srgbClr val="00008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5999"/>
            <a:ext cx="8229600" cy="3429001"/>
          </a:xfrm>
        </p:spPr>
        <p:txBody>
          <a:bodyPr/>
          <a:lstStyle>
            <a:lvl1pPr>
              <a:defRPr>
                <a:solidFill>
                  <a:srgbClr val="000080"/>
                </a:solidFill>
              </a:defRPr>
            </a:lvl1pPr>
            <a:lvl2pPr>
              <a:defRPr>
                <a:solidFill>
                  <a:srgbClr val="000080"/>
                </a:solidFill>
              </a:defRPr>
            </a:lvl2pPr>
            <a:lvl3pPr>
              <a:defRPr>
                <a:solidFill>
                  <a:srgbClr val="000080"/>
                </a:solidFill>
              </a:defRPr>
            </a:lvl3pPr>
            <a:lvl4pPr>
              <a:defRPr>
                <a:solidFill>
                  <a:srgbClr val="000080"/>
                </a:solidFill>
              </a:defRPr>
            </a:lvl4pPr>
            <a:lvl5pPr>
              <a:defRPr>
                <a:solidFill>
                  <a:srgbClr val="00008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152265" y="6417429"/>
            <a:ext cx="2896275" cy="364443"/>
          </a:xfrm>
        </p:spPr>
        <p:txBody>
          <a:bodyPr/>
          <a:lstStyle>
            <a:lvl1pPr algn="l" defTabSz="932764" eaLnBrk="0" hangingPunct="0">
              <a:defRPr b="1">
                <a:ea typeface="+mn-ea"/>
              </a:defRPr>
            </a:lvl1pPr>
          </a:lstStyle>
          <a:p>
            <a:pPr>
              <a:defRPr/>
            </a:pPr>
            <a:r>
              <a:rPr lang="en-US"/>
              <a:t>IPMI Executive Education Capabilities</a:t>
            </a:r>
          </a:p>
        </p:txBody>
      </p:sp>
      <p:sp>
        <p:nvSpPr>
          <p:cNvPr id="5" name="Slide Number Placeholder 5"/>
          <p:cNvSpPr>
            <a:spLocks noGrp="1"/>
          </p:cNvSpPr>
          <p:nvPr>
            <p:ph type="sldNum" sz="quarter" idx="11"/>
          </p:nvPr>
        </p:nvSpPr>
        <p:spPr/>
        <p:txBody>
          <a:bodyPr/>
          <a:lstStyle>
            <a:lvl1pPr defTabSz="932764" eaLnBrk="0" hangingPunct="0">
              <a:defRPr b="1">
                <a:solidFill>
                  <a:srgbClr val="000080"/>
                </a:solidFill>
                <a:ea typeface="+mn-ea"/>
              </a:defRPr>
            </a:lvl1pPr>
          </a:lstStyle>
          <a:p>
            <a:pPr>
              <a:defRPr/>
            </a:pPr>
            <a:fld id="{20ADB591-CA83-4AE8-9796-9763CA646758}" type="slidenum">
              <a:rPr lang="en-US"/>
              <a:pPr>
                <a:defRPr/>
              </a:pPr>
              <a:t>‹#›</a:t>
            </a:fld>
            <a:endParaRPr lang="en-US"/>
          </a:p>
        </p:txBody>
      </p:sp>
    </p:spTree>
    <p:extLst>
      <p:ext uri="{BB962C8B-B14F-4D97-AF65-F5344CB8AC3E}">
        <p14:creationId xmlns:p14="http://schemas.microsoft.com/office/powerpoint/2010/main" val="176105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32764"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911D6840-245C-4BDB-873B-04E996C238A0}" type="datetimeFigureOut">
              <a:rPr lang="en-US"/>
              <a:pPr>
                <a:defRPr/>
              </a:pPr>
              <a:t>9/21/2016</a:t>
            </a:fld>
            <a:endParaRPr lang="en-US"/>
          </a:p>
        </p:txBody>
      </p:sp>
      <p:sp>
        <p:nvSpPr>
          <p:cNvPr id="3" name="Footer Placeholder 2"/>
          <p:cNvSpPr>
            <a:spLocks noGrp="1"/>
          </p:cNvSpPr>
          <p:nvPr>
            <p:ph type="ftr" sz="quarter" idx="11"/>
          </p:nvPr>
        </p:nvSpPr>
        <p:spPr/>
        <p:txBody>
          <a:bodyPr/>
          <a:lstStyle>
            <a:lvl1pPr defTabSz="932764"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r>
              <a:rPr lang="en-US"/>
              <a:t>Prof. Roy Sembel, </a:t>
            </a:r>
            <a:r>
              <a:rPr lang="en-US" err="1"/>
              <a:t>Ph.D</a:t>
            </a:r>
            <a:endParaRPr lang="en-US"/>
          </a:p>
        </p:txBody>
      </p:sp>
      <p:sp>
        <p:nvSpPr>
          <p:cNvPr id="4" name="Slide Number Placeholder 3"/>
          <p:cNvSpPr>
            <a:spLocks noGrp="1"/>
          </p:cNvSpPr>
          <p:nvPr>
            <p:ph type="sldNum" sz="quarter" idx="12"/>
          </p:nvPr>
        </p:nvSpPr>
        <p:spPr/>
        <p:txBody>
          <a:bodyPr/>
          <a:lstStyle>
            <a:lvl1pPr defTabSz="932764"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E300D309-E785-4238-986E-8DD06C6EB27A}" type="slidenum">
              <a:rPr lang="en-US"/>
              <a:pPr>
                <a:defRPr/>
              </a:pPr>
              <a:t>‹#›</a:t>
            </a:fld>
            <a:endParaRPr lang="en-US"/>
          </a:p>
        </p:txBody>
      </p:sp>
    </p:spTree>
    <p:extLst>
      <p:ext uri="{BB962C8B-B14F-4D97-AF65-F5344CB8AC3E}">
        <p14:creationId xmlns:p14="http://schemas.microsoft.com/office/powerpoint/2010/main" val="870112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32764"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A54C56DE-FECD-469D-83F2-56B40BD99999}" type="datetimeFigureOut">
              <a:rPr lang="en-US"/>
              <a:pPr>
                <a:defRPr/>
              </a:pPr>
              <a:t>9/21/2016</a:t>
            </a:fld>
            <a:endParaRPr lang="en-US"/>
          </a:p>
        </p:txBody>
      </p:sp>
      <p:sp>
        <p:nvSpPr>
          <p:cNvPr id="4" name="Footer Placeholder 3"/>
          <p:cNvSpPr>
            <a:spLocks noGrp="1"/>
          </p:cNvSpPr>
          <p:nvPr>
            <p:ph type="ftr" sz="quarter" idx="11"/>
          </p:nvPr>
        </p:nvSpPr>
        <p:spPr/>
        <p:txBody>
          <a:bodyPr/>
          <a:lstStyle>
            <a:lvl1pPr defTabSz="932764"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r>
              <a:rPr lang="en-US"/>
              <a:t>Prof. Roy Sembel, </a:t>
            </a:r>
            <a:r>
              <a:rPr lang="en-US" err="1"/>
              <a:t>Ph.D</a:t>
            </a:r>
            <a:endParaRPr lang="en-US"/>
          </a:p>
        </p:txBody>
      </p:sp>
      <p:sp>
        <p:nvSpPr>
          <p:cNvPr id="5" name="Slide Number Placeholder 4"/>
          <p:cNvSpPr>
            <a:spLocks noGrp="1"/>
          </p:cNvSpPr>
          <p:nvPr>
            <p:ph type="sldNum" sz="quarter" idx="12"/>
          </p:nvPr>
        </p:nvSpPr>
        <p:spPr/>
        <p:txBody>
          <a:bodyPr/>
          <a:lstStyle>
            <a:lvl1pPr defTabSz="932764"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1940EE87-28FA-4F7A-A115-5A16CB8D28BE}" type="slidenum">
              <a:rPr lang="en-US"/>
              <a:pPr>
                <a:defRPr/>
              </a:pPr>
              <a:t>‹#›</a:t>
            </a:fld>
            <a:endParaRPr lang="en-US"/>
          </a:p>
        </p:txBody>
      </p:sp>
    </p:spTree>
    <p:extLst>
      <p:ext uri="{BB962C8B-B14F-4D97-AF65-F5344CB8AC3E}">
        <p14:creationId xmlns:p14="http://schemas.microsoft.com/office/powerpoint/2010/main" val="426910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5"/>
            <a:ext cx="7772400" cy="439639"/>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14400" y="1600201"/>
            <a:ext cx="7772400" cy="251222"/>
          </a:xfrm>
        </p:spPr>
        <p:txBody>
          <a:bodyPr rtlCol="0">
            <a:normAutofit/>
          </a:bodyPr>
          <a:lstStyle/>
          <a:p>
            <a:pPr lvl="0"/>
            <a:endParaRPr lang="en-GB" noProof="0" smtClean="0"/>
          </a:p>
        </p:txBody>
      </p:sp>
      <p:sp>
        <p:nvSpPr>
          <p:cNvPr id="4" name="Rectangle 9"/>
          <p:cNvSpPr>
            <a:spLocks noGrp="1" noChangeArrowheads="1"/>
          </p:cNvSpPr>
          <p:nvPr>
            <p:ph type="dt" sz="half" idx="10"/>
          </p:nvPr>
        </p:nvSpPr>
        <p:spPr>
          <a:xfrm>
            <a:off x="915211" y="6252216"/>
            <a:ext cx="1981064" cy="456768"/>
          </a:xfrm>
        </p:spPr>
        <p:txBody>
          <a:bodyPr/>
          <a:lstStyle>
            <a:lvl1pPr defTabSz="932764" eaLnBrk="0" fontAlgn="base" hangingPunct="0">
              <a:spcBef>
                <a:spcPct val="0"/>
              </a:spcBef>
              <a:spcAft>
                <a:spcPct val="0"/>
              </a:spcAft>
              <a:defRPr b="1">
                <a:solidFill>
                  <a:prstClr val="black">
                    <a:tint val="75000"/>
                  </a:prstClr>
                </a:solidFill>
                <a:latin typeface="Arial" panose="020B0604020202020204" pitchFamily="34" charset="0"/>
                <a:ea typeface="+mn-ea"/>
              </a:defRPr>
            </a:lvl1pPr>
          </a:lstStyle>
          <a:p>
            <a:pPr>
              <a:defRPr/>
            </a:pPr>
            <a:endParaRPr lang="en-US"/>
          </a:p>
        </p:txBody>
      </p:sp>
      <p:sp>
        <p:nvSpPr>
          <p:cNvPr id="5" name="Rectangle 10"/>
          <p:cNvSpPr>
            <a:spLocks noGrp="1" noChangeArrowheads="1"/>
          </p:cNvSpPr>
          <p:nvPr>
            <p:ph type="ftr" sz="quarter" idx="11"/>
          </p:nvPr>
        </p:nvSpPr>
        <p:spPr/>
        <p:txBody>
          <a:bodyPr/>
          <a:lstStyle>
            <a:lvl1pPr defTabSz="932764" eaLnBrk="0" fontAlgn="base" hangingPunct="0">
              <a:spcBef>
                <a:spcPct val="0"/>
              </a:spcBef>
              <a:spcAft>
                <a:spcPct val="0"/>
              </a:spcAft>
              <a:defRPr b="1">
                <a:solidFill>
                  <a:prstClr val="black">
                    <a:tint val="75000"/>
                  </a:prstClr>
                </a:solidFill>
                <a:latin typeface="Arial" panose="020B0604020202020204" pitchFamily="34" charset="0"/>
                <a:ea typeface="+mn-ea"/>
              </a:defRPr>
            </a:lvl1pPr>
          </a:lstStyle>
          <a:p>
            <a:pPr>
              <a:defRPr/>
            </a:pPr>
            <a:r>
              <a:rPr lang="en-US"/>
              <a:t>Prof. Roy Sembel, </a:t>
            </a:r>
            <a:r>
              <a:rPr lang="en-US" err="1"/>
              <a:t>Ph.D</a:t>
            </a:r>
            <a:endParaRPr lang="en-US"/>
          </a:p>
        </p:txBody>
      </p:sp>
      <p:sp>
        <p:nvSpPr>
          <p:cNvPr id="6" name="Rectangle 11"/>
          <p:cNvSpPr>
            <a:spLocks noGrp="1" noChangeArrowheads="1"/>
          </p:cNvSpPr>
          <p:nvPr>
            <p:ph type="sldNum" sz="quarter" idx="12"/>
          </p:nvPr>
        </p:nvSpPr>
        <p:spPr>
          <a:xfrm>
            <a:off x="7196952" y="6619899"/>
            <a:ext cx="1904932" cy="267257"/>
          </a:xfrm>
        </p:spPr>
        <p:txBody>
          <a:bodyPr/>
          <a:lstStyle>
            <a:lvl1pPr defTabSz="932764"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9294135C-9F5F-4800-9E2E-E3C89F6849D5}" type="slidenum">
              <a:rPr lang="en-US"/>
              <a:pPr>
                <a:defRPr/>
              </a:pPr>
              <a:t>‹#›</a:t>
            </a:fld>
            <a:endParaRPr lang="en-US"/>
          </a:p>
        </p:txBody>
      </p:sp>
    </p:spTree>
    <p:extLst>
      <p:ext uri="{BB962C8B-B14F-4D97-AF65-F5344CB8AC3E}">
        <p14:creationId xmlns:p14="http://schemas.microsoft.com/office/powerpoint/2010/main" val="3062694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2737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737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32764"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974AB7AC-1D5F-437F-9B7C-AAF7F83F4A15}" type="datetimeFigureOut">
              <a:rPr lang="en-US"/>
              <a:pPr>
                <a:defRPr/>
              </a:pPr>
              <a:t>9/21/2016</a:t>
            </a:fld>
            <a:endParaRPr lang="en-US"/>
          </a:p>
        </p:txBody>
      </p:sp>
      <p:sp>
        <p:nvSpPr>
          <p:cNvPr id="6" name="Footer Placeholder 5"/>
          <p:cNvSpPr>
            <a:spLocks noGrp="1"/>
          </p:cNvSpPr>
          <p:nvPr>
            <p:ph type="ftr" sz="quarter" idx="11"/>
          </p:nvPr>
        </p:nvSpPr>
        <p:spPr/>
        <p:txBody>
          <a:bodyPr/>
          <a:lstStyle>
            <a:lvl1pPr defTabSz="932764"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r>
              <a:rPr lang="en-US"/>
              <a:t>Prof. Roy Sembel, </a:t>
            </a:r>
            <a:r>
              <a:rPr lang="en-US" err="1"/>
              <a:t>Ph.D</a:t>
            </a:r>
            <a:endParaRPr lang="en-US"/>
          </a:p>
        </p:txBody>
      </p:sp>
      <p:sp>
        <p:nvSpPr>
          <p:cNvPr id="7" name="Slide Number Placeholder 6"/>
          <p:cNvSpPr>
            <a:spLocks noGrp="1"/>
          </p:cNvSpPr>
          <p:nvPr>
            <p:ph type="sldNum" sz="quarter" idx="12"/>
          </p:nvPr>
        </p:nvSpPr>
        <p:spPr/>
        <p:txBody>
          <a:bodyPr/>
          <a:lstStyle>
            <a:lvl1pPr defTabSz="932764"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B69CB4D4-33A9-4AE3-AA92-6DBA14904FC0}" type="slidenum">
              <a:rPr lang="en-US"/>
              <a:pPr>
                <a:defRPr/>
              </a:pPr>
              <a:t>‹#›</a:t>
            </a:fld>
            <a:endParaRPr lang="en-US"/>
          </a:p>
        </p:txBody>
      </p:sp>
    </p:spTree>
    <p:extLst>
      <p:ext uri="{BB962C8B-B14F-4D97-AF65-F5344CB8AC3E}">
        <p14:creationId xmlns:p14="http://schemas.microsoft.com/office/powerpoint/2010/main" val="2281588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TextBox 6"/>
          <p:cNvSpPr txBox="1">
            <a:spLocks noChangeArrowheads="1"/>
          </p:cNvSpPr>
          <p:nvPr userDrawn="1"/>
        </p:nvSpPr>
        <p:spPr bwMode="auto">
          <a:xfrm>
            <a:off x="3238062" y="6529193"/>
            <a:ext cx="1964866" cy="28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0" fontAlgn="base" hangingPunct="0">
              <a:spcBef>
                <a:spcPct val="0"/>
              </a:spcBef>
              <a:spcAft>
                <a:spcPct val="0"/>
              </a:spcAft>
              <a:defRPr/>
            </a:pPr>
            <a:r>
              <a:rPr lang="en-US" sz="1224" smtClean="0">
                <a:solidFill>
                  <a:prstClr val="black"/>
                </a:solidFill>
                <a:ea typeface="PMingLiU" panose="02020500000000000000" pitchFamily="18" charset="-120"/>
              </a:rPr>
              <a:t>Prof. Roy Sembel, Ph.D</a:t>
            </a:r>
            <a:endParaRPr lang="en-GB" sz="1224" smtClean="0">
              <a:solidFill>
                <a:prstClr val="black"/>
              </a:solidFill>
              <a:ea typeface="PMingLiU" panose="02020500000000000000" pitchFamily="18" charset="-120"/>
            </a:endParaRPr>
          </a:p>
        </p:txBody>
      </p:sp>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828803"/>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8803"/>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4"/>
          <p:cNvSpPr>
            <a:spLocks noGrp="1"/>
          </p:cNvSpPr>
          <p:nvPr>
            <p:ph type="sldNum" sz="quarter" idx="10"/>
          </p:nvPr>
        </p:nvSpPr>
        <p:spPr>
          <a:xfrm>
            <a:off x="8076525" y="6401232"/>
            <a:ext cx="610680" cy="456768"/>
          </a:xfrm>
        </p:spPr>
        <p:txBody>
          <a:bodyPr/>
          <a:lstStyle>
            <a:lvl1pPr defTabSz="932764" eaLnBrk="0" fontAlgn="base" hangingPunct="0">
              <a:spcBef>
                <a:spcPct val="0"/>
              </a:spcBef>
              <a:spcAft>
                <a:spcPct val="0"/>
              </a:spcAft>
              <a:defRPr b="1">
                <a:solidFill>
                  <a:prstClr val="black">
                    <a:tint val="75000"/>
                  </a:prstClr>
                </a:solidFill>
                <a:latin typeface="Arial" panose="020B0604020202020204" pitchFamily="34" charset="0"/>
                <a:ea typeface="+mn-ea"/>
              </a:defRPr>
            </a:lvl1pPr>
          </a:lstStyle>
          <a:p>
            <a:pPr>
              <a:defRPr/>
            </a:pPr>
            <a:fld id="{F2380DD8-DC28-4017-9F20-F635BCD8CFAE}" type="slidenum">
              <a:rPr lang="en-US"/>
              <a:pPr>
                <a:defRPr/>
              </a:pPr>
              <a:t>‹#›</a:t>
            </a:fld>
            <a:endParaRPr lang="en-US"/>
          </a:p>
        </p:txBody>
      </p:sp>
    </p:spTree>
    <p:extLst>
      <p:ext uri="{BB962C8B-B14F-4D97-AF65-F5344CB8AC3E}">
        <p14:creationId xmlns:p14="http://schemas.microsoft.com/office/powerpoint/2010/main" val="1839171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6" name="TextBox 6"/>
          <p:cNvSpPr txBox="1">
            <a:spLocks noChangeArrowheads="1"/>
          </p:cNvSpPr>
          <p:nvPr userDrawn="1"/>
        </p:nvSpPr>
        <p:spPr bwMode="auto">
          <a:xfrm>
            <a:off x="3220243" y="6579404"/>
            <a:ext cx="1964867" cy="28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0" fontAlgn="base" hangingPunct="0">
              <a:spcBef>
                <a:spcPct val="0"/>
              </a:spcBef>
              <a:spcAft>
                <a:spcPct val="0"/>
              </a:spcAft>
              <a:defRPr/>
            </a:pPr>
            <a:r>
              <a:rPr lang="en-US" sz="1224" smtClean="0">
                <a:solidFill>
                  <a:prstClr val="black"/>
                </a:solidFill>
                <a:ea typeface="PMingLiU" panose="02020500000000000000" pitchFamily="18" charset="-120"/>
              </a:rPr>
              <a:t>Prof. Roy Sembel, Ph.D</a:t>
            </a:r>
            <a:endParaRPr lang="en-GB" sz="1224" smtClean="0">
              <a:solidFill>
                <a:prstClr val="black"/>
              </a:solidFill>
              <a:ea typeface="PMingLiU" panose="02020500000000000000" pitchFamily="18" charset="-120"/>
            </a:endParaRPr>
          </a:p>
        </p:txBody>
      </p:sp>
      <p:sp>
        <p:nvSpPr>
          <p:cNvPr id="2" name="Title 1"/>
          <p:cNvSpPr>
            <a:spLocks noGrp="1"/>
          </p:cNvSpPr>
          <p:nvPr>
            <p:ph type="title"/>
          </p:nvPr>
        </p:nvSpPr>
        <p:spPr>
          <a:xfrm>
            <a:off x="124731" y="93945"/>
            <a:ext cx="8865386" cy="43571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4728" y="1313616"/>
            <a:ext cx="4354131" cy="12472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34364" y="1313616"/>
            <a:ext cx="4354131" cy="5458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34364" y="2014962"/>
            <a:ext cx="4354131" cy="5458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a:xfrm>
            <a:off x="7196952" y="6619898"/>
            <a:ext cx="1904932" cy="264018"/>
          </a:xfrm>
        </p:spPr>
        <p:txBody>
          <a:bodyPr/>
          <a:lstStyle>
            <a:lvl1pPr defTabSz="932764" eaLnBrk="0" fontAlgn="base" hangingPunct="0">
              <a:spcBef>
                <a:spcPct val="0"/>
              </a:spcBef>
              <a:spcAft>
                <a:spcPct val="0"/>
              </a:spcAft>
              <a:defRPr b="1">
                <a:solidFill>
                  <a:srgbClr val="000000"/>
                </a:solidFill>
                <a:latin typeface="Arial" panose="020B0604020202020204" pitchFamily="34" charset="0"/>
                <a:ea typeface="+mn-ea"/>
              </a:defRPr>
            </a:lvl1pPr>
          </a:lstStyle>
          <a:p>
            <a:pPr>
              <a:defRPr/>
            </a:pPr>
            <a:fld id="{E024F05C-3C97-438C-B7F9-90099945F0D8}" type="slidenum">
              <a:rPr lang="en-US"/>
              <a:pPr>
                <a:defRPr/>
              </a:pPr>
              <a:t>‹#›</a:t>
            </a:fld>
            <a:endParaRPr lang="en-US"/>
          </a:p>
        </p:txBody>
      </p:sp>
      <p:sp>
        <p:nvSpPr>
          <p:cNvPr id="8" name="Footer Placeholder 6"/>
          <p:cNvSpPr>
            <a:spLocks noGrp="1"/>
          </p:cNvSpPr>
          <p:nvPr>
            <p:ph type="ftr" sz="quarter" idx="11"/>
          </p:nvPr>
        </p:nvSpPr>
        <p:spPr>
          <a:xfrm>
            <a:off x="5800649" y="466487"/>
            <a:ext cx="2876837" cy="205708"/>
          </a:xfrm>
        </p:spPr>
        <p:txBody>
          <a:bodyPr/>
          <a:lstStyle>
            <a:lvl1pPr defTabSz="932764" eaLnBrk="0" fontAlgn="base" hangingPunct="0">
              <a:spcBef>
                <a:spcPct val="0"/>
              </a:spcBef>
              <a:spcAft>
                <a:spcPct val="0"/>
              </a:spcAft>
              <a:defRPr b="1">
                <a:solidFill>
                  <a:prstClr val="black">
                    <a:tint val="75000"/>
                  </a:prstClr>
                </a:solidFill>
                <a:latin typeface="Arial" panose="020B0604020202020204" pitchFamily="34" charset="0"/>
                <a:ea typeface="+mn-ea"/>
              </a:defRPr>
            </a:lvl1pPr>
          </a:lstStyle>
          <a:p>
            <a:pPr>
              <a:defRPr/>
            </a:pPr>
            <a:endParaRPr lang="en-US"/>
          </a:p>
        </p:txBody>
      </p:sp>
    </p:spTree>
    <p:extLst>
      <p:ext uri="{BB962C8B-B14F-4D97-AF65-F5344CB8AC3E}">
        <p14:creationId xmlns:p14="http://schemas.microsoft.com/office/powerpoint/2010/main" val="279805433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F93D569-154A-496D-AEF9-787DDF3C224D}" type="datetimeFigureOut">
              <a:rPr lang="id-ID" smtClean="0"/>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3651245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693795" y="2175318"/>
            <a:ext cx="5287159" cy="4609794"/>
            <a:chOff x="1663" y="1343"/>
            <a:chExt cx="3264" cy="2846"/>
          </a:xfrm>
        </p:grpSpPr>
        <p:sp>
          <p:nvSpPr>
            <p:cNvPr id="5" name="McK Confidential" hidden="1"/>
            <p:cNvSpPr>
              <a:spLocks noChangeArrowheads="1"/>
            </p:cNvSpPr>
            <p:nvPr/>
          </p:nvSpPr>
          <p:spPr bwMode="auto">
            <a:xfrm>
              <a:off x="1663" y="1343"/>
              <a:ext cx="1570"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04863">
                <a:defRPr sz="2400">
                  <a:solidFill>
                    <a:schemeClr val="tx1"/>
                  </a:solidFill>
                  <a:latin typeface="Arial" panose="020B0604020202020204" pitchFamily="34" charset="0"/>
                </a:defRPr>
              </a:lvl1pPr>
              <a:lvl2pPr marL="401638" algn="l" defTabSz="804863">
                <a:defRPr sz="2400">
                  <a:solidFill>
                    <a:schemeClr val="tx1"/>
                  </a:solidFill>
                  <a:latin typeface="Arial" panose="020B0604020202020204" pitchFamily="34" charset="0"/>
                </a:defRPr>
              </a:lvl2pPr>
              <a:lvl3pPr marL="804863" algn="l" defTabSz="804863">
                <a:defRPr sz="2400">
                  <a:solidFill>
                    <a:schemeClr val="tx1"/>
                  </a:solidFill>
                  <a:latin typeface="Arial" panose="020B0604020202020204" pitchFamily="34" charset="0"/>
                </a:defRPr>
              </a:lvl3pPr>
              <a:lvl4pPr marL="1206500" algn="l" defTabSz="804863">
                <a:defRPr sz="2400">
                  <a:solidFill>
                    <a:schemeClr val="tx1"/>
                  </a:solidFill>
                  <a:latin typeface="Arial" panose="020B0604020202020204" pitchFamily="34" charset="0"/>
                </a:defRPr>
              </a:lvl4pPr>
              <a:lvl5pPr marL="1608138" algn="l" defTabSz="804863">
                <a:defRPr sz="2400">
                  <a:solidFill>
                    <a:schemeClr val="tx1"/>
                  </a:solidFill>
                  <a:latin typeface="Arial" panose="020B0604020202020204" pitchFamily="34" charset="0"/>
                </a:defRPr>
              </a:lvl5pPr>
              <a:lvl6pPr marL="2065338" defTabSz="804863" eaLnBrk="0" fontAlgn="base" hangingPunct="0">
                <a:spcBef>
                  <a:spcPct val="0"/>
                </a:spcBef>
                <a:spcAft>
                  <a:spcPct val="0"/>
                </a:spcAft>
                <a:defRPr sz="2400">
                  <a:solidFill>
                    <a:schemeClr val="tx1"/>
                  </a:solidFill>
                  <a:latin typeface="Arial" panose="020B0604020202020204" pitchFamily="34" charset="0"/>
                </a:defRPr>
              </a:lvl6pPr>
              <a:lvl7pPr marL="2522538" defTabSz="804863" eaLnBrk="0" fontAlgn="base" hangingPunct="0">
                <a:spcBef>
                  <a:spcPct val="0"/>
                </a:spcBef>
                <a:spcAft>
                  <a:spcPct val="0"/>
                </a:spcAft>
                <a:defRPr sz="2400">
                  <a:solidFill>
                    <a:schemeClr val="tx1"/>
                  </a:solidFill>
                  <a:latin typeface="Arial" panose="020B0604020202020204" pitchFamily="34" charset="0"/>
                </a:defRPr>
              </a:lvl7pPr>
              <a:lvl8pPr marL="2979738" defTabSz="804863" eaLnBrk="0" fontAlgn="base" hangingPunct="0">
                <a:spcBef>
                  <a:spcPct val="0"/>
                </a:spcBef>
                <a:spcAft>
                  <a:spcPct val="0"/>
                </a:spcAft>
                <a:defRPr sz="2400">
                  <a:solidFill>
                    <a:schemeClr val="tx1"/>
                  </a:solidFill>
                  <a:latin typeface="Arial" panose="020B0604020202020204" pitchFamily="34" charset="0"/>
                </a:defRPr>
              </a:lvl8pPr>
              <a:lvl9pPr marL="3436938" defTabSz="804863"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defRPr/>
              </a:pPr>
              <a:r>
                <a:rPr lang="en-US" altLang="id-ID" sz="1428" smtClean="0">
                  <a:solidFill>
                    <a:srgbClr val="000000"/>
                  </a:solidFill>
                </a:rPr>
                <a:t>CONFIDENTIAL</a:t>
              </a:r>
            </a:p>
          </p:txBody>
        </p:sp>
        <p:sp>
          <p:nvSpPr>
            <p:cNvPr id="6" name="McK Disclaimer" hidden="1"/>
            <p:cNvSpPr>
              <a:spLocks noChangeArrowheads="1"/>
            </p:cNvSpPr>
            <p:nvPr>
              <p:custDataLst>
                <p:tags r:id="rId2"/>
              </p:custDataLst>
            </p:nvPr>
          </p:nvSpPr>
          <p:spPr bwMode="auto">
            <a:xfrm>
              <a:off x="1663" y="3759"/>
              <a:ext cx="2303"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804863">
                <a:defRPr sz="2400">
                  <a:solidFill>
                    <a:schemeClr val="tx1"/>
                  </a:solidFill>
                  <a:latin typeface="Arial" panose="020B0604020202020204" pitchFamily="34" charset="0"/>
                </a:defRPr>
              </a:lvl1pPr>
              <a:lvl2pPr marL="401638" algn="l" defTabSz="804863">
                <a:defRPr sz="2400">
                  <a:solidFill>
                    <a:schemeClr val="tx1"/>
                  </a:solidFill>
                  <a:latin typeface="Arial" panose="020B0604020202020204" pitchFamily="34" charset="0"/>
                </a:defRPr>
              </a:lvl2pPr>
              <a:lvl3pPr marL="804863" algn="l" defTabSz="804863">
                <a:defRPr sz="2400">
                  <a:solidFill>
                    <a:schemeClr val="tx1"/>
                  </a:solidFill>
                  <a:latin typeface="Arial" panose="020B0604020202020204" pitchFamily="34" charset="0"/>
                </a:defRPr>
              </a:lvl3pPr>
              <a:lvl4pPr marL="1206500" algn="l" defTabSz="804863">
                <a:defRPr sz="2400">
                  <a:solidFill>
                    <a:schemeClr val="tx1"/>
                  </a:solidFill>
                  <a:latin typeface="Arial" panose="020B0604020202020204" pitchFamily="34" charset="0"/>
                </a:defRPr>
              </a:lvl4pPr>
              <a:lvl5pPr marL="1608138" algn="l" defTabSz="804863">
                <a:defRPr sz="2400">
                  <a:solidFill>
                    <a:schemeClr val="tx1"/>
                  </a:solidFill>
                  <a:latin typeface="Arial" panose="020B0604020202020204" pitchFamily="34" charset="0"/>
                </a:defRPr>
              </a:lvl5pPr>
              <a:lvl6pPr marL="2065338" defTabSz="804863" eaLnBrk="0" fontAlgn="base" hangingPunct="0">
                <a:spcBef>
                  <a:spcPct val="0"/>
                </a:spcBef>
                <a:spcAft>
                  <a:spcPct val="0"/>
                </a:spcAft>
                <a:defRPr sz="2400">
                  <a:solidFill>
                    <a:schemeClr val="tx1"/>
                  </a:solidFill>
                  <a:latin typeface="Arial" panose="020B0604020202020204" pitchFamily="34" charset="0"/>
                </a:defRPr>
              </a:lvl6pPr>
              <a:lvl7pPr marL="2522538" defTabSz="804863" eaLnBrk="0" fontAlgn="base" hangingPunct="0">
                <a:spcBef>
                  <a:spcPct val="0"/>
                </a:spcBef>
                <a:spcAft>
                  <a:spcPct val="0"/>
                </a:spcAft>
                <a:defRPr sz="2400">
                  <a:solidFill>
                    <a:schemeClr val="tx1"/>
                  </a:solidFill>
                  <a:latin typeface="Arial" panose="020B0604020202020204" pitchFamily="34" charset="0"/>
                </a:defRPr>
              </a:lvl7pPr>
              <a:lvl8pPr marL="2979738" defTabSz="804863" eaLnBrk="0" fontAlgn="base" hangingPunct="0">
                <a:spcBef>
                  <a:spcPct val="0"/>
                </a:spcBef>
                <a:spcAft>
                  <a:spcPct val="0"/>
                </a:spcAft>
                <a:defRPr sz="2400">
                  <a:solidFill>
                    <a:schemeClr val="tx1"/>
                  </a:solidFill>
                  <a:latin typeface="Arial" panose="020B0604020202020204" pitchFamily="34" charset="0"/>
                </a:defRPr>
              </a:lvl8pPr>
              <a:lvl9pPr marL="3436938" defTabSz="804863"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defRPr/>
              </a:pPr>
              <a:r>
                <a:rPr lang="en-US" altLang="id-ID" sz="918" smtClean="0">
                  <a:solidFill>
                    <a:srgbClr val="000000"/>
                  </a:solidFill>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sp>
          <p:nvSpPr>
            <p:cNvPr id="7" name="McK Document" hidden="1"/>
            <p:cNvSpPr>
              <a:spLocks noChangeArrowheads="1"/>
            </p:cNvSpPr>
            <p:nvPr/>
          </p:nvSpPr>
          <p:spPr bwMode="auto">
            <a:xfrm>
              <a:off x="1663" y="3048"/>
              <a:ext cx="3264"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04863">
                <a:defRPr sz="2400">
                  <a:solidFill>
                    <a:schemeClr val="tx1"/>
                  </a:solidFill>
                  <a:latin typeface="Arial" panose="020B0604020202020204" pitchFamily="34" charset="0"/>
                </a:defRPr>
              </a:lvl1pPr>
              <a:lvl2pPr marL="401638" algn="l" defTabSz="804863">
                <a:defRPr sz="2400">
                  <a:solidFill>
                    <a:schemeClr val="tx1"/>
                  </a:solidFill>
                  <a:latin typeface="Arial" panose="020B0604020202020204" pitchFamily="34" charset="0"/>
                </a:defRPr>
              </a:lvl2pPr>
              <a:lvl3pPr marL="804863" algn="l" defTabSz="804863">
                <a:defRPr sz="2400">
                  <a:solidFill>
                    <a:schemeClr val="tx1"/>
                  </a:solidFill>
                  <a:latin typeface="Arial" panose="020B0604020202020204" pitchFamily="34" charset="0"/>
                </a:defRPr>
              </a:lvl3pPr>
              <a:lvl4pPr marL="1206500" algn="l" defTabSz="804863">
                <a:defRPr sz="2400">
                  <a:solidFill>
                    <a:schemeClr val="tx1"/>
                  </a:solidFill>
                  <a:latin typeface="Arial" panose="020B0604020202020204" pitchFamily="34" charset="0"/>
                </a:defRPr>
              </a:lvl4pPr>
              <a:lvl5pPr marL="1608138" algn="l" defTabSz="804863">
                <a:defRPr sz="2400">
                  <a:solidFill>
                    <a:schemeClr val="tx1"/>
                  </a:solidFill>
                  <a:latin typeface="Arial" panose="020B0604020202020204" pitchFamily="34" charset="0"/>
                </a:defRPr>
              </a:lvl5pPr>
              <a:lvl6pPr marL="2065338" defTabSz="804863" eaLnBrk="0" fontAlgn="base" hangingPunct="0">
                <a:spcBef>
                  <a:spcPct val="0"/>
                </a:spcBef>
                <a:spcAft>
                  <a:spcPct val="0"/>
                </a:spcAft>
                <a:defRPr sz="2400">
                  <a:solidFill>
                    <a:schemeClr val="tx1"/>
                  </a:solidFill>
                  <a:latin typeface="Arial" panose="020B0604020202020204" pitchFamily="34" charset="0"/>
                </a:defRPr>
              </a:lvl6pPr>
              <a:lvl7pPr marL="2522538" defTabSz="804863" eaLnBrk="0" fontAlgn="base" hangingPunct="0">
                <a:spcBef>
                  <a:spcPct val="0"/>
                </a:spcBef>
                <a:spcAft>
                  <a:spcPct val="0"/>
                </a:spcAft>
                <a:defRPr sz="2400">
                  <a:solidFill>
                    <a:schemeClr val="tx1"/>
                  </a:solidFill>
                  <a:latin typeface="Arial" panose="020B0604020202020204" pitchFamily="34" charset="0"/>
                </a:defRPr>
              </a:lvl7pPr>
              <a:lvl8pPr marL="2979738" defTabSz="804863" eaLnBrk="0" fontAlgn="base" hangingPunct="0">
                <a:spcBef>
                  <a:spcPct val="0"/>
                </a:spcBef>
                <a:spcAft>
                  <a:spcPct val="0"/>
                </a:spcAft>
                <a:defRPr sz="2400">
                  <a:solidFill>
                    <a:schemeClr val="tx1"/>
                  </a:solidFill>
                  <a:latin typeface="Arial" panose="020B0604020202020204" pitchFamily="34" charset="0"/>
                </a:defRPr>
              </a:lvl8pPr>
              <a:lvl9pPr marL="3436938" defTabSz="804863"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defRPr/>
              </a:pPr>
              <a:r>
                <a:rPr lang="en-US" altLang="id-ID" sz="1428" smtClean="0">
                  <a:solidFill>
                    <a:srgbClr val="000000"/>
                  </a:solidFill>
                </a:rPr>
                <a:t>Document</a:t>
              </a:r>
            </a:p>
          </p:txBody>
        </p:sp>
        <p:sp>
          <p:nvSpPr>
            <p:cNvPr id="8" name="McK Date" hidden="1"/>
            <p:cNvSpPr txBox="1">
              <a:spLocks noChangeArrowheads="1"/>
            </p:cNvSpPr>
            <p:nvPr/>
          </p:nvSpPr>
          <p:spPr bwMode="auto">
            <a:xfrm>
              <a:off x="1663" y="3217"/>
              <a:ext cx="136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04863">
                <a:defRPr sz="2400">
                  <a:solidFill>
                    <a:schemeClr val="tx1"/>
                  </a:solidFill>
                  <a:latin typeface="Arial" panose="020B0604020202020204" pitchFamily="34" charset="0"/>
                </a:defRPr>
              </a:lvl1pPr>
              <a:lvl2pPr marL="401638" algn="l" defTabSz="804863">
                <a:defRPr sz="2400">
                  <a:solidFill>
                    <a:schemeClr val="tx1"/>
                  </a:solidFill>
                  <a:latin typeface="Arial" panose="020B0604020202020204" pitchFamily="34" charset="0"/>
                </a:defRPr>
              </a:lvl2pPr>
              <a:lvl3pPr marL="804863" algn="l" defTabSz="804863">
                <a:defRPr sz="2400">
                  <a:solidFill>
                    <a:schemeClr val="tx1"/>
                  </a:solidFill>
                  <a:latin typeface="Arial" panose="020B0604020202020204" pitchFamily="34" charset="0"/>
                </a:defRPr>
              </a:lvl3pPr>
              <a:lvl4pPr marL="1206500" algn="l" defTabSz="804863">
                <a:defRPr sz="2400">
                  <a:solidFill>
                    <a:schemeClr val="tx1"/>
                  </a:solidFill>
                  <a:latin typeface="Arial" panose="020B0604020202020204" pitchFamily="34" charset="0"/>
                </a:defRPr>
              </a:lvl4pPr>
              <a:lvl5pPr marL="1608138" algn="l" defTabSz="804863">
                <a:defRPr sz="2400">
                  <a:solidFill>
                    <a:schemeClr val="tx1"/>
                  </a:solidFill>
                  <a:latin typeface="Arial" panose="020B0604020202020204" pitchFamily="34" charset="0"/>
                </a:defRPr>
              </a:lvl5pPr>
              <a:lvl6pPr marL="2065338" defTabSz="804863" eaLnBrk="0" fontAlgn="base" hangingPunct="0">
                <a:spcBef>
                  <a:spcPct val="0"/>
                </a:spcBef>
                <a:spcAft>
                  <a:spcPct val="0"/>
                </a:spcAft>
                <a:defRPr sz="2400">
                  <a:solidFill>
                    <a:schemeClr val="tx1"/>
                  </a:solidFill>
                  <a:latin typeface="Arial" panose="020B0604020202020204" pitchFamily="34" charset="0"/>
                </a:defRPr>
              </a:lvl6pPr>
              <a:lvl7pPr marL="2522538" defTabSz="804863" eaLnBrk="0" fontAlgn="base" hangingPunct="0">
                <a:spcBef>
                  <a:spcPct val="0"/>
                </a:spcBef>
                <a:spcAft>
                  <a:spcPct val="0"/>
                </a:spcAft>
                <a:defRPr sz="2400">
                  <a:solidFill>
                    <a:schemeClr val="tx1"/>
                  </a:solidFill>
                  <a:latin typeface="Arial" panose="020B0604020202020204" pitchFamily="34" charset="0"/>
                </a:defRPr>
              </a:lvl7pPr>
              <a:lvl8pPr marL="2979738" defTabSz="804863" eaLnBrk="0" fontAlgn="base" hangingPunct="0">
                <a:spcBef>
                  <a:spcPct val="0"/>
                </a:spcBef>
                <a:spcAft>
                  <a:spcPct val="0"/>
                </a:spcAft>
                <a:defRPr sz="2400">
                  <a:solidFill>
                    <a:schemeClr val="tx1"/>
                  </a:solidFill>
                  <a:latin typeface="Arial" panose="020B0604020202020204" pitchFamily="34" charset="0"/>
                </a:defRPr>
              </a:lvl8pPr>
              <a:lvl9pPr marL="3436938" defTabSz="804863"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defRPr/>
              </a:pPr>
              <a:r>
                <a:rPr lang="en-US" altLang="id-ID" sz="1428" smtClean="0">
                  <a:solidFill>
                    <a:srgbClr val="000000"/>
                  </a:solidFill>
                </a:rPr>
                <a:t>Date</a:t>
              </a:r>
            </a:p>
          </p:txBody>
        </p:sp>
      </p:grpSp>
      <p:sp>
        <p:nvSpPr>
          <p:cNvPr id="5122" name="Rectangle 2"/>
          <p:cNvSpPr>
            <a:spLocks noGrp="1" noChangeArrowheads="1"/>
          </p:cNvSpPr>
          <p:nvPr>
            <p:ph type="ctrTitle"/>
          </p:nvPr>
        </p:nvSpPr>
        <p:spPr>
          <a:xfrm>
            <a:off x="2693796" y="2758427"/>
            <a:ext cx="4318495" cy="376898"/>
          </a:xfrm>
        </p:spPr>
        <p:txBody>
          <a:bodyPr/>
          <a:lstStyle>
            <a:lvl1pPr>
              <a:defRPr sz="2449" b="0">
                <a:solidFill>
                  <a:schemeClr val="tx1"/>
                </a:solidFill>
              </a:defRPr>
            </a:lvl1pPr>
          </a:lstStyle>
          <a:p>
            <a:pPr lvl="0"/>
            <a:r>
              <a:rPr lang="en-US" altLang="id-ID" noProof="0" smtClean="0"/>
              <a:t>Click to edit Master title style</a:t>
            </a:r>
          </a:p>
        </p:txBody>
      </p:sp>
      <p:sp>
        <p:nvSpPr>
          <p:cNvPr id="5123" name="Rectangle 3"/>
          <p:cNvSpPr>
            <a:spLocks noGrp="1" noChangeArrowheads="1"/>
          </p:cNvSpPr>
          <p:nvPr>
            <p:ph type="subTitle" idx="1"/>
          </p:nvPr>
        </p:nvSpPr>
        <p:spPr>
          <a:xfrm>
            <a:off x="2693795" y="3960277"/>
            <a:ext cx="4302296" cy="219740"/>
          </a:xfrm>
        </p:spPr>
        <p:txBody>
          <a:bodyPr/>
          <a:lstStyle>
            <a:lvl1pPr>
              <a:defRPr sz="1428"/>
            </a:lvl1pPr>
          </a:lstStyle>
          <a:p>
            <a:pPr lvl="0"/>
            <a:r>
              <a:rPr lang="en-US" altLang="id-ID" noProof="0" smtClean="0"/>
              <a:t>Click to edit Master subtitle style</a:t>
            </a:r>
          </a:p>
        </p:txBody>
      </p:sp>
      <p:sp>
        <p:nvSpPr>
          <p:cNvPr id="9"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2475346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129346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639" y="2678588"/>
            <a:ext cx="7887003" cy="1884234"/>
          </a:xfrm>
        </p:spPr>
        <p:txBody>
          <a:bodyPr anchor="b"/>
          <a:lstStyle>
            <a:lvl1pPr>
              <a:defRPr sz="6122"/>
            </a:lvl1pPr>
          </a:lstStyle>
          <a:p>
            <a:r>
              <a:rPr lang="en-US" smtClean="0"/>
              <a:t>Click to edit Master title style</a:t>
            </a:r>
            <a:endParaRPr lang="id-ID"/>
          </a:p>
        </p:txBody>
      </p:sp>
      <p:sp>
        <p:nvSpPr>
          <p:cNvPr id="3" name="Text Placeholder 2"/>
          <p:cNvSpPr>
            <a:spLocks noGrp="1"/>
          </p:cNvSpPr>
          <p:nvPr>
            <p:ph type="body" idx="1"/>
          </p:nvPr>
        </p:nvSpPr>
        <p:spPr>
          <a:xfrm>
            <a:off x="623639" y="4588738"/>
            <a:ext cx="7887003" cy="376898"/>
          </a:xfrm>
        </p:spPr>
        <p:txBody>
          <a:bodyPr/>
          <a:lstStyle>
            <a:lvl1pPr marL="0" indent="0">
              <a:buNone/>
              <a:defRPr sz="2449"/>
            </a:lvl1pPr>
            <a:lvl2pPr marL="466481" indent="0">
              <a:buNone/>
              <a:defRPr sz="2041"/>
            </a:lvl2pPr>
            <a:lvl3pPr marL="932962" indent="0">
              <a:buNone/>
              <a:defRPr sz="1837"/>
            </a:lvl3pPr>
            <a:lvl4pPr marL="1399443" indent="0">
              <a:buNone/>
              <a:defRPr sz="1632"/>
            </a:lvl4pPr>
            <a:lvl5pPr marL="1865925" indent="0">
              <a:buNone/>
              <a:defRPr sz="1632"/>
            </a:lvl5pPr>
            <a:lvl6pPr marL="2332406" indent="0">
              <a:buNone/>
              <a:defRPr sz="1632"/>
            </a:lvl6pPr>
            <a:lvl7pPr marL="2798887" indent="0">
              <a:buNone/>
              <a:defRPr sz="1632"/>
            </a:lvl7pPr>
            <a:lvl8pPr marL="3265368" indent="0">
              <a:buNone/>
              <a:defRPr sz="1632"/>
            </a:lvl8pPr>
            <a:lvl9pPr marL="3731849" indent="0">
              <a:buNone/>
              <a:defRPr sz="1632"/>
            </a:lvl9pPr>
          </a:lstStyle>
          <a:p>
            <a:pPr lvl="0"/>
            <a:r>
              <a:rPr lang="en-US" smtClean="0"/>
              <a:t>Click to edit Master text styles</a:t>
            </a:r>
          </a:p>
        </p:txBody>
      </p:sp>
      <p:sp>
        <p:nvSpPr>
          <p:cNvPr id="4"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3556234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06909" y="1300656"/>
            <a:ext cx="4252082" cy="12472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514496" y="1300656"/>
            <a:ext cx="4252081" cy="12472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14582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119" y="364443"/>
            <a:ext cx="7887003" cy="298415"/>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118" y="1751950"/>
            <a:ext cx="3868179" cy="753796"/>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30118" y="2505746"/>
            <a:ext cx="3868179" cy="12557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504" y="1751950"/>
            <a:ext cx="3887617" cy="753796"/>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4629504" y="2505746"/>
            <a:ext cx="3887617" cy="12557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3006719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3522023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361573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118" y="549740"/>
            <a:ext cx="2948110" cy="1507336"/>
          </a:xfrm>
        </p:spPr>
        <p:txBody>
          <a:bodyPr anchor="b"/>
          <a:lstStyle>
            <a:lvl1pPr>
              <a:defRPr sz="3265"/>
            </a:lvl1pPr>
          </a:lstStyle>
          <a:p>
            <a:r>
              <a:rPr lang="en-US" smtClean="0"/>
              <a:t>Click to edit Master title style</a:t>
            </a:r>
            <a:endParaRPr lang="id-ID"/>
          </a:p>
        </p:txBody>
      </p:sp>
      <p:sp>
        <p:nvSpPr>
          <p:cNvPr id="3" name="Content Placeholder 2"/>
          <p:cNvSpPr>
            <a:spLocks noGrp="1"/>
          </p:cNvSpPr>
          <p:nvPr>
            <p:ph idx="1"/>
          </p:nvPr>
        </p:nvSpPr>
        <p:spPr>
          <a:xfrm>
            <a:off x="3887618" y="988044"/>
            <a:ext cx="4629504" cy="2449581"/>
          </a:xfrm>
        </p:spPr>
        <p:txBody>
          <a:bodyPr/>
          <a:lstStyle>
            <a:lvl1pPr>
              <a:defRPr sz="3265"/>
            </a:lvl1pPr>
            <a:lvl2pPr>
              <a:defRPr sz="2857"/>
            </a:lvl2pPr>
            <a:lvl3pPr>
              <a:defRPr sz="2449"/>
            </a:lvl3pPr>
            <a:lvl4pPr>
              <a:defRPr sz="2041"/>
            </a:lvl4pPr>
            <a:lvl5pPr>
              <a:defRPr sz="2041"/>
            </a:lvl5pPr>
            <a:lvl6pPr>
              <a:defRPr sz="2041"/>
            </a:lvl6pPr>
            <a:lvl7pPr>
              <a:defRPr sz="2041"/>
            </a:lvl7pPr>
            <a:lvl8pPr>
              <a:defRPr sz="2041"/>
            </a:lvl8pPr>
            <a:lvl9pPr>
              <a:defRPr sz="204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118" y="2057076"/>
            <a:ext cx="2948110" cy="251159"/>
          </a:xfrm>
        </p:spPr>
        <p:txBody>
          <a:bodyPr/>
          <a:lstStyle>
            <a:lvl1pPr marL="0" indent="0">
              <a:buNone/>
              <a:defRPr sz="1632"/>
            </a:lvl1pPr>
            <a:lvl2pPr marL="466481" indent="0">
              <a:buNone/>
              <a:defRPr sz="1428"/>
            </a:lvl2pPr>
            <a:lvl3pPr marL="932962" indent="0">
              <a:buNone/>
              <a:defRPr sz="1224"/>
            </a:lvl3pPr>
            <a:lvl4pPr marL="1399443" indent="0">
              <a:buNone/>
              <a:defRPr sz="1020"/>
            </a:lvl4pPr>
            <a:lvl5pPr marL="1865925" indent="0">
              <a:buNone/>
              <a:defRPr sz="1020"/>
            </a:lvl5pPr>
            <a:lvl6pPr marL="2332406" indent="0">
              <a:buNone/>
              <a:defRPr sz="1020"/>
            </a:lvl6pPr>
            <a:lvl7pPr marL="2798887" indent="0">
              <a:buNone/>
              <a:defRPr sz="1020"/>
            </a:lvl7pPr>
            <a:lvl8pPr marL="3265368" indent="0">
              <a:buNone/>
              <a:defRPr sz="1020"/>
            </a:lvl8pPr>
            <a:lvl9pPr marL="3731849" indent="0">
              <a:buNone/>
              <a:defRPr sz="1020"/>
            </a:lvl9pPr>
          </a:lstStyle>
          <a:p>
            <a:pPr lvl="0"/>
            <a:r>
              <a:rPr lang="en-US" smtClean="0"/>
              <a:t>Click to edit Master text styles</a:t>
            </a:r>
          </a:p>
        </p:txBody>
      </p:sp>
      <p:sp>
        <p:nvSpPr>
          <p:cNvPr id="5"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4246466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118" y="549740"/>
            <a:ext cx="2948110" cy="1507336"/>
          </a:xfrm>
        </p:spPr>
        <p:txBody>
          <a:bodyPr anchor="b"/>
          <a:lstStyle>
            <a:lvl1pPr>
              <a:defRPr sz="3265"/>
            </a:lvl1pPr>
          </a:lstStyle>
          <a:p>
            <a:r>
              <a:rPr lang="en-US" smtClean="0"/>
              <a:t>Click to edit Master title style</a:t>
            </a:r>
            <a:endParaRPr lang="id-ID"/>
          </a:p>
        </p:txBody>
      </p:sp>
      <p:sp>
        <p:nvSpPr>
          <p:cNvPr id="3" name="Picture Placeholder 2"/>
          <p:cNvSpPr>
            <a:spLocks noGrp="1"/>
          </p:cNvSpPr>
          <p:nvPr>
            <p:ph type="pic" idx="1"/>
          </p:nvPr>
        </p:nvSpPr>
        <p:spPr>
          <a:xfrm>
            <a:off x="3887618" y="988044"/>
            <a:ext cx="4629504" cy="502445"/>
          </a:xfrm>
        </p:spPr>
        <p:txBody>
          <a:bodyPr/>
          <a:lstStyle>
            <a:lvl1pPr marL="0" indent="0">
              <a:buNone/>
              <a:defRPr sz="3265"/>
            </a:lvl1pPr>
            <a:lvl2pPr marL="466481" indent="0">
              <a:buNone/>
              <a:defRPr sz="2857"/>
            </a:lvl2pPr>
            <a:lvl3pPr marL="932962" indent="0">
              <a:buNone/>
              <a:defRPr sz="2449"/>
            </a:lvl3pPr>
            <a:lvl4pPr marL="1399443" indent="0">
              <a:buNone/>
              <a:defRPr sz="2041"/>
            </a:lvl4pPr>
            <a:lvl5pPr marL="1865925" indent="0">
              <a:buNone/>
              <a:defRPr sz="2041"/>
            </a:lvl5pPr>
            <a:lvl6pPr marL="2332406" indent="0">
              <a:buNone/>
              <a:defRPr sz="2041"/>
            </a:lvl6pPr>
            <a:lvl7pPr marL="2798887" indent="0">
              <a:buNone/>
              <a:defRPr sz="2041"/>
            </a:lvl7pPr>
            <a:lvl8pPr marL="3265368" indent="0">
              <a:buNone/>
              <a:defRPr sz="2041"/>
            </a:lvl8pPr>
            <a:lvl9pPr marL="3731849" indent="0">
              <a:buNone/>
              <a:defRPr sz="2041"/>
            </a:lvl9pPr>
          </a:lstStyle>
          <a:p>
            <a:pPr lvl="0"/>
            <a:endParaRPr lang="id-ID" noProof="0" smtClean="0"/>
          </a:p>
        </p:txBody>
      </p:sp>
      <p:sp>
        <p:nvSpPr>
          <p:cNvPr id="4" name="Text Placeholder 3"/>
          <p:cNvSpPr>
            <a:spLocks noGrp="1"/>
          </p:cNvSpPr>
          <p:nvPr>
            <p:ph type="body" sz="half" idx="2"/>
          </p:nvPr>
        </p:nvSpPr>
        <p:spPr>
          <a:xfrm>
            <a:off x="630118" y="2057076"/>
            <a:ext cx="2948110" cy="251159"/>
          </a:xfrm>
        </p:spPr>
        <p:txBody>
          <a:bodyPr/>
          <a:lstStyle>
            <a:lvl1pPr marL="0" indent="0">
              <a:buNone/>
              <a:defRPr sz="1632"/>
            </a:lvl1pPr>
            <a:lvl2pPr marL="466481" indent="0">
              <a:buNone/>
              <a:defRPr sz="1428"/>
            </a:lvl2pPr>
            <a:lvl3pPr marL="932962" indent="0">
              <a:buNone/>
              <a:defRPr sz="1224"/>
            </a:lvl3pPr>
            <a:lvl4pPr marL="1399443" indent="0">
              <a:buNone/>
              <a:defRPr sz="1020"/>
            </a:lvl4pPr>
            <a:lvl5pPr marL="1865925" indent="0">
              <a:buNone/>
              <a:defRPr sz="1020"/>
            </a:lvl5pPr>
            <a:lvl6pPr marL="2332406" indent="0">
              <a:buNone/>
              <a:defRPr sz="1020"/>
            </a:lvl6pPr>
            <a:lvl7pPr marL="2798887" indent="0">
              <a:buNone/>
              <a:defRPr sz="1020"/>
            </a:lvl7pPr>
            <a:lvl8pPr marL="3265368" indent="0">
              <a:buNone/>
              <a:defRPr sz="1020"/>
            </a:lvl8pPr>
            <a:lvl9pPr marL="3731849" indent="0">
              <a:buNone/>
              <a:defRPr sz="1020"/>
            </a:lvl9pPr>
          </a:lstStyle>
          <a:p>
            <a:pPr lvl="0"/>
            <a:r>
              <a:rPr lang="en-US" smtClean="0"/>
              <a:t>Click to edit Master text styles</a:t>
            </a:r>
          </a:p>
        </p:txBody>
      </p:sp>
      <p:sp>
        <p:nvSpPr>
          <p:cNvPr id="5"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1895870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a:xfrm>
            <a:off x="6003833" y="1300656"/>
            <a:ext cx="2762744" cy="1247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134978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93D569-154A-496D-AEF9-787DDF3C224D}" type="datetimeFigureOut">
              <a:rPr lang="id-ID" smtClean="0"/>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146162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1946" y="233243"/>
            <a:ext cx="596830" cy="2314616"/>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5098758" y="233243"/>
            <a:ext cx="1506951" cy="23146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oc id"/>
          <p:cNvSpPr>
            <a:spLocks noGrp="1" noChangeArrowheads="1"/>
          </p:cNvSpPr>
          <p:nvPr>
            <p:ph type="ftr" sz="quarter" idx="10"/>
            <p:custDataLst>
              <p:tags r:id="rId1"/>
            </p:custDataLst>
          </p:nvPr>
        </p:nvSpPr>
        <p:spPr/>
        <p:txBody>
          <a:bodyPr/>
          <a:lstStyle>
            <a:lvl1pPr>
              <a:defRPr b="1"/>
            </a:lvl1pPr>
          </a:lstStyle>
          <a:p>
            <a:pPr>
              <a:defRPr/>
            </a:pPr>
            <a:endParaRPr lang="id-ID" altLang="id-ID"/>
          </a:p>
        </p:txBody>
      </p:sp>
    </p:spTree>
    <p:extLst>
      <p:ext uri="{BB962C8B-B14F-4D97-AF65-F5344CB8AC3E}">
        <p14:creationId xmlns:p14="http://schemas.microsoft.com/office/powerpoint/2010/main" val="3243019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
            <a:ext cx="7772400" cy="1470025"/>
          </a:xfrm>
        </p:spPr>
        <p:txBody>
          <a:bodyPr/>
          <a:lstStyle>
            <a:lvl1pPr algn="l">
              <a:defRPr sz="3600" b="1" i="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2" y="1828800"/>
            <a:ext cx="8077200" cy="3810000"/>
          </a:xfrm>
        </p:spPr>
        <p:txBody>
          <a:bodyPr/>
          <a:lstStyle>
            <a:lvl1pPr marL="0" indent="0" algn="ctr">
              <a:buNone/>
              <a:defRPr>
                <a:solidFill>
                  <a:srgbClr val="000080"/>
                </a:solidFill>
              </a:defRPr>
            </a:lvl1pPr>
            <a:lvl2pPr marL="457104" indent="0" algn="ctr">
              <a:buNone/>
              <a:defRPr>
                <a:solidFill>
                  <a:schemeClr val="tx1">
                    <a:tint val="75000"/>
                  </a:schemeClr>
                </a:solidFill>
              </a:defRPr>
            </a:lvl2pPr>
            <a:lvl3pPr marL="914206" indent="0" algn="ctr">
              <a:buNone/>
              <a:defRPr>
                <a:solidFill>
                  <a:schemeClr val="tx1">
                    <a:tint val="75000"/>
                  </a:schemeClr>
                </a:solidFill>
              </a:defRPr>
            </a:lvl3pPr>
            <a:lvl4pPr marL="1371310" indent="0" algn="ctr">
              <a:buNone/>
              <a:defRPr>
                <a:solidFill>
                  <a:schemeClr val="tx1">
                    <a:tint val="75000"/>
                  </a:schemeClr>
                </a:solidFill>
              </a:defRPr>
            </a:lvl4pPr>
            <a:lvl5pPr marL="1828412" indent="0" algn="ctr">
              <a:buNone/>
              <a:defRPr>
                <a:solidFill>
                  <a:schemeClr val="tx1">
                    <a:tint val="75000"/>
                  </a:schemeClr>
                </a:solidFill>
              </a:defRPr>
            </a:lvl5pPr>
            <a:lvl6pPr marL="2285516" indent="0" algn="ctr">
              <a:buNone/>
              <a:defRPr>
                <a:solidFill>
                  <a:schemeClr val="tx1">
                    <a:tint val="75000"/>
                  </a:schemeClr>
                </a:solidFill>
              </a:defRPr>
            </a:lvl6pPr>
            <a:lvl7pPr marL="2742618" indent="0" algn="ctr">
              <a:buNone/>
              <a:defRPr>
                <a:solidFill>
                  <a:schemeClr val="tx1">
                    <a:tint val="75000"/>
                  </a:schemeClr>
                </a:solidFill>
              </a:defRPr>
            </a:lvl7pPr>
            <a:lvl8pPr marL="3199722" indent="0" algn="ctr">
              <a:buNone/>
              <a:defRPr>
                <a:solidFill>
                  <a:schemeClr val="tx1">
                    <a:tint val="75000"/>
                  </a:schemeClr>
                </a:solidFill>
              </a:defRPr>
            </a:lvl8pPr>
            <a:lvl9pPr marL="3656825"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a:xfrm>
            <a:off x="152265" y="6417429"/>
            <a:ext cx="2896275" cy="364443"/>
          </a:xfrm>
        </p:spPr>
        <p:txBody>
          <a:bodyPr/>
          <a:lstStyle>
            <a:lvl1pPr algn="l" defTabSz="932863" eaLnBrk="0" hangingPunct="0">
              <a:defRPr b="1">
                <a:ea typeface="+mn-ea"/>
              </a:defRPr>
            </a:lvl1pPr>
          </a:lstStyle>
          <a:p>
            <a:pPr>
              <a:defRPr/>
            </a:pPr>
            <a:r>
              <a:rPr lang="en-US"/>
              <a:t>IPMI Executive Education Capabilities</a:t>
            </a:r>
          </a:p>
        </p:txBody>
      </p:sp>
      <p:sp>
        <p:nvSpPr>
          <p:cNvPr id="5" name="Slide Number Placeholder 5"/>
          <p:cNvSpPr>
            <a:spLocks noGrp="1"/>
          </p:cNvSpPr>
          <p:nvPr>
            <p:ph type="sldNum" sz="quarter" idx="11"/>
          </p:nvPr>
        </p:nvSpPr>
        <p:spPr/>
        <p:txBody>
          <a:bodyPr/>
          <a:lstStyle>
            <a:lvl1pPr defTabSz="932863" eaLnBrk="0" hangingPunct="0">
              <a:defRPr b="1">
                <a:solidFill>
                  <a:prstClr val="white"/>
                </a:solidFill>
                <a:ea typeface="+mn-ea"/>
              </a:defRPr>
            </a:lvl1pPr>
          </a:lstStyle>
          <a:p>
            <a:pPr>
              <a:defRPr/>
            </a:pPr>
            <a:fld id="{E9C6B942-D35B-4DC0-9967-0E328D3D873D}" type="slidenum">
              <a:rPr lang="en-US"/>
              <a:pPr>
                <a:defRPr/>
              </a:pPr>
              <a:t>‹#›</a:t>
            </a:fld>
            <a:endParaRPr lang="en-US"/>
          </a:p>
        </p:txBody>
      </p:sp>
    </p:spTree>
    <p:extLst>
      <p:ext uri="{BB962C8B-B14F-4D97-AF65-F5344CB8AC3E}">
        <p14:creationId xmlns:p14="http://schemas.microsoft.com/office/powerpoint/2010/main" val="2303204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82662"/>
          </a:xfrm>
        </p:spPr>
        <p:txBody>
          <a:bodyPr/>
          <a:lstStyle>
            <a:lvl1pPr algn="l">
              <a:defRPr sz="3600">
                <a:solidFill>
                  <a:srgbClr val="00008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5999"/>
            <a:ext cx="8229600" cy="3429001"/>
          </a:xfrm>
        </p:spPr>
        <p:txBody>
          <a:bodyPr/>
          <a:lstStyle>
            <a:lvl1pPr>
              <a:defRPr>
                <a:solidFill>
                  <a:srgbClr val="000080"/>
                </a:solidFill>
              </a:defRPr>
            </a:lvl1pPr>
            <a:lvl2pPr>
              <a:defRPr>
                <a:solidFill>
                  <a:srgbClr val="000080"/>
                </a:solidFill>
              </a:defRPr>
            </a:lvl2pPr>
            <a:lvl3pPr>
              <a:defRPr>
                <a:solidFill>
                  <a:srgbClr val="000080"/>
                </a:solidFill>
              </a:defRPr>
            </a:lvl3pPr>
            <a:lvl4pPr>
              <a:defRPr>
                <a:solidFill>
                  <a:srgbClr val="000080"/>
                </a:solidFill>
              </a:defRPr>
            </a:lvl4pPr>
            <a:lvl5pPr>
              <a:defRPr>
                <a:solidFill>
                  <a:srgbClr val="00008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152265" y="6417429"/>
            <a:ext cx="2896275" cy="364443"/>
          </a:xfrm>
        </p:spPr>
        <p:txBody>
          <a:bodyPr/>
          <a:lstStyle>
            <a:lvl1pPr algn="l" defTabSz="932863" eaLnBrk="0" hangingPunct="0">
              <a:defRPr b="1">
                <a:ea typeface="+mn-ea"/>
              </a:defRPr>
            </a:lvl1pPr>
          </a:lstStyle>
          <a:p>
            <a:pPr>
              <a:defRPr/>
            </a:pPr>
            <a:r>
              <a:rPr lang="en-US"/>
              <a:t>IPMI Executive Education Capabilities</a:t>
            </a:r>
          </a:p>
        </p:txBody>
      </p:sp>
      <p:sp>
        <p:nvSpPr>
          <p:cNvPr id="5" name="Slide Number Placeholder 5"/>
          <p:cNvSpPr>
            <a:spLocks noGrp="1"/>
          </p:cNvSpPr>
          <p:nvPr>
            <p:ph type="sldNum" sz="quarter" idx="11"/>
          </p:nvPr>
        </p:nvSpPr>
        <p:spPr/>
        <p:txBody>
          <a:bodyPr/>
          <a:lstStyle>
            <a:lvl1pPr defTabSz="932863" eaLnBrk="0" hangingPunct="0">
              <a:defRPr b="1">
                <a:solidFill>
                  <a:srgbClr val="000080"/>
                </a:solidFill>
                <a:ea typeface="+mn-ea"/>
              </a:defRPr>
            </a:lvl1pPr>
          </a:lstStyle>
          <a:p>
            <a:pPr>
              <a:defRPr/>
            </a:pPr>
            <a:fld id="{EAC3E4DD-16B3-4CB1-8FCF-662D0BD3ABAB}" type="slidenum">
              <a:rPr lang="en-US"/>
              <a:pPr>
                <a:defRPr/>
              </a:pPr>
              <a:t>‹#›</a:t>
            </a:fld>
            <a:endParaRPr lang="en-US"/>
          </a:p>
        </p:txBody>
      </p:sp>
    </p:spTree>
    <p:extLst>
      <p:ext uri="{BB962C8B-B14F-4D97-AF65-F5344CB8AC3E}">
        <p14:creationId xmlns:p14="http://schemas.microsoft.com/office/powerpoint/2010/main" val="815554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956F1B5F-A7A2-4D56-BEEC-60BAE5EB4530}" type="datetimeFigureOut">
              <a:rPr lang="en-US"/>
              <a:pPr>
                <a:defRPr/>
              </a:pPr>
              <a:t>9/21/2016</a:t>
            </a:fld>
            <a:endParaRPr lang="en-US"/>
          </a:p>
        </p:txBody>
      </p:sp>
      <p:sp>
        <p:nvSpPr>
          <p:cNvPr id="3" name="Footer Placeholder 2"/>
          <p:cNvSpPr>
            <a:spLocks noGrp="1"/>
          </p:cNvSpPr>
          <p:nvPr>
            <p:ph type="ftr" sz="quarter" idx="11"/>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r>
              <a:rPr lang="en-US"/>
              <a:t>Prof. Roy Sembel, </a:t>
            </a:r>
            <a:r>
              <a:rPr lang="en-US" err="1"/>
              <a:t>Ph.D</a:t>
            </a:r>
            <a:endParaRPr lang="en-US"/>
          </a:p>
        </p:txBody>
      </p:sp>
      <p:sp>
        <p:nvSpPr>
          <p:cNvPr id="4" name="Slide Number Placeholder 3"/>
          <p:cNvSpPr>
            <a:spLocks noGrp="1"/>
          </p:cNvSpPr>
          <p:nvPr>
            <p:ph type="sldNum" sz="quarter" idx="12"/>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B6E6065B-D3A3-438F-9852-258865886FDD}" type="slidenum">
              <a:rPr lang="en-US"/>
              <a:pPr>
                <a:defRPr/>
              </a:pPr>
              <a:t>‹#›</a:t>
            </a:fld>
            <a:endParaRPr lang="en-US"/>
          </a:p>
        </p:txBody>
      </p:sp>
    </p:spTree>
    <p:extLst>
      <p:ext uri="{BB962C8B-B14F-4D97-AF65-F5344CB8AC3E}">
        <p14:creationId xmlns:p14="http://schemas.microsoft.com/office/powerpoint/2010/main" val="774251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9C526327-11DF-4C11-9210-D1DFEE432B24}" type="datetimeFigureOut">
              <a:rPr lang="en-US"/>
              <a:pPr>
                <a:defRPr/>
              </a:pPr>
              <a:t>9/21/2016</a:t>
            </a:fld>
            <a:endParaRPr lang="en-US"/>
          </a:p>
        </p:txBody>
      </p:sp>
      <p:sp>
        <p:nvSpPr>
          <p:cNvPr id="4" name="Footer Placeholder 3"/>
          <p:cNvSpPr>
            <a:spLocks noGrp="1"/>
          </p:cNvSpPr>
          <p:nvPr>
            <p:ph type="ftr" sz="quarter" idx="11"/>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r>
              <a:rPr lang="en-US"/>
              <a:t>Prof. Roy Sembel, </a:t>
            </a:r>
            <a:r>
              <a:rPr lang="en-US" err="1"/>
              <a:t>Ph.D</a:t>
            </a:r>
            <a:endParaRPr lang="en-US"/>
          </a:p>
        </p:txBody>
      </p:sp>
      <p:sp>
        <p:nvSpPr>
          <p:cNvPr id="5" name="Slide Number Placeholder 4"/>
          <p:cNvSpPr>
            <a:spLocks noGrp="1"/>
          </p:cNvSpPr>
          <p:nvPr>
            <p:ph type="sldNum" sz="quarter" idx="12"/>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9679372E-7D67-4205-B657-8E4B62901134}" type="slidenum">
              <a:rPr lang="en-US"/>
              <a:pPr>
                <a:defRPr/>
              </a:pPr>
              <a:t>‹#›</a:t>
            </a:fld>
            <a:endParaRPr lang="en-US"/>
          </a:p>
        </p:txBody>
      </p:sp>
    </p:spTree>
    <p:extLst>
      <p:ext uri="{BB962C8B-B14F-4D97-AF65-F5344CB8AC3E}">
        <p14:creationId xmlns:p14="http://schemas.microsoft.com/office/powerpoint/2010/main" val="3479098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6" name="TextBox 6"/>
          <p:cNvSpPr txBox="1">
            <a:spLocks noChangeArrowheads="1"/>
          </p:cNvSpPr>
          <p:nvPr userDrawn="1"/>
        </p:nvSpPr>
        <p:spPr bwMode="auto">
          <a:xfrm>
            <a:off x="3220243" y="6579404"/>
            <a:ext cx="1964867" cy="28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0" fontAlgn="base" hangingPunct="0">
              <a:spcBef>
                <a:spcPct val="0"/>
              </a:spcBef>
              <a:spcAft>
                <a:spcPct val="0"/>
              </a:spcAft>
              <a:defRPr/>
            </a:pPr>
            <a:r>
              <a:rPr lang="en-US" sz="1224" smtClean="0">
                <a:solidFill>
                  <a:prstClr val="black"/>
                </a:solidFill>
                <a:ea typeface="PMingLiU" panose="02020500000000000000" pitchFamily="18" charset="-120"/>
              </a:rPr>
              <a:t>Prof. Roy Sembel, Ph.D</a:t>
            </a:r>
            <a:endParaRPr lang="en-GB" sz="1224" smtClean="0">
              <a:solidFill>
                <a:prstClr val="black"/>
              </a:solidFill>
              <a:ea typeface="PMingLiU" panose="02020500000000000000" pitchFamily="18" charset="-120"/>
            </a:endParaRPr>
          </a:p>
        </p:txBody>
      </p:sp>
      <p:sp>
        <p:nvSpPr>
          <p:cNvPr id="2" name="Title 1"/>
          <p:cNvSpPr>
            <a:spLocks noGrp="1"/>
          </p:cNvSpPr>
          <p:nvPr>
            <p:ph type="title"/>
          </p:nvPr>
        </p:nvSpPr>
        <p:spPr>
          <a:xfrm>
            <a:off x="124730" y="93945"/>
            <a:ext cx="8865386" cy="43571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4728" y="1313615"/>
            <a:ext cx="4354131" cy="12472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34364" y="1313615"/>
            <a:ext cx="4354131" cy="5458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34364" y="2014962"/>
            <a:ext cx="4354131" cy="5458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a:xfrm>
            <a:off x="7196952" y="6619898"/>
            <a:ext cx="1904932" cy="264018"/>
          </a:xfrm>
        </p:spPr>
        <p:txBody>
          <a:bodyPr/>
          <a:lstStyle>
            <a:lvl1pPr defTabSz="932863" eaLnBrk="0" fontAlgn="base" hangingPunct="0">
              <a:spcBef>
                <a:spcPct val="0"/>
              </a:spcBef>
              <a:spcAft>
                <a:spcPct val="0"/>
              </a:spcAft>
              <a:defRPr b="1">
                <a:solidFill>
                  <a:srgbClr val="000000"/>
                </a:solidFill>
                <a:latin typeface="Arial" panose="020B0604020202020204" pitchFamily="34" charset="0"/>
                <a:ea typeface="+mn-ea"/>
              </a:defRPr>
            </a:lvl1pPr>
          </a:lstStyle>
          <a:p>
            <a:pPr>
              <a:defRPr/>
            </a:pPr>
            <a:fld id="{92516699-1FD4-4D43-91EB-DAAE9F91F1BE}" type="slidenum">
              <a:rPr lang="en-US"/>
              <a:pPr>
                <a:defRPr/>
              </a:pPr>
              <a:t>‹#›</a:t>
            </a:fld>
            <a:endParaRPr lang="en-US"/>
          </a:p>
        </p:txBody>
      </p:sp>
      <p:sp>
        <p:nvSpPr>
          <p:cNvPr id="8" name="Footer Placeholder 6"/>
          <p:cNvSpPr>
            <a:spLocks noGrp="1"/>
          </p:cNvSpPr>
          <p:nvPr>
            <p:ph type="ftr" sz="quarter" idx="11"/>
          </p:nvPr>
        </p:nvSpPr>
        <p:spPr>
          <a:xfrm>
            <a:off x="5800649" y="466487"/>
            <a:ext cx="2876837" cy="205708"/>
          </a:xfrm>
        </p:spPr>
        <p:txBody>
          <a:bodyPr/>
          <a:lstStyle>
            <a:lvl1pPr defTabSz="932863" eaLnBrk="0" fontAlgn="base" hangingPunct="0">
              <a:spcBef>
                <a:spcPct val="0"/>
              </a:spcBef>
              <a:spcAft>
                <a:spcPct val="0"/>
              </a:spcAft>
              <a:defRPr b="1">
                <a:solidFill>
                  <a:prstClr val="black">
                    <a:tint val="75000"/>
                  </a:prstClr>
                </a:solidFill>
                <a:latin typeface="Arial" panose="020B0604020202020204" pitchFamily="34" charset="0"/>
                <a:ea typeface="+mn-ea"/>
              </a:defRPr>
            </a:lvl1pPr>
          </a:lstStyle>
          <a:p>
            <a:pPr>
              <a:defRPr/>
            </a:pPr>
            <a:endParaRPr lang="en-US"/>
          </a:p>
        </p:txBody>
      </p:sp>
    </p:spTree>
    <p:extLst>
      <p:ext uri="{BB962C8B-B14F-4D97-AF65-F5344CB8AC3E}">
        <p14:creationId xmlns:p14="http://schemas.microsoft.com/office/powerpoint/2010/main" val="3724354714"/>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
    <p:spTree>
      <p:nvGrpSpPr>
        <p:cNvPr id="1" name=""/>
        <p:cNvGrpSpPr/>
        <p:nvPr/>
      </p:nvGrpSpPr>
      <p:grpSpPr>
        <a:xfrm>
          <a:off x="0" y="0"/>
          <a:ext cx="0" cy="0"/>
          <a:chOff x="0" y="0"/>
          <a:chExt cx="0" cy="0"/>
        </a:xfrm>
      </p:grpSpPr>
      <p:sp>
        <p:nvSpPr>
          <p:cNvPr id="2" name="Rectangle 1"/>
          <p:cNvSpPr/>
          <p:nvPr userDrawn="1"/>
        </p:nvSpPr>
        <p:spPr>
          <a:xfrm>
            <a:off x="0" y="476205"/>
            <a:ext cx="9001454" cy="28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d-ID" sz="2800">
              <a:solidFill>
                <a:prstClr val="white"/>
              </a:solidFill>
            </a:endParaRPr>
          </a:p>
        </p:txBody>
      </p:sp>
      <p:sp>
        <p:nvSpPr>
          <p:cNvPr id="3" name="Footer Placeholder 5"/>
          <p:cNvSpPr>
            <a:spLocks noGrp="1"/>
          </p:cNvSpPr>
          <p:nvPr>
            <p:ph type="ftr" sz="quarter" idx="10"/>
          </p:nvPr>
        </p:nvSpPr>
        <p:spPr/>
        <p:txBody>
          <a:bodyPr/>
          <a:lstStyle>
            <a:lvl1pPr fontAlgn="auto">
              <a:spcBef>
                <a:spcPts val="0"/>
              </a:spcBef>
              <a:spcAft>
                <a:spcPts val="0"/>
              </a:spcAft>
              <a:defRPr/>
            </a:lvl1pPr>
          </a:lstStyle>
          <a:p>
            <a:pPr>
              <a:defRPr/>
            </a:pPr>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9BC19FD2-1EAE-4963-A5D8-D448F3CAE99C}" type="slidenum">
              <a:rPr lang="en-US" altLang="en-US"/>
              <a:pPr>
                <a:defRPr/>
              </a:pPr>
              <a:t>‹#›</a:t>
            </a:fld>
            <a:endParaRPr lang="en-US" altLang="en-US"/>
          </a:p>
        </p:txBody>
      </p:sp>
    </p:spTree>
    <p:extLst>
      <p:ext uri="{BB962C8B-B14F-4D97-AF65-F5344CB8AC3E}">
        <p14:creationId xmlns:p14="http://schemas.microsoft.com/office/powerpoint/2010/main" val="21941166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
            <a:ext cx="7772400" cy="1470025"/>
          </a:xfrm>
        </p:spPr>
        <p:txBody>
          <a:bodyPr/>
          <a:lstStyle>
            <a:lvl1pPr algn="l">
              <a:defRPr sz="3600" b="1" i="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2" y="1828800"/>
            <a:ext cx="8077200" cy="3810000"/>
          </a:xfrm>
        </p:spPr>
        <p:txBody>
          <a:bodyPr/>
          <a:lstStyle>
            <a:lvl1pPr marL="0" indent="0" algn="ctr">
              <a:buNone/>
              <a:defRPr>
                <a:solidFill>
                  <a:srgbClr val="000080"/>
                </a:solidFill>
              </a:defRPr>
            </a:lvl1pPr>
            <a:lvl2pPr marL="457104" indent="0" algn="ctr">
              <a:buNone/>
              <a:defRPr>
                <a:solidFill>
                  <a:schemeClr val="tx1">
                    <a:tint val="75000"/>
                  </a:schemeClr>
                </a:solidFill>
              </a:defRPr>
            </a:lvl2pPr>
            <a:lvl3pPr marL="914206" indent="0" algn="ctr">
              <a:buNone/>
              <a:defRPr>
                <a:solidFill>
                  <a:schemeClr val="tx1">
                    <a:tint val="75000"/>
                  </a:schemeClr>
                </a:solidFill>
              </a:defRPr>
            </a:lvl3pPr>
            <a:lvl4pPr marL="1371310" indent="0" algn="ctr">
              <a:buNone/>
              <a:defRPr>
                <a:solidFill>
                  <a:schemeClr val="tx1">
                    <a:tint val="75000"/>
                  </a:schemeClr>
                </a:solidFill>
              </a:defRPr>
            </a:lvl4pPr>
            <a:lvl5pPr marL="1828412" indent="0" algn="ctr">
              <a:buNone/>
              <a:defRPr>
                <a:solidFill>
                  <a:schemeClr val="tx1">
                    <a:tint val="75000"/>
                  </a:schemeClr>
                </a:solidFill>
              </a:defRPr>
            </a:lvl5pPr>
            <a:lvl6pPr marL="2285516" indent="0" algn="ctr">
              <a:buNone/>
              <a:defRPr>
                <a:solidFill>
                  <a:schemeClr val="tx1">
                    <a:tint val="75000"/>
                  </a:schemeClr>
                </a:solidFill>
              </a:defRPr>
            </a:lvl6pPr>
            <a:lvl7pPr marL="2742618" indent="0" algn="ctr">
              <a:buNone/>
              <a:defRPr>
                <a:solidFill>
                  <a:schemeClr val="tx1">
                    <a:tint val="75000"/>
                  </a:schemeClr>
                </a:solidFill>
              </a:defRPr>
            </a:lvl7pPr>
            <a:lvl8pPr marL="3199722" indent="0" algn="ctr">
              <a:buNone/>
              <a:defRPr>
                <a:solidFill>
                  <a:schemeClr val="tx1">
                    <a:tint val="75000"/>
                  </a:schemeClr>
                </a:solidFill>
              </a:defRPr>
            </a:lvl8pPr>
            <a:lvl9pPr marL="3656825"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a:xfrm>
            <a:off x="152265" y="6417429"/>
            <a:ext cx="2896275" cy="364443"/>
          </a:xfrm>
        </p:spPr>
        <p:txBody>
          <a:bodyPr/>
          <a:lstStyle>
            <a:lvl1pPr algn="l" defTabSz="932863" eaLnBrk="0" hangingPunct="0">
              <a:defRPr b="1">
                <a:ea typeface="+mn-ea"/>
              </a:defRPr>
            </a:lvl1pPr>
          </a:lstStyle>
          <a:p>
            <a:pPr>
              <a:defRPr/>
            </a:pPr>
            <a:r>
              <a:rPr lang="en-US"/>
              <a:t>IPMI Executive Education Capabilities</a:t>
            </a:r>
          </a:p>
        </p:txBody>
      </p:sp>
      <p:sp>
        <p:nvSpPr>
          <p:cNvPr id="5" name="Slide Number Placeholder 5"/>
          <p:cNvSpPr>
            <a:spLocks noGrp="1"/>
          </p:cNvSpPr>
          <p:nvPr>
            <p:ph type="sldNum" sz="quarter" idx="11"/>
          </p:nvPr>
        </p:nvSpPr>
        <p:spPr/>
        <p:txBody>
          <a:bodyPr/>
          <a:lstStyle>
            <a:lvl1pPr defTabSz="932863" eaLnBrk="0" hangingPunct="0">
              <a:defRPr b="1">
                <a:solidFill>
                  <a:prstClr val="white"/>
                </a:solidFill>
                <a:ea typeface="+mn-ea"/>
              </a:defRPr>
            </a:lvl1pPr>
          </a:lstStyle>
          <a:p>
            <a:pPr>
              <a:defRPr/>
            </a:pPr>
            <a:fld id="{B619A381-5357-4B8C-B8F7-70E252E3C991}" type="slidenum">
              <a:rPr lang="en-US"/>
              <a:pPr>
                <a:defRPr/>
              </a:pPr>
              <a:t>‹#›</a:t>
            </a:fld>
            <a:endParaRPr lang="en-US"/>
          </a:p>
        </p:txBody>
      </p:sp>
    </p:spTree>
    <p:extLst>
      <p:ext uri="{BB962C8B-B14F-4D97-AF65-F5344CB8AC3E}">
        <p14:creationId xmlns:p14="http://schemas.microsoft.com/office/powerpoint/2010/main" val="75164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82662"/>
          </a:xfrm>
        </p:spPr>
        <p:txBody>
          <a:bodyPr/>
          <a:lstStyle>
            <a:lvl1pPr algn="l">
              <a:defRPr sz="3600">
                <a:solidFill>
                  <a:srgbClr val="00008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5999"/>
            <a:ext cx="8229600" cy="3429001"/>
          </a:xfrm>
        </p:spPr>
        <p:txBody>
          <a:bodyPr/>
          <a:lstStyle>
            <a:lvl1pPr>
              <a:defRPr>
                <a:solidFill>
                  <a:srgbClr val="000080"/>
                </a:solidFill>
              </a:defRPr>
            </a:lvl1pPr>
            <a:lvl2pPr>
              <a:defRPr>
                <a:solidFill>
                  <a:srgbClr val="000080"/>
                </a:solidFill>
              </a:defRPr>
            </a:lvl2pPr>
            <a:lvl3pPr>
              <a:defRPr>
                <a:solidFill>
                  <a:srgbClr val="000080"/>
                </a:solidFill>
              </a:defRPr>
            </a:lvl3pPr>
            <a:lvl4pPr>
              <a:defRPr>
                <a:solidFill>
                  <a:srgbClr val="000080"/>
                </a:solidFill>
              </a:defRPr>
            </a:lvl4pPr>
            <a:lvl5pPr>
              <a:defRPr>
                <a:solidFill>
                  <a:srgbClr val="00008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152265" y="6417429"/>
            <a:ext cx="2896275" cy="364443"/>
          </a:xfrm>
        </p:spPr>
        <p:txBody>
          <a:bodyPr/>
          <a:lstStyle>
            <a:lvl1pPr algn="l" defTabSz="932863" eaLnBrk="0" hangingPunct="0">
              <a:defRPr b="1">
                <a:ea typeface="+mn-ea"/>
              </a:defRPr>
            </a:lvl1pPr>
          </a:lstStyle>
          <a:p>
            <a:pPr>
              <a:defRPr/>
            </a:pPr>
            <a:r>
              <a:rPr lang="en-US"/>
              <a:t>IPMI Executive Education Capabilities</a:t>
            </a:r>
          </a:p>
        </p:txBody>
      </p:sp>
      <p:sp>
        <p:nvSpPr>
          <p:cNvPr id="5" name="Slide Number Placeholder 5"/>
          <p:cNvSpPr>
            <a:spLocks noGrp="1"/>
          </p:cNvSpPr>
          <p:nvPr>
            <p:ph type="sldNum" sz="quarter" idx="11"/>
          </p:nvPr>
        </p:nvSpPr>
        <p:spPr/>
        <p:txBody>
          <a:bodyPr/>
          <a:lstStyle>
            <a:lvl1pPr defTabSz="932863" eaLnBrk="0" hangingPunct="0">
              <a:defRPr b="1">
                <a:solidFill>
                  <a:srgbClr val="000080"/>
                </a:solidFill>
                <a:ea typeface="+mn-ea"/>
              </a:defRPr>
            </a:lvl1pPr>
          </a:lstStyle>
          <a:p>
            <a:pPr>
              <a:defRPr/>
            </a:pPr>
            <a:fld id="{44EB7191-830A-4251-B2E8-4C0D05BB519E}" type="slidenum">
              <a:rPr lang="en-US"/>
              <a:pPr>
                <a:defRPr/>
              </a:pPr>
              <a:t>‹#›</a:t>
            </a:fld>
            <a:endParaRPr lang="en-US"/>
          </a:p>
        </p:txBody>
      </p:sp>
    </p:spTree>
    <p:extLst>
      <p:ext uri="{BB962C8B-B14F-4D97-AF65-F5344CB8AC3E}">
        <p14:creationId xmlns:p14="http://schemas.microsoft.com/office/powerpoint/2010/main" val="3992454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3F32BD66-772D-4AC8-83A5-D97EBAC19B9C}" type="datetimeFigureOut">
              <a:rPr lang="en-US"/>
              <a:pPr>
                <a:defRPr/>
              </a:pPr>
              <a:t>9/21/2016</a:t>
            </a:fld>
            <a:endParaRPr lang="en-US"/>
          </a:p>
        </p:txBody>
      </p:sp>
      <p:sp>
        <p:nvSpPr>
          <p:cNvPr id="3" name="Footer Placeholder 2"/>
          <p:cNvSpPr>
            <a:spLocks noGrp="1"/>
          </p:cNvSpPr>
          <p:nvPr>
            <p:ph type="ftr" sz="quarter" idx="11"/>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r>
              <a:rPr lang="en-US"/>
              <a:t>Prof. Roy Sembel, </a:t>
            </a:r>
            <a:r>
              <a:rPr lang="en-US" err="1"/>
              <a:t>Ph.D</a:t>
            </a:r>
            <a:endParaRPr lang="en-US"/>
          </a:p>
        </p:txBody>
      </p:sp>
      <p:sp>
        <p:nvSpPr>
          <p:cNvPr id="4" name="Slide Number Placeholder 3"/>
          <p:cNvSpPr>
            <a:spLocks noGrp="1"/>
          </p:cNvSpPr>
          <p:nvPr>
            <p:ph type="sldNum" sz="quarter" idx="12"/>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1FBE276D-3D32-4E3D-A8F9-8BA4B2E99CF8}" type="slidenum">
              <a:rPr lang="en-US"/>
              <a:pPr>
                <a:defRPr/>
              </a:pPr>
              <a:t>‹#›</a:t>
            </a:fld>
            <a:endParaRPr lang="en-US"/>
          </a:p>
        </p:txBody>
      </p:sp>
    </p:spTree>
    <p:extLst>
      <p:ext uri="{BB962C8B-B14F-4D97-AF65-F5344CB8AC3E}">
        <p14:creationId xmlns:p14="http://schemas.microsoft.com/office/powerpoint/2010/main" val="282745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F93D569-154A-496D-AEF9-787DDF3C224D}" type="datetimeFigureOut">
              <a:rPr lang="id-ID" smtClean="0"/>
              <a:t>21/09/2016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1636107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EB7D38CA-2441-42F5-B109-393BDD2EBBA4}" type="datetimeFigureOut">
              <a:rPr lang="en-US"/>
              <a:pPr>
                <a:defRPr/>
              </a:pPr>
              <a:t>9/21/2016</a:t>
            </a:fld>
            <a:endParaRPr lang="en-US"/>
          </a:p>
        </p:txBody>
      </p:sp>
      <p:sp>
        <p:nvSpPr>
          <p:cNvPr id="4" name="Footer Placeholder 3"/>
          <p:cNvSpPr>
            <a:spLocks noGrp="1"/>
          </p:cNvSpPr>
          <p:nvPr>
            <p:ph type="ftr" sz="quarter" idx="11"/>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r>
              <a:rPr lang="en-US"/>
              <a:t>Prof. Roy Sembel, </a:t>
            </a:r>
            <a:r>
              <a:rPr lang="en-US" err="1"/>
              <a:t>Ph.D</a:t>
            </a:r>
            <a:endParaRPr lang="en-US"/>
          </a:p>
        </p:txBody>
      </p:sp>
      <p:sp>
        <p:nvSpPr>
          <p:cNvPr id="5" name="Slide Number Placeholder 4"/>
          <p:cNvSpPr>
            <a:spLocks noGrp="1"/>
          </p:cNvSpPr>
          <p:nvPr>
            <p:ph type="sldNum" sz="quarter" idx="12"/>
          </p:nvPr>
        </p:nvSpPr>
        <p:spPr/>
        <p:txBody>
          <a:bodyPr/>
          <a:lstStyle>
            <a:lvl1pPr defTabSz="932863" eaLnBrk="0" fontAlgn="base" hangingPunct="0">
              <a:spcBef>
                <a:spcPct val="0"/>
              </a:spcBef>
              <a:spcAft>
                <a:spcPct val="0"/>
              </a:spcAft>
              <a:defRPr b="1">
                <a:solidFill>
                  <a:prstClr val="white"/>
                </a:solidFill>
                <a:latin typeface="Arial" panose="020B0604020202020204" pitchFamily="34" charset="0"/>
                <a:ea typeface="+mn-ea"/>
              </a:defRPr>
            </a:lvl1pPr>
          </a:lstStyle>
          <a:p>
            <a:pPr>
              <a:defRPr/>
            </a:pPr>
            <a:fld id="{02C72F55-A3BF-4C4D-A56F-4BF3A8B46629}" type="slidenum">
              <a:rPr lang="en-US"/>
              <a:pPr>
                <a:defRPr/>
              </a:pPr>
              <a:t>‹#›</a:t>
            </a:fld>
            <a:endParaRPr lang="en-US"/>
          </a:p>
        </p:txBody>
      </p:sp>
    </p:spTree>
    <p:extLst>
      <p:ext uri="{BB962C8B-B14F-4D97-AF65-F5344CB8AC3E}">
        <p14:creationId xmlns:p14="http://schemas.microsoft.com/office/powerpoint/2010/main" val="3024860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6" name="TextBox 6"/>
          <p:cNvSpPr txBox="1">
            <a:spLocks noChangeArrowheads="1"/>
          </p:cNvSpPr>
          <p:nvPr userDrawn="1"/>
        </p:nvSpPr>
        <p:spPr bwMode="auto">
          <a:xfrm>
            <a:off x="3220243" y="6579404"/>
            <a:ext cx="1964867" cy="28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0" fontAlgn="base" hangingPunct="0">
              <a:spcBef>
                <a:spcPct val="0"/>
              </a:spcBef>
              <a:spcAft>
                <a:spcPct val="0"/>
              </a:spcAft>
              <a:defRPr/>
            </a:pPr>
            <a:r>
              <a:rPr lang="en-US" sz="1224" smtClean="0">
                <a:solidFill>
                  <a:prstClr val="black"/>
                </a:solidFill>
                <a:ea typeface="PMingLiU" panose="02020500000000000000" pitchFamily="18" charset="-120"/>
              </a:rPr>
              <a:t>Prof. Roy Sembel, Ph.D</a:t>
            </a:r>
            <a:endParaRPr lang="en-GB" sz="1224" smtClean="0">
              <a:solidFill>
                <a:prstClr val="black"/>
              </a:solidFill>
              <a:ea typeface="PMingLiU" panose="02020500000000000000" pitchFamily="18" charset="-120"/>
            </a:endParaRPr>
          </a:p>
        </p:txBody>
      </p:sp>
      <p:sp>
        <p:nvSpPr>
          <p:cNvPr id="2" name="Title 1"/>
          <p:cNvSpPr>
            <a:spLocks noGrp="1"/>
          </p:cNvSpPr>
          <p:nvPr>
            <p:ph type="title"/>
          </p:nvPr>
        </p:nvSpPr>
        <p:spPr>
          <a:xfrm>
            <a:off x="124730" y="93945"/>
            <a:ext cx="8865386" cy="43571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4728" y="1313615"/>
            <a:ext cx="4354131" cy="12472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34364" y="1313615"/>
            <a:ext cx="4354131" cy="5458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34364" y="2014962"/>
            <a:ext cx="4354131" cy="5458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a:xfrm>
            <a:off x="7196952" y="6619898"/>
            <a:ext cx="1904932" cy="264018"/>
          </a:xfrm>
        </p:spPr>
        <p:txBody>
          <a:bodyPr/>
          <a:lstStyle>
            <a:lvl1pPr defTabSz="932863" eaLnBrk="0" fontAlgn="base" hangingPunct="0">
              <a:spcBef>
                <a:spcPct val="0"/>
              </a:spcBef>
              <a:spcAft>
                <a:spcPct val="0"/>
              </a:spcAft>
              <a:defRPr b="1">
                <a:solidFill>
                  <a:srgbClr val="000000"/>
                </a:solidFill>
                <a:latin typeface="Arial" panose="020B0604020202020204" pitchFamily="34" charset="0"/>
                <a:ea typeface="+mn-ea"/>
              </a:defRPr>
            </a:lvl1pPr>
          </a:lstStyle>
          <a:p>
            <a:pPr>
              <a:defRPr/>
            </a:pPr>
            <a:fld id="{504ECBF5-7404-4D1E-AFAB-F8E6FA4E78FC}" type="slidenum">
              <a:rPr lang="en-US"/>
              <a:pPr>
                <a:defRPr/>
              </a:pPr>
              <a:t>‹#›</a:t>
            </a:fld>
            <a:endParaRPr lang="en-US"/>
          </a:p>
        </p:txBody>
      </p:sp>
      <p:sp>
        <p:nvSpPr>
          <p:cNvPr id="8" name="Footer Placeholder 6"/>
          <p:cNvSpPr>
            <a:spLocks noGrp="1"/>
          </p:cNvSpPr>
          <p:nvPr>
            <p:ph type="ftr" sz="quarter" idx="11"/>
          </p:nvPr>
        </p:nvSpPr>
        <p:spPr>
          <a:xfrm>
            <a:off x="5800649" y="466487"/>
            <a:ext cx="2876837" cy="205708"/>
          </a:xfrm>
        </p:spPr>
        <p:txBody>
          <a:bodyPr/>
          <a:lstStyle>
            <a:lvl1pPr defTabSz="932863" eaLnBrk="0" fontAlgn="base" hangingPunct="0">
              <a:spcBef>
                <a:spcPct val="0"/>
              </a:spcBef>
              <a:spcAft>
                <a:spcPct val="0"/>
              </a:spcAft>
              <a:defRPr b="1">
                <a:solidFill>
                  <a:prstClr val="black">
                    <a:tint val="75000"/>
                  </a:prstClr>
                </a:solidFill>
                <a:latin typeface="Arial" panose="020B0604020202020204" pitchFamily="34" charset="0"/>
                <a:ea typeface="+mn-ea"/>
              </a:defRPr>
            </a:lvl1pPr>
          </a:lstStyle>
          <a:p>
            <a:pPr>
              <a:defRPr/>
            </a:pPr>
            <a:endParaRPr lang="en-US"/>
          </a:p>
        </p:txBody>
      </p:sp>
    </p:spTree>
    <p:extLst>
      <p:ext uri="{BB962C8B-B14F-4D97-AF65-F5344CB8AC3E}">
        <p14:creationId xmlns:p14="http://schemas.microsoft.com/office/powerpoint/2010/main" val="1172118647"/>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6"/>
            <a:ext cx="7772400" cy="1362075"/>
          </a:xfrm>
        </p:spPr>
        <p:txBody>
          <a:bodyPr anchor="t"/>
          <a:lstStyle>
            <a:lvl1pPr algn="l">
              <a:defRPr sz="4200" b="1" cap="all">
                <a:solidFill>
                  <a:srgbClr val="58595B"/>
                </a:solidFill>
                <a:latin typeface="Univers LT Std 55"/>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70"/>
            <a:ext cx="7772400" cy="1500187"/>
          </a:xfrm>
        </p:spPr>
        <p:txBody>
          <a:bodyPr anchor="b"/>
          <a:lstStyle>
            <a:lvl1pPr marL="0" indent="0">
              <a:buNone/>
              <a:defRPr sz="2100">
                <a:solidFill>
                  <a:schemeClr val="tx1">
                    <a:tint val="75000"/>
                  </a:schemeClr>
                </a:solidFill>
                <a:latin typeface="Univers LT Std 55"/>
              </a:defRPr>
            </a:lvl1pPr>
            <a:lvl2pPr marL="476628" indent="0">
              <a:buNone/>
              <a:defRPr sz="1900">
                <a:solidFill>
                  <a:schemeClr val="tx1">
                    <a:tint val="75000"/>
                  </a:schemeClr>
                </a:solidFill>
              </a:defRPr>
            </a:lvl2pPr>
            <a:lvl3pPr marL="953260" indent="0">
              <a:buNone/>
              <a:defRPr sz="1700">
                <a:solidFill>
                  <a:schemeClr val="tx1">
                    <a:tint val="75000"/>
                  </a:schemeClr>
                </a:solidFill>
              </a:defRPr>
            </a:lvl3pPr>
            <a:lvl4pPr marL="1429880" indent="0">
              <a:buNone/>
              <a:defRPr sz="1500">
                <a:solidFill>
                  <a:schemeClr val="tx1">
                    <a:tint val="75000"/>
                  </a:schemeClr>
                </a:solidFill>
              </a:defRPr>
            </a:lvl4pPr>
            <a:lvl5pPr marL="1906523" indent="0">
              <a:buNone/>
              <a:defRPr sz="1500">
                <a:solidFill>
                  <a:schemeClr val="tx1">
                    <a:tint val="75000"/>
                  </a:schemeClr>
                </a:solidFill>
              </a:defRPr>
            </a:lvl5pPr>
            <a:lvl6pPr marL="2383152" indent="0">
              <a:buNone/>
              <a:defRPr sz="1500">
                <a:solidFill>
                  <a:schemeClr val="tx1">
                    <a:tint val="75000"/>
                  </a:schemeClr>
                </a:solidFill>
              </a:defRPr>
            </a:lvl6pPr>
            <a:lvl7pPr marL="2859777" indent="0">
              <a:buNone/>
              <a:defRPr sz="1500">
                <a:solidFill>
                  <a:schemeClr val="tx1">
                    <a:tint val="75000"/>
                  </a:schemeClr>
                </a:solidFill>
              </a:defRPr>
            </a:lvl7pPr>
            <a:lvl8pPr marL="3336410" indent="0">
              <a:buNone/>
              <a:defRPr sz="1500">
                <a:solidFill>
                  <a:schemeClr val="tx1">
                    <a:tint val="75000"/>
                  </a:schemeClr>
                </a:solidFill>
              </a:defRPr>
            </a:lvl8pPr>
            <a:lvl9pPr marL="381303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F6975F-200A-473B-A40A-B8A93A72C364}" type="datetime3">
              <a:rPr lang="en-US"/>
              <a:pPr>
                <a:defRPr/>
              </a:pPr>
              <a:t>21 September 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42D90D-70AD-4E62-BDBF-3CD99AB5263D}" type="slidenum">
              <a:rPr lang="en-US"/>
              <a:pPr>
                <a:defRPr/>
              </a:pPr>
              <a:t>‹#›</a:t>
            </a:fld>
            <a:endParaRPr lang="en-US"/>
          </a:p>
        </p:txBody>
      </p:sp>
    </p:spTree>
    <p:extLst>
      <p:ext uri="{BB962C8B-B14F-4D97-AF65-F5344CB8AC3E}">
        <p14:creationId xmlns:p14="http://schemas.microsoft.com/office/powerpoint/2010/main" val="1746261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Only ">
    <p:spTree>
      <p:nvGrpSpPr>
        <p:cNvPr id="1" name=""/>
        <p:cNvGrpSpPr/>
        <p:nvPr/>
      </p:nvGrpSpPr>
      <p:grpSpPr>
        <a:xfrm>
          <a:off x="0" y="0"/>
          <a:ext cx="0" cy="0"/>
          <a:chOff x="0" y="0"/>
          <a:chExt cx="0" cy="0"/>
        </a:xfrm>
      </p:grpSpPr>
      <p:sp>
        <p:nvSpPr>
          <p:cNvPr id="2" name="Rectangle 1"/>
          <p:cNvSpPr/>
          <p:nvPr userDrawn="1"/>
        </p:nvSpPr>
        <p:spPr>
          <a:xfrm>
            <a:off x="0" y="476205"/>
            <a:ext cx="9001454" cy="28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d-ID" sz="2800">
              <a:solidFill>
                <a:prstClr val="white"/>
              </a:solidFill>
            </a:endParaRPr>
          </a:p>
        </p:txBody>
      </p:sp>
      <p:sp>
        <p:nvSpPr>
          <p:cNvPr id="3" name="Footer Placeholder 5"/>
          <p:cNvSpPr>
            <a:spLocks noGrp="1"/>
          </p:cNvSpPr>
          <p:nvPr>
            <p:ph type="ftr" sz="quarter" idx="10"/>
          </p:nvPr>
        </p:nvSpPr>
        <p:spPr/>
        <p:txBody>
          <a:bodyPr/>
          <a:lstStyle>
            <a:lvl1pPr fontAlgn="auto">
              <a:spcBef>
                <a:spcPts val="0"/>
              </a:spcBef>
              <a:spcAft>
                <a:spcPts val="0"/>
              </a:spcAft>
              <a:defRPr/>
            </a:lvl1pPr>
          </a:lstStyle>
          <a:p>
            <a:pPr>
              <a:defRPr/>
            </a:pPr>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2BE61388-0221-446B-9492-A6CCEA90F441}" type="slidenum">
              <a:rPr lang="en-US" altLang="en-US"/>
              <a:pPr>
                <a:defRPr/>
              </a:pPr>
              <a:t>‹#›</a:t>
            </a:fld>
            <a:endParaRPr lang="en-US" altLang="en-US"/>
          </a:p>
        </p:txBody>
      </p:sp>
    </p:spTree>
    <p:extLst>
      <p:ext uri="{BB962C8B-B14F-4D97-AF65-F5344CB8AC3E}">
        <p14:creationId xmlns:p14="http://schemas.microsoft.com/office/powerpoint/2010/main" val="34194807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F93D569-154A-496D-AEF9-787DDF3C224D}" type="datetimeFigureOut">
              <a:rPr lang="id-ID" smtClean="0"/>
              <a:t>21/09/2016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382947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F93D569-154A-496D-AEF9-787DDF3C224D}" type="datetimeFigureOut">
              <a:rPr lang="id-ID" smtClean="0"/>
              <a:t>21/09/2016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41732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3D569-154A-496D-AEF9-787DDF3C224D}" type="datetimeFigureOut">
              <a:rPr lang="id-ID" smtClean="0"/>
              <a:t>21/09/2016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217925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3D569-154A-496D-AEF9-787DDF3C224D}" type="datetimeFigureOut">
              <a:rPr lang="id-ID" smtClean="0"/>
              <a:t>21/09/2016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298453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3D569-154A-496D-AEF9-787DDF3C224D}" type="datetimeFigureOut">
              <a:rPr lang="id-ID" smtClean="0"/>
              <a:t>21/09/2016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9AE6C85-C17D-4CAD-88FC-0D61AB6F3B45}" type="slidenum">
              <a:rPr lang="id-ID" smtClean="0"/>
              <a:t>‹#›</a:t>
            </a:fld>
            <a:endParaRPr lang="id-ID"/>
          </a:p>
        </p:txBody>
      </p:sp>
    </p:spTree>
    <p:extLst>
      <p:ext uri="{BB962C8B-B14F-4D97-AF65-F5344CB8AC3E}">
        <p14:creationId xmlns:p14="http://schemas.microsoft.com/office/powerpoint/2010/main" val="301303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17" Type="http://schemas.openxmlformats.org/officeDocument/2006/relationships/tags" Target="../tags/tag5.xml"/><Relationship Id="rId2" Type="http://schemas.openxmlformats.org/officeDocument/2006/relationships/slideLayout" Target="../slideLayouts/slideLayout21.xml"/><Relationship Id="rId16" Type="http://schemas.openxmlformats.org/officeDocument/2006/relationships/tags" Target="../tags/tag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3D569-154A-496D-AEF9-787DDF3C224D}" type="datetimeFigureOut">
              <a:rPr lang="id-ID" smtClean="0"/>
              <a:t>21/09/2016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E6C85-C17D-4CAD-88FC-0D61AB6F3B45}" type="slidenum">
              <a:rPr lang="id-ID" smtClean="0"/>
              <a:t>‹#›</a:t>
            </a:fld>
            <a:endParaRPr lang="id-ID"/>
          </a:p>
        </p:txBody>
      </p:sp>
    </p:spTree>
    <p:extLst>
      <p:ext uri="{BB962C8B-B14F-4D97-AF65-F5344CB8AC3E}">
        <p14:creationId xmlns:p14="http://schemas.microsoft.com/office/powerpoint/2010/main" val="186967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7" descr="Isi.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621" y="1"/>
            <a:ext cx="91407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456795" y="275356"/>
            <a:ext cx="8230410" cy="11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Text Placeholder 2"/>
          <p:cNvSpPr>
            <a:spLocks noGrp="1"/>
          </p:cNvSpPr>
          <p:nvPr>
            <p:ph type="body" idx="1"/>
          </p:nvPr>
        </p:nvSpPr>
        <p:spPr bwMode="auto">
          <a:xfrm>
            <a:off x="456795" y="1600309"/>
            <a:ext cx="8230410" cy="452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6795" y="6355880"/>
            <a:ext cx="2133330" cy="366062"/>
          </a:xfrm>
          <a:prstGeom prst="rect">
            <a:avLst/>
          </a:prstGeom>
        </p:spPr>
        <p:txBody>
          <a:bodyPr vert="horz" wrap="square" lIns="91440" tIns="45720" rIns="91440" bIns="45720" numCol="1" anchor="ctr" anchorCtr="0" compatLnSpc="1">
            <a:prstTxWarp prst="textNoShape">
              <a:avLst/>
            </a:prstTxWarp>
          </a:bodyPr>
          <a:lstStyle>
            <a:lvl1pPr defTabSz="457056" eaLnBrk="1" hangingPunct="1">
              <a:defRPr sz="1200" b="0">
                <a:solidFill>
                  <a:prstClr val="white"/>
                </a:solidFill>
                <a:latin typeface="Calibri" pitchFamily="-106" charset="0"/>
                <a:ea typeface="ＭＳ Ｐゴシック" pitchFamily="-106" charset="-128"/>
                <a:cs typeface="+mn-cs"/>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673" y="6355880"/>
            <a:ext cx="2894654" cy="366062"/>
          </a:xfrm>
          <a:prstGeom prst="rect">
            <a:avLst/>
          </a:prstGeom>
        </p:spPr>
        <p:txBody>
          <a:bodyPr vert="horz" wrap="square" lIns="91440" tIns="45720" rIns="91440" bIns="45720" numCol="1" anchor="ctr" anchorCtr="0" compatLnSpc="1">
            <a:prstTxWarp prst="textNoShape">
              <a:avLst/>
            </a:prstTxWarp>
          </a:bodyPr>
          <a:lstStyle>
            <a:lvl1pPr algn="ctr" defTabSz="457056" eaLnBrk="1" hangingPunct="1">
              <a:defRPr sz="1200" b="0">
                <a:solidFill>
                  <a:prstClr val="white"/>
                </a:solidFill>
                <a:latin typeface="Calibri" pitchFamily="-106" charset="0"/>
                <a:ea typeface="ＭＳ Ｐゴシック" pitchFamily="-106" charset="-128"/>
                <a:cs typeface="+mn-cs"/>
              </a:defRPr>
            </a:lvl1pPr>
          </a:lstStyle>
          <a:p>
            <a:pPr fontAlgn="base">
              <a:spcBef>
                <a:spcPct val="0"/>
              </a:spcBef>
              <a:spcAft>
                <a:spcPct val="0"/>
              </a:spcAft>
              <a:defRPr/>
            </a:pPr>
            <a:r>
              <a:rPr lang="en-US"/>
              <a:t>IPMI Executive Education Capabilities</a:t>
            </a:r>
          </a:p>
        </p:txBody>
      </p:sp>
      <p:sp>
        <p:nvSpPr>
          <p:cNvPr id="6" name="Slide Number Placeholder 5"/>
          <p:cNvSpPr>
            <a:spLocks noGrp="1"/>
          </p:cNvSpPr>
          <p:nvPr>
            <p:ph type="sldNum" sz="quarter" idx="4"/>
          </p:nvPr>
        </p:nvSpPr>
        <p:spPr>
          <a:xfrm>
            <a:off x="6553875" y="6355880"/>
            <a:ext cx="2133330" cy="366062"/>
          </a:xfrm>
          <a:prstGeom prst="rect">
            <a:avLst/>
          </a:prstGeom>
        </p:spPr>
        <p:txBody>
          <a:bodyPr vert="horz" wrap="square" lIns="91440" tIns="45720" rIns="91440" bIns="45720" numCol="1" anchor="ctr" anchorCtr="0" compatLnSpc="1">
            <a:prstTxWarp prst="textNoShape">
              <a:avLst/>
            </a:prstTxWarp>
          </a:bodyPr>
          <a:lstStyle>
            <a:lvl1pPr algn="r" defTabSz="457056" eaLnBrk="1" hangingPunct="1">
              <a:defRPr sz="1200" b="0">
                <a:solidFill>
                  <a:prstClr val="white"/>
                </a:solidFill>
                <a:latin typeface="Calibri" pitchFamily="-106" charset="0"/>
                <a:ea typeface="ＭＳ Ｐゴシック" pitchFamily="-106" charset="-128"/>
                <a:cs typeface="+mn-cs"/>
              </a:defRPr>
            </a:lvl1pPr>
          </a:lstStyle>
          <a:p>
            <a:pPr fontAlgn="base">
              <a:spcBef>
                <a:spcPct val="0"/>
              </a:spcBef>
              <a:spcAft>
                <a:spcPct val="0"/>
              </a:spcAft>
              <a:defRPr/>
            </a:pPr>
            <a:fld id="{60C20F7C-00FB-4190-A8AD-EEA4198BB52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635310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ctr" defTabSz="453523" rtl="0" eaLnBrk="0" fontAlgn="base" hangingPunct="0">
        <a:spcBef>
          <a:spcPct val="0"/>
        </a:spcBef>
        <a:spcAft>
          <a:spcPct val="0"/>
        </a:spcAft>
        <a:defRPr sz="4183" kern="1200">
          <a:solidFill>
            <a:schemeClr val="tx1"/>
          </a:solidFill>
          <a:latin typeface="+mj-lt"/>
          <a:ea typeface="MS PGothic" panose="020B0600070205080204" pitchFamily="34" charset="-128"/>
          <a:cs typeface="ＭＳ Ｐゴシック" pitchFamily="-107" charset="-128"/>
        </a:defRPr>
      </a:lvl1pPr>
      <a:lvl2pPr algn="ctr" defTabSz="453523" rtl="0" eaLnBrk="0" fontAlgn="base" hangingPunct="0">
        <a:spcBef>
          <a:spcPct val="0"/>
        </a:spcBef>
        <a:spcAft>
          <a:spcPct val="0"/>
        </a:spcAft>
        <a:defRPr sz="4183">
          <a:solidFill>
            <a:schemeClr val="tx1"/>
          </a:solidFill>
          <a:latin typeface="Calibri" pitchFamily="-107" charset="0"/>
          <a:ea typeface="MS PGothic" panose="020B0600070205080204" pitchFamily="34" charset="-128"/>
          <a:cs typeface="ＭＳ Ｐゴシック" pitchFamily="-107" charset="-128"/>
        </a:defRPr>
      </a:lvl2pPr>
      <a:lvl3pPr algn="ctr" defTabSz="453523" rtl="0" eaLnBrk="0" fontAlgn="base" hangingPunct="0">
        <a:spcBef>
          <a:spcPct val="0"/>
        </a:spcBef>
        <a:spcAft>
          <a:spcPct val="0"/>
        </a:spcAft>
        <a:defRPr sz="4183">
          <a:solidFill>
            <a:schemeClr val="tx1"/>
          </a:solidFill>
          <a:latin typeface="Calibri" pitchFamily="-107" charset="0"/>
          <a:ea typeface="MS PGothic" panose="020B0600070205080204" pitchFamily="34" charset="-128"/>
          <a:cs typeface="ＭＳ Ｐゴシック" pitchFamily="-107" charset="-128"/>
        </a:defRPr>
      </a:lvl3pPr>
      <a:lvl4pPr algn="ctr" defTabSz="453523" rtl="0" eaLnBrk="0" fontAlgn="base" hangingPunct="0">
        <a:spcBef>
          <a:spcPct val="0"/>
        </a:spcBef>
        <a:spcAft>
          <a:spcPct val="0"/>
        </a:spcAft>
        <a:defRPr sz="4183">
          <a:solidFill>
            <a:schemeClr val="tx1"/>
          </a:solidFill>
          <a:latin typeface="Calibri" pitchFamily="-107" charset="0"/>
          <a:ea typeface="MS PGothic" panose="020B0600070205080204" pitchFamily="34" charset="-128"/>
          <a:cs typeface="ＭＳ Ｐゴシック" pitchFamily="-107" charset="-128"/>
        </a:defRPr>
      </a:lvl4pPr>
      <a:lvl5pPr algn="ctr" defTabSz="453523" rtl="0" eaLnBrk="0" fontAlgn="base" hangingPunct="0">
        <a:spcBef>
          <a:spcPct val="0"/>
        </a:spcBef>
        <a:spcAft>
          <a:spcPct val="0"/>
        </a:spcAft>
        <a:defRPr sz="4183">
          <a:solidFill>
            <a:schemeClr val="tx1"/>
          </a:solidFill>
          <a:latin typeface="Calibri" pitchFamily="-107" charset="0"/>
          <a:ea typeface="MS PGothic" panose="020B0600070205080204" pitchFamily="34" charset="-128"/>
          <a:cs typeface="ＭＳ Ｐゴシック" pitchFamily="-107" charset="-128"/>
        </a:defRPr>
      </a:lvl5pPr>
      <a:lvl6pPr marL="457056" algn="ctr" defTabSz="457056"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109" algn="ctr" defTabSz="457056"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165" algn="ctr" defTabSz="457056"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218" algn="ctr" defTabSz="457056"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38523" indent="-338523" algn="l" defTabSz="453523" rtl="0" eaLnBrk="0" fontAlgn="base" hangingPunct="0">
        <a:spcBef>
          <a:spcPct val="20000"/>
        </a:spcBef>
        <a:spcAft>
          <a:spcPct val="0"/>
        </a:spcAft>
        <a:buFont typeface="Arial" panose="020B0604020202020204" pitchFamily="34" charset="0"/>
        <a:buChar char="•"/>
        <a:defRPr sz="2959" kern="1200">
          <a:solidFill>
            <a:schemeClr val="tx1"/>
          </a:solidFill>
          <a:latin typeface="+mn-lt"/>
          <a:ea typeface="MS PGothic" panose="020B0600070205080204" pitchFamily="34" charset="-128"/>
          <a:cs typeface="ＭＳ Ｐゴシック" pitchFamily="-107" charset="-128"/>
        </a:defRPr>
      </a:lvl1pPr>
      <a:lvl2pPr marL="738595" indent="-281832" algn="l" defTabSz="453523" rtl="0" eaLnBrk="0" fontAlgn="base" hangingPunct="0">
        <a:spcBef>
          <a:spcPct val="20000"/>
        </a:spcBef>
        <a:spcAft>
          <a:spcPct val="0"/>
        </a:spcAft>
        <a:buFont typeface="Arial" panose="020B0604020202020204" pitchFamily="34" charset="0"/>
        <a:buChar char="–"/>
        <a:defRPr sz="2551" kern="1200">
          <a:solidFill>
            <a:schemeClr val="tx1"/>
          </a:solidFill>
          <a:latin typeface="+mn-lt"/>
          <a:ea typeface="MS PGothic" panose="020B0600070205080204" pitchFamily="34" charset="-128"/>
          <a:cs typeface="+mn-cs"/>
        </a:defRPr>
      </a:lvl2pPr>
      <a:lvl3pPr marL="1138668" indent="-225142" algn="l" defTabSz="453523" rtl="0" eaLnBrk="0" fontAlgn="base" hangingPunct="0">
        <a:spcBef>
          <a:spcPct val="20000"/>
        </a:spcBef>
        <a:spcAft>
          <a:spcPct val="0"/>
        </a:spcAft>
        <a:buFont typeface="Arial" panose="020B0604020202020204" pitchFamily="34" charset="0"/>
        <a:buChar char="•"/>
        <a:defRPr sz="2143" kern="1200">
          <a:solidFill>
            <a:schemeClr val="tx1"/>
          </a:solidFill>
          <a:latin typeface="+mn-lt"/>
          <a:ea typeface="MS PGothic" panose="020B0600070205080204" pitchFamily="34" charset="-128"/>
          <a:cs typeface="+mn-cs"/>
        </a:defRPr>
      </a:lvl3pPr>
      <a:lvl4pPr marL="1595431" indent="-225142" algn="l" defTabSz="45352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3813" indent="-225142" algn="l" defTabSz="45352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3800" indent="-228527" algn="l" defTabSz="457056" rtl="0" eaLnBrk="1" latinLnBrk="0" hangingPunct="1">
        <a:spcBef>
          <a:spcPct val="20000"/>
        </a:spcBef>
        <a:buFont typeface="Arial"/>
        <a:buChar char="•"/>
        <a:defRPr sz="2000" kern="1200">
          <a:solidFill>
            <a:schemeClr val="tx1"/>
          </a:solidFill>
          <a:latin typeface="+mn-lt"/>
          <a:ea typeface="+mn-ea"/>
          <a:cs typeface="+mn-cs"/>
        </a:defRPr>
      </a:lvl6pPr>
      <a:lvl7pPr marL="2970855" indent="-228527" algn="l" defTabSz="457056" rtl="0" eaLnBrk="1" latinLnBrk="0" hangingPunct="1">
        <a:spcBef>
          <a:spcPct val="20000"/>
        </a:spcBef>
        <a:buFont typeface="Arial"/>
        <a:buChar char="•"/>
        <a:defRPr sz="2000" kern="1200">
          <a:solidFill>
            <a:schemeClr val="tx1"/>
          </a:solidFill>
          <a:latin typeface="+mn-lt"/>
          <a:ea typeface="+mn-ea"/>
          <a:cs typeface="+mn-cs"/>
        </a:defRPr>
      </a:lvl7pPr>
      <a:lvl8pPr marL="3427910" indent="-228527" algn="l" defTabSz="457056" rtl="0" eaLnBrk="1" latinLnBrk="0" hangingPunct="1">
        <a:spcBef>
          <a:spcPct val="20000"/>
        </a:spcBef>
        <a:buFont typeface="Arial"/>
        <a:buChar char="•"/>
        <a:defRPr sz="2000" kern="1200">
          <a:solidFill>
            <a:schemeClr val="tx1"/>
          </a:solidFill>
          <a:latin typeface="+mn-lt"/>
          <a:ea typeface="+mn-ea"/>
          <a:cs typeface="+mn-cs"/>
        </a:defRPr>
      </a:lvl8pPr>
      <a:lvl9pPr marL="3884964" indent="-228527" algn="l" defTabSz="45705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6" rtl="0" eaLnBrk="1" latinLnBrk="0" hangingPunct="1">
        <a:defRPr sz="1800" kern="1200">
          <a:solidFill>
            <a:schemeClr val="tx1"/>
          </a:solidFill>
          <a:latin typeface="+mn-lt"/>
          <a:ea typeface="+mn-ea"/>
          <a:cs typeface="+mn-cs"/>
        </a:defRPr>
      </a:lvl1pPr>
      <a:lvl2pPr marL="457056" algn="l" defTabSz="457056" rtl="0" eaLnBrk="1" latinLnBrk="0" hangingPunct="1">
        <a:defRPr sz="1800" kern="1200">
          <a:solidFill>
            <a:schemeClr val="tx1"/>
          </a:solidFill>
          <a:latin typeface="+mn-lt"/>
          <a:ea typeface="+mn-ea"/>
          <a:cs typeface="+mn-cs"/>
        </a:defRPr>
      </a:lvl2pPr>
      <a:lvl3pPr marL="914109" algn="l" defTabSz="457056" rtl="0" eaLnBrk="1" latinLnBrk="0" hangingPunct="1">
        <a:defRPr sz="1800" kern="1200">
          <a:solidFill>
            <a:schemeClr val="tx1"/>
          </a:solidFill>
          <a:latin typeface="+mn-lt"/>
          <a:ea typeface="+mn-ea"/>
          <a:cs typeface="+mn-cs"/>
        </a:defRPr>
      </a:lvl3pPr>
      <a:lvl4pPr marL="1371165" algn="l" defTabSz="457056" rtl="0" eaLnBrk="1" latinLnBrk="0" hangingPunct="1">
        <a:defRPr sz="1800" kern="1200">
          <a:solidFill>
            <a:schemeClr val="tx1"/>
          </a:solidFill>
          <a:latin typeface="+mn-lt"/>
          <a:ea typeface="+mn-ea"/>
          <a:cs typeface="+mn-cs"/>
        </a:defRPr>
      </a:lvl4pPr>
      <a:lvl5pPr marL="1828218" algn="l" defTabSz="457056" rtl="0" eaLnBrk="1" latinLnBrk="0" hangingPunct="1">
        <a:defRPr sz="1800" kern="1200">
          <a:solidFill>
            <a:schemeClr val="tx1"/>
          </a:solidFill>
          <a:latin typeface="+mn-lt"/>
          <a:ea typeface="+mn-ea"/>
          <a:cs typeface="+mn-cs"/>
        </a:defRPr>
      </a:lvl5pPr>
      <a:lvl6pPr marL="2285274" algn="l" defTabSz="457056" rtl="0" eaLnBrk="1" latinLnBrk="0" hangingPunct="1">
        <a:defRPr sz="1800" kern="1200">
          <a:solidFill>
            <a:schemeClr val="tx1"/>
          </a:solidFill>
          <a:latin typeface="+mn-lt"/>
          <a:ea typeface="+mn-ea"/>
          <a:cs typeface="+mn-cs"/>
        </a:defRPr>
      </a:lvl6pPr>
      <a:lvl7pPr marL="2742328" algn="l" defTabSz="457056" rtl="0" eaLnBrk="1" latinLnBrk="0" hangingPunct="1">
        <a:defRPr sz="1800" kern="1200">
          <a:solidFill>
            <a:schemeClr val="tx1"/>
          </a:solidFill>
          <a:latin typeface="+mn-lt"/>
          <a:ea typeface="+mn-ea"/>
          <a:cs typeface="+mn-cs"/>
        </a:defRPr>
      </a:lvl7pPr>
      <a:lvl8pPr marL="3199383" algn="l" defTabSz="457056" rtl="0" eaLnBrk="1" latinLnBrk="0" hangingPunct="1">
        <a:defRPr sz="1800" kern="1200">
          <a:solidFill>
            <a:schemeClr val="tx1"/>
          </a:solidFill>
          <a:latin typeface="+mn-lt"/>
          <a:ea typeface="+mn-ea"/>
          <a:cs typeface="+mn-cs"/>
        </a:defRPr>
      </a:lvl8pPr>
      <a:lvl9pPr marL="3656438" algn="l" defTabSz="45705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3"/>
            </p:custDataLst>
          </p:nvPr>
        </p:nvSpPr>
        <p:spPr bwMode="auto">
          <a:xfrm>
            <a:off x="106909" y="233244"/>
            <a:ext cx="8871867" cy="29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id-ID" smtClean="0"/>
              <a:t>Click to edit Master title style</a:t>
            </a:r>
          </a:p>
        </p:txBody>
      </p:sp>
      <p:sp>
        <p:nvSpPr>
          <p:cNvPr id="13315" name="Rectangle 3"/>
          <p:cNvSpPr>
            <a:spLocks noGrp="1" noChangeArrowheads="1"/>
          </p:cNvSpPr>
          <p:nvPr>
            <p:ph type="body" idx="1"/>
            <p:custDataLst>
              <p:tags r:id="rId14"/>
            </p:custDataLst>
          </p:nvPr>
        </p:nvSpPr>
        <p:spPr bwMode="auto">
          <a:xfrm>
            <a:off x="106910" y="1300656"/>
            <a:ext cx="8659667" cy="124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1029" name="doc id"/>
          <p:cNvSpPr>
            <a:spLocks noGrp="1" noChangeArrowheads="1"/>
          </p:cNvSpPr>
          <p:nvPr>
            <p:ph type="ftr" sz="quarter" idx="3"/>
            <p:custDataLst>
              <p:tags r:id="rId15"/>
            </p:custDataLst>
          </p:nvPr>
        </p:nvSpPr>
        <p:spPr bwMode="auto">
          <a:xfrm>
            <a:off x="5034464" y="77748"/>
            <a:ext cx="3751551" cy="12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13526">
              <a:defRPr sz="816" b="0">
                <a:solidFill>
                  <a:srgbClr val="000000"/>
                </a:solidFill>
              </a:defRPr>
            </a:lvl1pPr>
          </a:lstStyle>
          <a:p>
            <a:pPr eaLnBrk="0" fontAlgn="base" hangingPunct="0">
              <a:spcBef>
                <a:spcPct val="0"/>
              </a:spcBef>
              <a:spcAft>
                <a:spcPct val="0"/>
              </a:spcAft>
              <a:defRPr/>
            </a:pPr>
            <a:endParaRPr lang="id-ID" altLang="id-ID"/>
          </a:p>
        </p:txBody>
      </p:sp>
      <p:grpSp>
        <p:nvGrpSpPr>
          <p:cNvPr id="13317" name="McK Slide Elements"/>
          <p:cNvGrpSpPr>
            <a:grpSpLocks/>
          </p:cNvGrpSpPr>
          <p:nvPr/>
        </p:nvGrpSpPr>
        <p:grpSpPr bwMode="auto">
          <a:xfrm>
            <a:off x="106910" y="544234"/>
            <a:ext cx="8790875" cy="6304047"/>
            <a:chOff x="66" y="336"/>
            <a:chExt cx="5427" cy="3892"/>
          </a:xfrm>
        </p:grpSpPr>
        <p:sp>
          <p:nvSpPr>
            <p:cNvPr id="1032" name="McK Footnote" hidden="1"/>
            <p:cNvSpPr>
              <a:spLocks noChangeArrowheads="1"/>
            </p:cNvSpPr>
            <p:nvPr>
              <p:custDataLst>
                <p:tags r:id="rId16"/>
              </p:custDataLst>
            </p:nvPr>
          </p:nvSpPr>
          <p:spPr bwMode="auto">
            <a:xfrm>
              <a:off x="66" y="3980"/>
              <a:ext cx="542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71500" indent="-571500" algn="l" defTabSz="812800">
                <a:tabLst>
                  <a:tab pos="520700" algn="r"/>
                </a:tabLst>
                <a:defRPr sz="2400">
                  <a:solidFill>
                    <a:schemeClr val="tx1"/>
                  </a:solidFill>
                  <a:latin typeface="Arial" panose="020B0604020202020204" pitchFamily="34" charset="0"/>
                </a:defRPr>
              </a:lvl1pPr>
              <a:lvl2pPr marL="977900" algn="l" defTabSz="812800">
                <a:tabLst>
                  <a:tab pos="520700" algn="r"/>
                </a:tabLst>
                <a:defRPr sz="2400">
                  <a:solidFill>
                    <a:schemeClr val="tx1"/>
                  </a:solidFill>
                  <a:latin typeface="Arial" panose="020B0604020202020204" pitchFamily="34" charset="0"/>
                </a:defRPr>
              </a:lvl2pPr>
              <a:lvl3pPr marL="1092200" algn="l" defTabSz="812800">
                <a:tabLst>
                  <a:tab pos="520700" algn="r"/>
                </a:tabLst>
                <a:defRPr sz="2400">
                  <a:solidFill>
                    <a:schemeClr val="tx1"/>
                  </a:solidFill>
                  <a:latin typeface="Arial" panose="020B0604020202020204" pitchFamily="34" charset="0"/>
                </a:defRPr>
              </a:lvl3pPr>
              <a:lvl4pPr marL="1292225" algn="l" defTabSz="812800">
                <a:tabLst>
                  <a:tab pos="520700" algn="r"/>
                </a:tabLst>
                <a:defRPr sz="2400">
                  <a:solidFill>
                    <a:schemeClr val="tx1"/>
                  </a:solidFill>
                  <a:latin typeface="Arial" panose="020B0604020202020204" pitchFamily="34" charset="0"/>
                </a:defRPr>
              </a:lvl4pPr>
              <a:lvl5pPr marL="1724025" algn="l" defTabSz="812800">
                <a:tabLst>
                  <a:tab pos="520700" algn="r"/>
                </a:tabLst>
                <a:defRPr sz="2400">
                  <a:solidFill>
                    <a:schemeClr val="tx1"/>
                  </a:solidFill>
                  <a:latin typeface="Arial" panose="020B0604020202020204" pitchFamily="34" charset="0"/>
                </a:defRPr>
              </a:lvl5pPr>
              <a:lvl6pPr marL="2181225" defTabSz="812800" eaLnBrk="0" fontAlgn="base" hangingPunct="0">
                <a:spcBef>
                  <a:spcPct val="0"/>
                </a:spcBef>
                <a:spcAft>
                  <a:spcPct val="0"/>
                </a:spcAft>
                <a:tabLst>
                  <a:tab pos="520700" algn="r"/>
                </a:tabLst>
                <a:defRPr sz="2400">
                  <a:solidFill>
                    <a:schemeClr val="tx1"/>
                  </a:solidFill>
                  <a:latin typeface="Arial" panose="020B0604020202020204" pitchFamily="34" charset="0"/>
                </a:defRPr>
              </a:lvl6pPr>
              <a:lvl7pPr marL="2638425" defTabSz="812800" eaLnBrk="0" fontAlgn="base" hangingPunct="0">
                <a:spcBef>
                  <a:spcPct val="0"/>
                </a:spcBef>
                <a:spcAft>
                  <a:spcPct val="0"/>
                </a:spcAft>
                <a:tabLst>
                  <a:tab pos="520700" algn="r"/>
                </a:tabLst>
                <a:defRPr sz="2400">
                  <a:solidFill>
                    <a:schemeClr val="tx1"/>
                  </a:solidFill>
                  <a:latin typeface="Arial" panose="020B0604020202020204" pitchFamily="34" charset="0"/>
                </a:defRPr>
              </a:lvl7pPr>
              <a:lvl8pPr marL="3095625" defTabSz="812800" eaLnBrk="0" fontAlgn="base" hangingPunct="0">
                <a:spcBef>
                  <a:spcPct val="0"/>
                </a:spcBef>
                <a:spcAft>
                  <a:spcPct val="0"/>
                </a:spcAft>
                <a:tabLst>
                  <a:tab pos="520700" algn="r"/>
                </a:tabLst>
                <a:defRPr sz="2400">
                  <a:solidFill>
                    <a:schemeClr val="tx1"/>
                  </a:solidFill>
                  <a:latin typeface="Arial" panose="020B0604020202020204" pitchFamily="34" charset="0"/>
                </a:defRPr>
              </a:lvl8pPr>
              <a:lvl9pPr marL="3552825" defTabSz="812800" eaLnBrk="0" fontAlgn="base" hangingPunct="0">
                <a:spcBef>
                  <a:spcPct val="0"/>
                </a:spcBef>
                <a:spcAft>
                  <a:spcPct val="0"/>
                </a:spcAft>
                <a:tabLst>
                  <a:tab pos="520700" algn="r"/>
                </a:tabLst>
                <a:defRPr sz="2400">
                  <a:solidFill>
                    <a:schemeClr val="tx1"/>
                  </a:solidFill>
                  <a:latin typeface="Arial" panose="020B0604020202020204" pitchFamily="34" charset="0"/>
                </a:defRPr>
              </a:lvl9pPr>
            </a:lstStyle>
            <a:p>
              <a:pPr eaLnBrk="0" fontAlgn="base" hangingPunct="0">
                <a:spcBef>
                  <a:spcPct val="0"/>
                </a:spcBef>
                <a:spcAft>
                  <a:spcPts val="204"/>
                </a:spcAft>
                <a:defRPr/>
              </a:pPr>
              <a:r>
                <a:rPr lang="en-US" altLang="id-ID" sz="1224" smtClean="0">
                  <a:solidFill>
                    <a:srgbClr val="000000"/>
                  </a:solidFill>
                </a:rPr>
                <a:t>	*	Footnote</a:t>
              </a:r>
            </a:p>
            <a:p>
              <a:pPr eaLnBrk="0" fontAlgn="base" hangingPunct="0">
                <a:spcBef>
                  <a:spcPct val="0"/>
                </a:spcBef>
                <a:spcAft>
                  <a:spcPts val="204"/>
                </a:spcAft>
                <a:defRPr/>
              </a:pPr>
              <a:r>
                <a:rPr lang="en-US" altLang="id-ID" sz="1224" smtClean="0">
                  <a:solidFill>
                    <a:srgbClr val="000000"/>
                  </a:solidFill>
                </a:rPr>
                <a:t>Source:	Sources</a:t>
              </a:r>
            </a:p>
          </p:txBody>
        </p:sp>
        <p:sp>
          <p:nvSpPr>
            <p:cNvPr id="1033" name="McK Measure" hidden="1"/>
            <p:cNvSpPr>
              <a:spLocks noChangeArrowheads="1"/>
            </p:cNvSpPr>
            <p:nvPr>
              <p:custDataLst>
                <p:tags r:id="rId17"/>
              </p:custDataLst>
            </p:nvPr>
          </p:nvSpPr>
          <p:spPr bwMode="auto">
            <a:xfrm>
              <a:off x="66" y="336"/>
              <a:ext cx="4168"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12800">
                <a:defRPr sz="2400">
                  <a:solidFill>
                    <a:schemeClr val="tx1"/>
                  </a:solidFill>
                  <a:latin typeface="Arial" panose="020B0604020202020204" pitchFamily="34" charset="0"/>
                </a:defRPr>
              </a:lvl1pPr>
              <a:lvl2pPr marL="430213" algn="l" defTabSz="812800">
                <a:defRPr sz="2400">
                  <a:solidFill>
                    <a:schemeClr val="tx1"/>
                  </a:solidFill>
                  <a:latin typeface="Arial" panose="020B0604020202020204" pitchFamily="34" charset="0"/>
                </a:defRPr>
              </a:lvl2pPr>
              <a:lvl3pPr marL="862013" algn="l" defTabSz="812800">
                <a:defRPr sz="2400">
                  <a:solidFill>
                    <a:schemeClr val="tx1"/>
                  </a:solidFill>
                  <a:latin typeface="Arial" panose="020B0604020202020204" pitchFamily="34" charset="0"/>
                </a:defRPr>
              </a:lvl3pPr>
              <a:lvl4pPr marL="1292225" algn="l" defTabSz="812800">
                <a:defRPr sz="2400">
                  <a:solidFill>
                    <a:schemeClr val="tx1"/>
                  </a:solidFill>
                  <a:latin typeface="Arial" panose="020B0604020202020204" pitchFamily="34" charset="0"/>
                </a:defRPr>
              </a:lvl4pPr>
              <a:lvl5pPr marL="1724025" algn="l" defTabSz="812800">
                <a:defRPr sz="2400">
                  <a:solidFill>
                    <a:schemeClr val="tx1"/>
                  </a:solidFill>
                  <a:latin typeface="Arial" panose="020B0604020202020204" pitchFamily="34" charset="0"/>
                </a:defRPr>
              </a:lvl5pPr>
              <a:lvl6pPr marL="2181225" defTabSz="812800" eaLnBrk="0" fontAlgn="base" hangingPunct="0">
                <a:spcBef>
                  <a:spcPct val="0"/>
                </a:spcBef>
                <a:spcAft>
                  <a:spcPct val="0"/>
                </a:spcAft>
                <a:defRPr sz="2400">
                  <a:solidFill>
                    <a:schemeClr val="tx1"/>
                  </a:solidFill>
                  <a:latin typeface="Arial" panose="020B0604020202020204" pitchFamily="34" charset="0"/>
                </a:defRPr>
              </a:lvl6pPr>
              <a:lvl7pPr marL="2638425" defTabSz="812800" eaLnBrk="0" fontAlgn="base" hangingPunct="0">
                <a:spcBef>
                  <a:spcPct val="0"/>
                </a:spcBef>
                <a:spcAft>
                  <a:spcPct val="0"/>
                </a:spcAft>
                <a:defRPr sz="2400">
                  <a:solidFill>
                    <a:schemeClr val="tx1"/>
                  </a:solidFill>
                  <a:latin typeface="Arial" panose="020B0604020202020204" pitchFamily="34" charset="0"/>
                </a:defRPr>
              </a:lvl7pPr>
              <a:lvl8pPr marL="3095625" defTabSz="812800" eaLnBrk="0" fontAlgn="base" hangingPunct="0">
                <a:spcBef>
                  <a:spcPct val="0"/>
                </a:spcBef>
                <a:spcAft>
                  <a:spcPct val="0"/>
                </a:spcAft>
                <a:defRPr sz="2400">
                  <a:solidFill>
                    <a:schemeClr val="tx1"/>
                  </a:solidFill>
                  <a:latin typeface="Arial" panose="020B0604020202020204" pitchFamily="34" charset="0"/>
                </a:defRPr>
              </a:lvl8pPr>
              <a:lvl9pPr marL="3552825" defTabSz="8128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defRPr/>
              </a:pPr>
              <a:r>
                <a:rPr lang="en-US" altLang="id-ID" sz="1632" smtClean="0">
                  <a:solidFill>
                    <a:srgbClr val="000000"/>
                  </a:solidFill>
                </a:rPr>
                <a:t>Unit of measure</a:t>
              </a:r>
            </a:p>
          </p:txBody>
        </p:sp>
      </p:grpSp>
    </p:spTree>
    <p:extLst>
      <p:ext uri="{BB962C8B-B14F-4D97-AF65-F5344CB8AC3E}">
        <p14:creationId xmlns:p14="http://schemas.microsoft.com/office/powerpoint/2010/main" val="201087085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3526" rtl="0" eaLnBrk="0" fontAlgn="base" hangingPunct="0">
        <a:spcBef>
          <a:spcPct val="0"/>
        </a:spcBef>
        <a:spcAft>
          <a:spcPct val="0"/>
        </a:spcAft>
        <a:defRPr sz="1939" b="1" kern="1200">
          <a:solidFill>
            <a:schemeClr val="tx2"/>
          </a:solidFill>
          <a:latin typeface="+mj-lt"/>
          <a:ea typeface="+mj-ea"/>
          <a:cs typeface="+mj-cs"/>
        </a:defRPr>
      </a:lvl1pPr>
      <a:lvl2pPr algn="l" defTabSz="913526" rtl="0" eaLnBrk="0" fontAlgn="base" hangingPunct="0">
        <a:spcBef>
          <a:spcPct val="0"/>
        </a:spcBef>
        <a:spcAft>
          <a:spcPct val="0"/>
        </a:spcAft>
        <a:defRPr sz="1939" b="1">
          <a:solidFill>
            <a:schemeClr val="tx2"/>
          </a:solidFill>
          <a:latin typeface="Arial" panose="020B0604020202020204" pitchFamily="34" charset="0"/>
        </a:defRPr>
      </a:lvl2pPr>
      <a:lvl3pPr algn="l" defTabSz="913526" rtl="0" eaLnBrk="0" fontAlgn="base" hangingPunct="0">
        <a:spcBef>
          <a:spcPct val="0"/>
        </a:spcBef>
        <a:spcAft>
          <a:spcPct val="0"/>
        </a:spcAft>
        <a:defRPr sz="1939" b="1">
          <a:solidFill>
            <a:schemeClr val="tx2"/>
          </a:solidFill>
          <a:latin typeface="Arial" panose="020B0604020202020204" pitchFamily="34" charset="0"/>
        </a:defRPr>
      </a:lvl3pPr>
      <a:lvl4pPr algn="l" defTabSz="913526" rtl="0" eaLnBrk="0" fontAlgn="base" hangingPunct="0">
        <a:spcBef>
          <a:spcPct val="0"/>
        </a:spcBef>
        <a:spcAft>
          <a:spcPct val="0"/>
        </a:spcAft>
        <a:defRPr sz="1939" b="1">
          <a:solidFill>
            <a:schemeClr val="tx2"/>
          </a:solidFill>
          <a:latin typeface="Arial" panose="020B0604020202020204" pitchFamily="34" charset="0"/>
        </a:defRPr>
      </a:lvl4pPr>
      <a:lvl5pPr algn="l" defTabSz="913526" rtl="0" eaLnBrk="0" fontAlgn="base" hangingPunct="0">
        <a:spcBef>
          <a:spcPct val="0"/>
        </a:spcBef>
        <a:spcAft>
          <a:spcPct val="0"/>
        </a:spcAft>
        <a:defRPr sz="1939" b="1">
          <a:solidFill>
            <a:schemeClr val="tx2"/>
          </a:solidFill>
          <a:latin typeface="Arial" panose="020B0604020202020204" pitchFamily="34" charset="0"/>
        </a:defRPr>
      </a:lvl5pPr>
      <a:lvl6pPr marL="466481" algn="l" defTabSz="913526" rtl="0" eaLnBrk="0" fontAlgn="base" hangingPunct="0">
        <a:spcBef>
          <a:spcPct val="0"/>
        </a:spcBef>
        <a:spcAft>
          <a:spcPct val="0"/>
        </a:spcAft>
        <a:defRPr sz="1939" b="1">
          <a:solidFill>
            <a:schemeClr val="tx2"/>
          </a:solidFill>
          <a:latin typeface="Arial" panose="020B0604020202020204" pitchFamily="34" charset="0"/>
        </a:defRPr>
      </a:lvl6pPr>
      <a:lvl7pPr marL="932962" algn="l" defTabSz="913526" rtl="0" eaLnBrk="0" fontAlgn="base" hangingPunct="0">
        <a:spcBef>
          <a:spcPct val="0"/>
        </a:spcBef>
        <a:spcAft>
          <a:spcPct val="0"/>
        </a:spcAft>
        <a:defRPr sz="1939" b="1">
          <a:solidFill>
            <a:schemeClr val="tx2"/>
          </a:solidFill>
          <a:latin typeface="Arial" panose="020B0604020202020204" pitchFamily="34" charset="0"/>
        </a:defRPr>
      </a:lvl7pPr>
      <a:lvl8pPr marL="1399443" algn="l" defTabSz="913526" rtl="0" eaLnBrk="0" fontAlgn="base" hangingPunct="0">
        <a:spcBef>
          <a:spcPct val="0"/>
        </a:spcBef>
        <a:spcAft>
          <a:spcPct val="0"/>
        </a:spcAft>
        <a:defRPr sz="1939" b="1">
          <a:solidFill>
            <a:schemeClr val="tx2"/>
          </a:solidFill>
          <a:latin typeface="Arial" panose="020B0604020202020204" pitchFamily="34" charset="0"/>
        </a:defRPr>
      </a:lvl8pPr>
      <a:lvl9pPr marL="1865925" algn="l" defTabSz="913526" rtl="0" eaLnBrk="0" fontAlgn="base" hangingPunct="0">
        <a:spcBef>
          <a:spcPct val="0"/>
        </a:spcBef>
        <a:spcAft>
          <a:spcPct val="0"/>
        </a:spcAft>
        <a:defRPr sz="1939" b="1">
          <a:solidFill>
            <a:schemeClr val="tx2"/>
          </a:solidFill>
          <a:latin typeface="Arial" panose="020B0604020202020204" pitchFamily="34" charset="0"/>
        </a:defRPr>
      </a:lvl9pPr>
    </p:titleStyle>
    <p:bodyStyle>
      <a:lvl1pPr algn="l" defTabSz="913526" rtl="0" eaLnBrk="0" fontAlgn="base" hangingPunct="0">
        <a:spcBef>
          <a:spcPct val="0"/>
        </a:spcBef>
        <a:spcAft>
          <a:spcPct val="0"/>
        </a:spcAft>
        <a:defRPr sz="1632" kern="1200">
          <a:solidFill>
            <a:schemeClr val="tx1"/>
          </a:solidFill>
          <a:latin typeface="+mn-lt"/>
          <a:ea typeface="+mn-ea"/>
          <a:cs typeface="+mn-cs"/>
        </a:defRPr>
      </a:lvl1pPr>
      <a:lvl2pPr marL="136057" indent="-134438" algn="l" defTabSz="913526" rtl="0" eaLnBrk="0" fontAlgn="base" hangingPunct="0">
        <a:spcBef>
          <a:spcPct val="0"/>
        </a:spcBef>
        <a:spcAft>
          <a:spcPct val="0"/>
        </a:spcAft>
        <a:buSzPct val="120000"/>
        <a:buChar char="•"/>
        <a:defRPr sz="1632" kern="1200">
          <a:solidFill>
            <a:schemeClr val="tx1"/>
          </a:solidFill>
          <a:latin typeface="+mn-lt"/>
          <a:ea typeface="+mn-ea"/>
          <a:cs typeface="+mn-cs"/>
        </a:defRPr>
      </a:lvl2pPr>
      <a:lvl3pPr marL="299650" indent="-161973" algn="l" defTabSz="913526" rtl="0" eaLnBrk="0" fontAlgn="base" hangingPunct="0">
        <a:spcBef>
          <a:spcPct val="0"/>
        </a:spcBef>
        <a:spcAft>
          <a:spcPct val="0"/>
        </a:spcAft>
        <a:buChar char="–"/>
        <a:defRPr sz="1632" kern="1200">
          <a:solidFill>
            <a:schemeClr val="tx1"/>
          </a:solidFill>
          <a:latin typeface="+mn-lt"/>
          <a:ea typeface="+mn-ea"/>
          <a:cs typeface="+mn-cs"/>
        </a:defRPr>
      </a:lvl3pPr>
      <a:lvl4pPr marL="435707" indent="-134438" algn="l" defTabSz="913526" rtl="0" eaLnBrk="0" fontAlgn="base" hangingPunct="0">
        <a:spcBef>
          <a:spcPct val="0"/>
        </a:spcBef>
        <a:spcAft>
          <a:spcPct val="0"/>
        </a:spcAft>
        <a:buSzPct val="89000"/>
        <a:buChar char="•"/>
        <a:defRPr sz="1632" kern="1200">
          <a:solidFill>
            <a:schemeClr val="tx1"/>
          </a:solidFill>
          <a:latin typeface="+mn-lt"/>
          <a:ea typeface="+mn-ea"/>
          <a:cs typeface="+mn-cs"/>
        </a:defRPr>
      </a:lvl4pPr>
      <a:lvl5pPr marL="599299" indent="-161973" algn="l" defTabSz="913526" rtl="0" eaLnBrk="0" fontAlgn="base" hangingPunct="0">
        <a:spcBef>
          <a:spcPct val="0"/>
        </a:spcBef>
        <a:spcAft>
          <a:spcPct val="0"/>
        </a:spcAft>
        <a:buSzPct val="75000"/>
        <a:buChar char="–"/>
        <a:defRPr sz="1632" kern="1200">
          <a:solidFill>
            <a:schemeClr val="tx1"/>
          </a:solidFill>
          <a:latin typeface="+mn-lt"/>
          <a:ea typeface="+mn-ea"/>
          <a:cs typeface="+mn-cs"/>
        </a:defRPr>
      </a:lvl5pPr>
      <a:lvl6pPr marL="2565646" indent="-233241" algn="l" defTabSz="932962" rtl="0" eaLnBrk="1" latinLnBrk="0" hangingPunct="1">
        <a:lnSpc>
          <a:spcPct val="90000"/>
        </a:lnSpc>
        <a:spcBef>
          <a:spcPts val="510"/>
        </a:spcBef>
        <a:buFont typeface="Arial" panose="020B0604020202020204" pitchFamily="34" charset="0"/>
        <a:buChar char="•"/>
        <a:defRPr sz="1837" kern="1200">
          <a:solidFill>
            <a:schemeClr val="tx1"/>
          </a:solidFill>
          <a:latin typeface="+mn-lt"/>
          <a:ea typeface="+mn-ea"/>
          <a:cs typeface="+mn-cs"/>
        </a:defRPr>
      </a:lvl6pPr>
      <a:lvl7pPr marL="3032128" indent="-233241" algn="l" defTabSz="932962" rtl="0" eaLnBrk="1" latinLnBrk="0" hangingPunct="1">
        <a:lnSpc>
          <a:spcPct val="90000"/>
        </a:lnSpc>
        <a:spcBef>
          <a:spcPts val="510"/>
        </a:spcBef>
        <a:buFont typeface="Arial" panose="020B0604020202020204" pitchFamily="34" charset="0"/>
        <a:buChar char="•"/>
        <a:defRPr sz="1837" kern="1200">
          <a:solidFill>
            <a:schemeClr val="tx1"/>
          </a:solidFill>
          <a:latin typeface="+mn-lt"/>
          <a:ea typeface="+mn-ea"/>
          <a:cs typeface="+mn-cs"/>
        </a:defRPr>
      </a:lvl7pPr>
      <a:lvl8pPr marL="3498609" indent="-233241" algn="l" defTabSz="932962" rtl="0" eaLnBrk="1" latinLnBrk="0" hangingPunct="1">
        <a:lnSpc>
          <a:spcPct val="90000"/>
        </a:lnSpc>
        <a:spcBef>
          <a:spcPts val="510"/>
        </a:spcBef>
        <a:buFont typeface="Arial" panose="020B0604020202020204" pitchFamily="34" charset="0"/>
        <a:buChar char="•"/>
        <a:defRPr sz="1837" kern="1200">
          <a:solidFill>
            <a:schemeClr val="tx1"/>
          </a:solidFill>
          <a:latin typeface="+mn-lt"/>
          <a:ea typeface="+mn-ea"/>
          <a:cs typeface="+mn-cs"/>
        </a:defRPr>
      </a:lvl8pPr>
      <a:lvl9pPr marL="3965090" indent="-233241" algn="l" defTabSz="932962" rtl="0" eaLnBrk="1" latinLnBrk="0" hangingPunct="1">
        <a:lnSpc>
          <a:spcPct val="90000"/>
        </a:lnSpc>
        <a:spcBef>
          <a:spcPts val="510"/>
        </a:spcBef>
        <a:buFont typeface="Arial" panose="020B0604020202020204" pitchFamily="34" charset="0"/>
        <a:buChar char="•"/>
        <a:defRPr sz="1837" kern="1200">
          <a:solidFill>
            <a:schemeClr val="tx1"/>
          </a:solidFill>
          <a:latin typeface="+mn-lt"/>
          <a:ea typeface="+mn-ea"/>
          <a:cs typeface="+mn-cs"/>
        </a:defRPr>
      </a:lvl9pPr>
    </p:bodyStyle>
    <p:otherStyle>
      <a:defPPr>
        <a:defRPr lang="id-ID"/>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Isi.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621" y="1"/>
            <a:ext cx="91407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6795" y="275356"/>
            <a:ext cx="8230410" cy="11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6795" y="1600309"/>
            <a:ext cx="8230410" cy="452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6795" y="6355880"/>
            <a:ext cx="2133330" cy="366062"/>
          </a:xfrm>
          <a:prstGeom prst="rect">
            <a:avLst/>
          </a:prstGeom>
        </p:spPr>
        <p:txBody>
          <a:bodyPr vert="horz" wrap="square" lIns="91440" tIns="45720" rIns="91440" bIns="45720" numCol="1" anchor="ctr" anchorCtr="0" compatLnSpc="1">
            <a:prstTxWarp prst="textNoShape">
              <a:avLst/>
            </a:prstTxWarp>
          </a:bodyPr>
          <a:lstStyle>
            <a:lvl1pPr defTabSz="457104" eaLnBrk="1" hangingPunct="1">
              <a:defRPr sz="1200" b="0">
                <a:solidFill>
                  <a:prstClr val="white"/>
                </a:solidFill>
                <a:latin typeface="Calibri" pitchFamily="-106" charset="0"/>
                <a:ea typeface="ＭＳ Ｐゴシック" pitchFamily="-106" charset="-128"/>
                <a:cs typeface="+mn-cs"/>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673" y="6355880"/>
            <a:ext cx="2894654" cy="366062"/>
          </a:xfrm>
          <a:prstGeom prst="rect">
            <a:avLst/>
          </a:prstGeom>
        </p:spPr>
        <p:txBody>
          <a:bodyPr vert="horz" wrap="square" lIns="91440" tIns="45720" rIns="91440" bIns="45720" numCol="1" anchor="ctr" anchorCtr="0" compatLnSpc="1">
            <a:prstTxWarp prst="textNoShape">
              <a:avLst/>
            </a:prstTxWarp>
          </a:bodyPr>
          <a:lstStyle>
            <a:lvl1pPr algn="ctr" defTabSz="457104" eaLnBrk="1" hangingPunct="1">
              <a:defRPr sz="1200" b="0">
                <a:solidFill>
                  <a:prstClr val="white"/>
                </a:solidFill>
                <a:latin typeface="Calibri" pitchFamily="-106" charset="0"/>
                <a:ea typeface="ＭＳ Ｐゴシック" pitchFamily="-106" charset="-128"/>
                <a:cs typeface="+mn-cs"/>
              </a:defRPr>
            </a:lvl1pPr>
          </a:lstStyle>
          <a:p>
            <a:pPr fontAlgn="base">
              <a:spcBef>
                <a:spcPct val="0"/>
              </a:spcBef>
              <a:spcAft>
                <a:spcPct val="0"/>
              </a:spcAft>
              <a:defRPr/>
            </a:pPr>
            <a:r>
              <a:rPr lang="en-US"/>
              <a:t>IPMI Executive Education Capabilities</a:t>
            </a:r>
          </a:p>
        </p:txBody>
      </p:sp>
      <p:sp>
        <p:nvSpPr>
          <p:cNvPr id="6" name="Slide Number Placeholder 5"/>
          <p:cNvSpPr>
            <a:spLocks noGrp="1"/>
          </p:cNvSpPr>
          <p:nvPr>
            <p:ph type="sldNum" sz="quarter" idx="4"/>
          </p:nvPr>
        </p:nvSpPr>
        <p:spPr>
          <a:xfrm>
            <a:off x="6553875" y="6355880"/>
            <a:ext cx="2133330" cy="366062"/>
          </a:xfrm>
          <a:prstGeom prst="rect">
            <a:avLst/>
          </a:prstGeom>
        </p:spPr>
        <p:txBody>
          <a:bodyPr vert="horz" wrap="square" lIns="91440" tIns="45720" rIns="91440" bIns="45720" numCol="1" anchor="ctr" anchorCtr="0" compatLnSpc="1">
            <a:prstTxWarp prst="textNoShape">
              <a:avLst/>
            </a:prstTxWarp>
          </a:bodyPr>
          <a:lstStyle>
            <a:lvl1pPr algn="r" defTabSz="457104" eaLnBrk="1" hangingPunct="1">
              <a:defRPr sz="1200" b="0">
                <a:solidFill>
                  <a:prstClr val="white"/>
                </a:solidFill>
                <a:latin typeface="Calibri" pitchFamily="-106" charset="0"/>
                <a:ea typeface="ＭＳ Ｐゴシック" pitchFamily="-106" charset="-128"/>
                <a:cs typeface="+mn-cs"/>
              </a:defRPr>
            </a:lvl1pPr>
          </a:lstStyle>
          <a:p>
            <a:pPr fontAlgn="base">
              <a:spcBef>
                <a:spcPct val="0"/>
              </a:spcBef>
              <a:spcAft>
                <a:spcPct val="0"/>
              </a:spcAft>
              <a:defRPr/>
            </a:pPr>
            <a:fld id="{42A97D26-F134-4CE2-A7B4-978214D024CA}"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73158327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hdr="0" dt="0"/>
  <p:txStyles>
    <p:titleStyle>
      <a:lvl1pPr algn="ctr" defTabSz="455144" rtl="0" eaLnBrk="0" fontAlgn="base" hangingPunct="0">
        <a:spcBef>
          <a:spcPct val="0"/>
        </a:spcBef>
        <a:spcAft>
          <a:spcPct val="0"/>
        </a:spcAft>
        <a:defRPr sz="4285" kern="1200">
          <a:solidFill>
            <a:schemeClr val="tx1"/>
          </a:solidFill>
          <a:latin typeface="+mj-lt"/>
          <a:ea typeface="MS PGothic" panose="020B0600070205080204" pitchFamily="34" charset="-128"/>
          <a:cs typeface="ＭＳ Ｐゴシック" pitchFamily="-107" charset="-128"/>
        </a:defRPr>
      </a:lvl1pPr>
      <a:lvl2pPr algn="ctr" defTabSz="455144" rtl="0" eaLnBrk="0" fontAlgn="base" hangingPunct="0">
        <a:spcBef>
          <a:spcPct val="0"/>
        </a:spcBef>
        <a:spcAft>
          <a:spcPct val="0"/>
        </a:spcAft>
        <a:defRPr sz="4285">
          <a:solidFill>
            <a:schemeClr val="tx1"/>
          </a:solidFill>
          <a:latin typeface="Calibri" pitchFamily="-107" charset="0"/>
          <a:ea typeface="MS PGothic" panose="020B0600070205080204" pitchFamily="34" charset="-128"/>
          <a:cs typeface="ＭＳ Ｐゴシック" pitchFamily="-107" charset="-128"/>
        </a:defRPr>
      </a:lvl2pPr>
      <a:lvl3pPr algn="ctr" defTabSz="455144" rtl="0" eaLnBrk="0" fontAlgn="base" hangingPunct="0">
        <a:spcBef>
          <a:spcPct val="0"/>
        </a:spcBef>
        <a:spcAft>
          <a:spcPct val="0"/>
        </a:spcAft>
        <a:defRPr sz="4285">
          <a:solidFill>
            <a:schemeClr val="tx1"/>
          </a:solidFill>
          <a:latin typeface="Calibri" pitchFamily="-107" charset="0"/>
          <a:ea typeface="MS PGothic" panose="020B0600070205080204" pitchFamily="34" charset="-128"/>
          <a:cs typeface="ＭＳ Ｐゴシック" pitchFamily="-107" charset="-128"/>
        </a:defRPr>
      </a:lvl3pPr>
      <a:lvl4pPr algn="ctr" defTabSz="455144" rtl="0" eaLnBrk="0" fontAlgn="base" hangingPunct="0">
        <a:spcBef>
          <a:spcPct val="0"/>
        </a:spcBef>
        <a:spcAft>
          <a:spcPct val="0"/>
        </a:spcAft>
        <a:defRPr sz="4285">
          <a:solidFill>
            <a:schemeClr val="tx1"/>
          </a:solidFill>
          <a:latin typeface="Calibri" pitchFamily="-107" charset="0"/>
          <a:ea typeface="MS PGothic" panose="020B0600070205080204" pitchFamily="34" charset="-128"/>
          <a:cs typeface="ＭＳ Ｐゴシック" pitchFamily="-107" charset="-128"/>
        </a:defRPr>
      </a:lvl4pPr>
      <a:lvl5pPr algn="ctr" defTabSz="455144" rtl="0" eaLnBrk="0" fontAlgn="base" hangingPunct="0">
        <a:spcBef>
          <a:spcPct val="0"/>
        </a:spcBef>
        <a:spcAft>
          <a:spcPct val="0"/>
        </a:spcAft>
        <a:defRPr sz="4285">
          <a:solidFill>
            <a:schemeClr val="tx1"/>
          </a:solidFill>
          <a:latin typeface="Calibri" pitchFamily="-107" charset="0"/>
          <a:ea typeface="MS PGothic" panose="020B0600070205080204" pitchFamily="34" charset="-128"/>
          <a:cs typeface="ＭＳ Ｐゴシック" pitchFamily="-107" charset="-128"/>
        </a:defRPr>
      </a:lvl5pPr>
      <a:lvl6pPr marL="457104" algn="ctr" defTabSz="457104"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206" algn="ctr" defTabSz="457104"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310" algn="ctr" defTabSz="457104"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412" algn="ctr" defTabSz="457104"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0143" indent="-340143" algn="l" defTabSz="455144" rtl="0" eaLnBrk="0" fontAlgn="base" hangingPunct="0">
        <a:spcBef>
          <a:spcPct val="20000"/>
        </a:spcBef>
        <a:spcAft>
          <a:spcPct val="0"/>
        </a:spcAft>
        <a:buFont typeface="Arial" panose="020B0604020202020204" pitchFamily="34" charset="0"/>
        <a:buChar char="•"/>
        <a:defRPr sz="3061" kern="1200">
          <a:solidFill>
            <a:schemeClr val="tx1"/>
          </a:solidFill>
          <a:latin typeface="+mn-lt"/>
          <a:ea typeface="MS PGothic" panose="020B0600070205080204" pitchFamily="34" charset="-128"/>
          <a:cs typeface="ＭＳ Ｐゴシック" pitchFamily="-107" charset="-128"/>
        </a:defRPr>
      </a:lvl1pPr>
      <a:lvl2pPr marL="740215" indent="-283453" algn="l" defTabSz="455144" rtl="0" eaLnBrk="0" fontAlgn="base" hangingPunct="0">
        <a:spcBef>
          <a:spcPct val="20000"/>
        </a:spcBef>
        <a:spcAft>
          <a:spcPct val="0"/>
        </a:spcAft>
        <a:buFont typeface="Arial" panose="020B0604020202020204" pitchFamily="34" charset="0"/>
        <a:buChar char="–"/>
        <a:defRPr sz="2653" kern="1200">
          <a:solidFill>
            <a:schemeClr val="tx1"/>
          </a:solidFill>
          <a:latin typeface="+mn-lt"/>
          <a:ea typeface="MS PGothic" panose="020B0600070205080204" pitchFamily="34" charset="-128"/>
          <a:cs typeface="+mn-cs"/>
        </a:defRPr>
      </a:lvl2pPr>
      <a:lvl3pPr marL="1140287" indent="-226762" algn="l" defTabSz="455144" rtl="0" eaLnBrk="0" fontAlgn="base" hangingPunct="0">
        <a:spcBef>
          <a:spcPct val="20000"/>
        </a:spcBef>
        <a:spcAft>
          <a:spcPct val="0"/>
        </a:spcAft>
        <a:buFont typeface="Arial" panose="020B0604020202020204" pitchFamily="34" charset="0"/>
        <a:buChar char="•"/>
        <a:defRPr sz="2245" kern="1200">
          <a:solidFill>
            <a:schemeClr val="tx1"/>
          </a:solidFill>
          <a:latin typeface="+mn-lt"/>
          <a:ea typeface="MS PGothic" panose="020B0600070205080204" pitchFamily="34" charset="-128"/>
          <a:cs typeface="+mn-cs"/>
        </a:defRPr>
      </a:lvl3pPr>
      <a:lvl4pPr marL="1597050" indent="-226762" algn="l" defTabSz="455144"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5433" indent="-226762" algn="l" defTabSz="455144"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066" indent="-228551" algn="l" defTabSz="457104" rtl="0" eaLnBrk="1" latinLnBrk="0" hangingPunct="1">
        <a:spcBef>
          <a:spcPct val="20000"/>
        </a:spcBef>
        <a:buFont typeface="Arial"/>
        <a:buChar char="•"/>
        <a:defRPr sz="2000" kern="1200">
          <a:solidFill>
            <a:schemeClr val="tx1"/>
          </a:solidFill>
          <a:latin typeface="+mn-lt"/>
          <a:ea typeface="+mn-ea"/>
          <a:cs typeface="+mn-cs"/>
        </a:defRPr>
      </a:lvl6pPr>
      <a:lvl7pPr marL="2971170" indent="-228551" algn="l" defTabSz="457104" rtl="0" eaLnBrk="1" latinLnBrk="0" hangingPunct="1">
        <a:spcBef>
          <a:spcPct val="20000"/>
        </a:spcBef>
        <a:buFont typeface="Arial"/>
        <a:buChar char="•"/>
        <a:defRPr sz="2000" kern="1200">
          <a:solidFill>
            <a:schemeClr val="tx1"/>
          </a:solidFill>
          <a:latin typeface="+mn-lt"/>
          <a:ea typeface="+mn-ea"/>
          <a:cs typeface="+mn-cs"/>
        </a:defRPr>
      </a:lvl7pPr>
      <a:lvl8pPr marL="3428273" indent="-228551" algn="l" defTabSz="457104" rtl="0" eaLnBrk="1" latinLnBrk="0" hangingPunct="1">
        <a:spcBef>
          <a:spcPct val="20000"/>
        </a:spcBef>
        <a:buFont typeface="Arial"/>
        <a:buChar char="•"/>
        <a:defRPr sz="2000" kern="1200">
          <a:solidFill>
            <a:schemeClr val="tx1"/>
          </a:solidFill>
          <a:latin typeface="+mn-lt"/>
          <a:ea typeface="+mn-ea"/>
          <a:cs typeface="+mn-cs"/>
        </a:defRPr>
      </a:lvl8pPr>
      <a:lvl9pPr marL="3885376" indent="-228551" algn="l" defTabSz="4571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4" rtl="0" eaLnBrk="1" latinLnBrk="0" hangingPunct="1">
        <a:defRPr sz="1800" kern="1200">
          <a:solidFill>
            <a:schemeClr val="tx1"/>
          </a:solidFill>
          <a:latin typeface="+mn-lt"/>
          <a:ea typeface="+mn-ea"/>
          <a:cs typeface="+mn-cs"/>
        </a:defRPr>
      </a:lvl1pPr>
      <a:lvl2pPr marL="457104" algn="l" defTabSz="457104" rtl="0" eaLnBrk="1" latinLnBrk="0" hangingPunct="1">
        <a:defRPr sz="1800" kern="1200">
          <a:solidFill>
            <a:schemeClr val="tx1"/>
          </a:solidFill>
          <a:latin typeface="+mn-lt"/>
          <a:ea typeface="+mn-ea"/>
          <a:cs typeface="+mn-cs"/>
        </a:defRPr>
      </a:lvl2pPr>
      <a:lvl3pPr marL="914206" algn="l" defTabSz="457104" rtl="0" eaLnBrk="1" latinLnBrk="0" hangingPunct="1">
        <a:defRPr sz="1800" kern="1200">
          <a:solidFill>
            <a:schemeClr val="tx1"/>
          </a:solidFill>
          <a:latin typeface="+mn-lt"/>
          <a:ea typeface="+mn-ea"/>
          <a:cs typeface="+mn-cs"/>
        </a:defRPr>
      </a:lvl3pPr>
      <a:lvl4pPr marL="1371310" algn="l" defTabSz="457104" rtl="0" eaLnBrk="1" latinLnBrk="0" hangingPunct="1">
        <a:defRPr sz="1800" kern="1200">
          <a:solidFill>
            <a:schemeClr val="tx1"/>
          </a:solidFill>
          <a:latin typeface="+mn-lt"/>
          <a:ea typeface="+mn-ea"/>
          <a:cs typeface="+mn-cs"/>
        </a:defRPr>
      </a:lvl4pPr>
      <a:lvl5pPr marL="1828412" algn="l" defTabSz="457104" rtl="0" eaLnBrk="1" latinLnBrk="0" hangingPunct="1">
        <a:defRPr sz="1800" kern="1200">
          <a:solidFill>
            <a:schemeClr val="tx1"/>
          </a:solidFill>
          <a:latin typeface="+mn-lt"/>
          <a:ea typeface="+mn-ea"/>
          <a:cs typeface="+mn-cs"/>
        </a:defRPr>
      </a:lvl5pPr>
      <a:lvl6pPr marL="2285516" algn="l" defTabSz="457104" rtl="0" eaLnBrk="1" latinLnBrk="0" hangingPunct="1">
        <a:defRPr sz="1800" kern="1200">
          <a:solidFill>
            <a:schemeClr val="tx1"/>
          </a:solidFill>
          <a:latin typeface="+mn-lt"/>
          <a:ea typeface="+mn-ea"/>
          <a:cs typeface="+mn-cs"/>
        </a:defRPr>
      </a:lvl6pPr>
      <a:lvl7pPr marL="2742618" algn="l" defTabSz="457104" rtl="0" eaLnBrk="1" latinLnBrk="0" hangingPunct="1">
        <a:defRPr sz="1800" kern="1200">
          <a:solidFill>
            <a:schemeClr val="tx1"/>
          </a:solidFill>
          <a:latin typeface="+mn-lt"/>
          <a:ea typeface="+mn-ea"/>
          <a:cs typeface="+mn-cs"/>
        </a:defRPr>
      </a:lvl7pPr>
      <a:lvl8pPr marL="3199722" algn="l" defTabSz="457104" rtl="0" eaLnBrk="1" latinLnBrk="0" hangingPunct="1">
        <a:defRPr sz="1800" kern="1200">
          <a:solidFill>
            <a:schemeClr val="tx1"/>
          </a:solidFill>
          <a:latin typeface="+mn-lt"/>
          <a:ea typeface="+mn-ea"/>
          <a:cs typeface="+mn-cs"/>
        </a:defRPr>
      </a:lvl8pPr>
      <a:lvl9pPr marL="3656825" algn="l" defTabSz="45710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7" descr="Isi.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621" y="1"/>
            <a:ext cx="91407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6795" y="275356"/>
            <a:ext cx="8230410" cy="11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456795" y="1600309"/>
            <a:ext cx="8230410" cy="452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6795" y="6355880"/>
            <a:ext cx="2133330" cy="366062"/>
          </a:xfrm>
          <a:prstGeom prst="rect">
            <a:avLst/>
          </a:prstGeom>
        </p:spPr>
        <p:txBody>
          <a:bodyPr vert="horz" wrap="square" lIns="91440" tIns="45720" rIns="91440" bIns="45720" numCol="1" anchor="ctr" anchorCtr="0" compatLnSpc="1">
            <a:prstTxWarp prst="textNoShape">
              <a:avLst/>
            </a:prstTxWarp>
          </a:bodyPr>
          <a:lstStyle>
            <a:lvl1pPr defTabSz="457104" eaLnBrk="1" hangingPunct="1">
              <a:defRPr sz="1200" b="0">
                <a:solidFill>
                  <a:prstClr val="white"/>
                </a:solidFill>
                <a:latin typeface="Calibri" pitchFamily="-106" charset="0"/>
                <a:ea typeface="ＭＳ Ｐゴシック" pitchFamily="-106" charset="-128"/>
                <a:cs typeface="+mn-cs"/>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673" y="6355880"/>
            <a:ext cx="2894654" cy="366062"/>
          </a:xfrm>
          <a:prstGeom prst="rect">
            <a:avLst/>
          </a:prstGeom>
        </p:spPr>
        <p:txBody>
          <a:bodyPr vert="horz" wrap="square" lIns="91440" tIns="45720" rIns="91440" bIns="45720" numCol="1" anchor="ctr" anchorCtr="0" compatLnSpc="1">
            <a:prstTxWarp prst="textNoShape">
              <a:avLst/>
            </a:prstTxWarp>
          </a:bodyPr>
          <a:lstStyle>
            <a:lvl1pPr algn="ctr" defTabSz="457104" eaLnBrk="1" hangingPunct="1">
              <a:defRPr sz="1200" b="0">
                <a:solidFill>
                  <a:prstClr val="white"/>
                </a:solidFill>
                <a:latin typeface="Calibri" pitchFamily="-106" charset="0"/>
                <a:ea typeface="ＭＳ Ｐゴシック" pitchFamily="-106" charset="-128"/>
                <a:cs typeface="+mn-cs"/>
              </a:defRPr>
            </a:lvl1pPr>
          </a:lstStyle>
          <a:p>
            <a:pPr fontAlgn="base">
              <a:spcBef>
                <a:spcPct val="0"/>
              </a:spcBef>
              <a:spcAft>
                <a:spcPct val="0"/>
              </a:spcAft>
              <a:defRPr/>
            </a:pPr>
            <a:r>
              <a:rPr lang="en-US"/>
              <a:t>IPMI Executive Education Capabilities</a:t>
            </a:r>
          </a:p>
        </p:txBody>
      </p:sp>
      <p:sp>
        <p:nvSpPr>
          <p:cNvPr id="6" name="Slide Number Placeholder 5"/>
          <p:cNvSpPr>
            <a:spLocks noGrp="1"/>
          </p:cNvSpPr>
          <p:nvPr>
            <p:ph type="sldNum" sz="quarter" idx="4"/>
          </p:nvPr>
        </p:nvSpPr>
        <p:spPr>
          <a:xfrm>
            <a:off x="6553875" y="6355880"/>
            <a:ext cx="2133330" cy="366062"/>
          </a:xfrm>
          <a:prstGeom prst="rect">
            <a:avLst/>
          </a:prstGeom>
        </p:spPr>
        <p:txBody>
          <a:bodyPr vert="horz" wrap="square" lIns="91440" tIns="45720" rIns="91440" bIns="45720" numCol="1" anchor="ctr" anchorCtr="0" compatLnSpc="1">
            <a:prstTxWarp prst="textNoShape">
              <a:avLst/>
            </a:prstTxWarp>
          </a:bodyPr>
          <a:lstStyle>
            <a:lvl1pPr algn="r" defTabSz="457104" eaLnBrk="1" hangingPunct="1">
              <a:defRPr sz="1200" b="0">
                <a:solidFill>
                  <a:prstClr val="white"/>
                </a:solidFill>
                <a:latin typeface="Calibri" pitchFamily="-106" charset="0"/>
                <a:ea typeface="ＭＳ Ｐゴシック" pitchFamily="-106" charset="-128"/>
                <a:cs typeface="+mn-cs"/>
              </a:defRPr>
            </a:lvl1pPr>
          </a:lstStyle>
          <a:p>
            <a:pPr fontAlgn="base">
              <a:spcBef>
                <a:spcPct val="0"/>
              </a:spcBef>
              <a:spcAft>
                <a:spcPct val="0"/>
              </a:spcAft>
              <a:defRPr/>
            </a:pPr>
            <a:fld id="{5939FF85-A0E4-4DBE-9BB5-66C160A0AE20}"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4963610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dt="0"/>
  <p:txStyles>
    <p:titleStyle>
      <a:lvl1pPr algn="ctr" defTabSz="455144" rtl="0" eaLnBrk="0" fontAlgn="base" hangingPunct="0">
        <a:spcBef>
          <a:spcPct val="0"/>
        </a:spcBef>
        <a:spcAft>
          <a:spcPct val="0"/>
        </a:spcAft>
        <a:defRPr sz="4285" kern="1200">
          <a:solidFill>
            <a:schemeClr val="tx1"/>
          </a:solidFill>
          <a:latin typeface="+mj-lt"/>
          <a:ea typeface="MS PGothic" panose="020B0600070205080204" pitchFamily="34" charset="-128"/>
          <a:cs typeface="ＭＳ Ｐゴシック" pitchFamily="-107" charset="-128"/>
        </a:defRPr>
      </a:lvl1pPr>
      <a:lvl2pPr algn="ctr" defTabSz="455144" rtl="0" eaLnBrk="0" fontAlgn="base" hangingPunct="0">
        <a:spcBef>
          <a:spcPct val="0"/>
        </a:spcBef>
        <a:spcAft>
          <a:spcPct val="0"/>
        </a:spcAft>
        <a:defRPr sz="4285">
          <a:solidFill>
            <a:schemeClr val="tx1"/>
          </a:solidFill>
          <a:latin typeface="Calibri" pitchFamily="-107" charset="0"/>
          <a:ea typeface="MS PGothic" panose="020B0600070205080204" pitchFamily="34" charset="-128"/>
          <a:cs typeface="ＭＳ Ｐゴシック" pitchFamily="-107" charset="-128"/>
        </a:defRPr>
      </a:lvl2pPr>
      <a:lvl3pPr algn="ctr" defTabSz="455144" rtl="0" eaLnBrk="0" fontAlgn="base" hangingPunct="0">
        <a:spcBef>
          <a:spcPct val="0"/>
        </a:spcBef>
        <a:spcAft>
          <a:spcPct val="0"/>
        </a:spcAft>
        <a:defRPr sz="4285">
          <a:solidFill>
            <a:schemeClr val="tx1"/>
          </a:solidFill>
          <a:latin typeface="Calibri" pitchFamily="-107" charset="0"/>
          <a:ea typeface="MS PGothic" panose="020B0600070205080204" pitchFamily="34" charset="-128"/>
          <a:cs typeface="ＭＳ Ｐゴシック" pitchFamily="-107" charset="-128"/>
        </a:defRPr>
      </a:lvl3pPr>
      <a:lvl4pPr algn="ctr" defTabSz="455144" rtl="0" eaLnBrk="0" fontAlgn="base" hangingPunct="0">
        <a:spcBef>
          <a:spcPct val="0"/>
        </a:spcBef>
        <a:spcAft>
          <a:spcPct val="0"/>
        </a:spcAft>
        <a:defRPr sz="4285">
          <a:solidFill>
            <a:schemeClr val="tx1"/>
          </a:solidFill>
          <a:latin typeface="Calibri" pitchFamily="-107" charset="0"/>
          <a:ea typeface="MS PGothic" panose="020B0600070205080204" pitchFamily="34" charset="-128"/>
          <a:cs typeface="ＭＳ Ｐゴシック" pitchFamily="-107" charset="-128"/>
        </a:defRPr>
      </a:lvl4pPr>
      <a:lvl5pPr algn="ctr" defTabSz="455144" rtl="0" eaLnBrk="0" fontAlgn="base" hangingPunct="0">
        <a:spcBef>
          <a:spcPct val="0"/>
        </a:spcBef>
        <a:spcAft>
          <a:spcPct val="0"/>
        </a:spcAft>
        <a:defRPr sz="4285">
          <a:solidFill>
            <a:schemeClr val="tx1"/>
          </a:solidFill>
          <a:latin typeface="Calibri" pitchFamily="-107" charset="0"/>
          <a:ea typeface="MS PGothic" panose="020B0600070205080204" pitchFamily="34" charset="-128"/>
          <a:cs typeface="ＭＳ Ｐゴシック" pitchFamily="-107" charset="-128"/>
        </a:defRPr>
      </a:lvl5pPr>
      <a:lvl6pPr marL="457104" algn="ctr" defTabSz="457104"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206" algn="ctr" defTabSz="457104"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310" algn="ctr" defTabSz="457104"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412" algn="ctr" defTabSz="457104"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0143" indent="-340143" algn="l" defTabSz="455144" rtl="0" eaLnBrk="0" fontAlgn="base" hangingPunct="0">
        <a:spcBef>
          <a:spcPct val="20000"/>
        </a:spcBef>
        <a:spcAft>
          <a:spcPct val="0"/>
        </a:spcAft>
        <a:buFont typeface="Arial" panose="020B0604020202020204" pitchFamily="34" charset="0"/>
        <a:buChar char="•"/>
        <a:defRPr sz="3061" kern="1200">
          <a:solidFill>
            <a:schemeClr val="tx1"/>
          </a:solidFill>
          <a:latin typeface="+mn-lt"/>
          <a:ea typeface="MS PGothic" panose="020B0600070205080204" pitchFamily="34" charset="-128"/>
          <a:cs typeface="ＭＳ Ｐゴシック" pitchFamily="-107" charset="-128"/>
        </a:defRPr>
      </a:lvl1pPr>
      <a:lvl2pPr marL="740215" indent="-283453" algn="l" defTabSz="455144" rtl="0" eaLnBrk="0" fontAlgn="base" hangingPunct="0">
        <a:spcBef>
          <a:spcPct val="20000"/>
        </a:spcBef>
        <a:spcAft>
          <a:spcPct val="0"/>
        </a:spcAft>
        <a:buFont typeface="Arial" panose="020B0604020202020204" pitchFamily="34" charset="0"/>
        <a:buChar char="–"/>
        <a:defRPr sz="2653" kern="1200">
          <a:solidFill>
            <a:schemeClr val="tx1"/>
          </a:solidFill>
          <a:latin typeface="+mn-lt"/>
          <a:ea typeface="MS PGothic" panose="020B0600070205080204" pitchFamily="34" charset="-128"/>
          <a:cs typeface="+mn-cs"/>
        </a:defRPr>
      </a:lvl2pPr>
      <a:lvl3pPr marL="1140287" indent="-226762" algn="l" defTabSz="455144" rtl="0" eaLnBrk="0" fontAlgn="base" hangingPunct="0">
        <a:spcBef>
          <a:spcPct val="20000"/>
        </a:spcBef>
        <a:spcAft>
          <a:spcPct val="0"/>
        </a:spcAft>
        <a:buFont typeface="Arial" panose="020B0604020202020204" pitchFamily="34" charset="0"/>
        <a:buChar char="•"/>
        <a:defRPr sz="2245" kern="1200">
          <a:solidFill>
            <a:schemeClr val="tx1"/>
          </a:solidFill>
          <a:latin typeface="+mn-lt"/>
          <a:ea typeface="MS PGothic" panose="020B0600070205080204" pitchFamily="34" charset="-128"/>
          <a:cs typeface="+mn-cs"/>
        </a:defRPr>
      </a:lvl3pPr>
      <a:lvl4pPr marL="1597050" indent="-226762" algn="l" defTabSz="455144"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5433" indent="-226762" algn="l" defTabSz="455144"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066" indent="-228551" algn="l" defTabSz="457104" rtl="0" eaLnBrk="1" latinLnBrk="0" hangingPunct="1">
        <a:spcBef>
          <a:spcPct val="20000"/>
        </a:spcBef>
        <a:buFont typeface="Arial"/>
        <a:buChar char="•"/>
        <a:defRPr sz="2000" kern="1200">
          <a:solidFill>
            <a:schemeClr val="tx1"/>
          </a:solidFill>
          <a:latin typeface="+mn-lt"/>
          <a:ea typeface="+mn-ea"/>
          <a:cs typeface="+mn-cs"/>
        </a:defRPr>
      </a:lvl6pPr>
      <a:lvl7pPr marL="2971170" indent="-228551" algn="l" defTabSz="457104" rtl="0" eaLnBrk="1" latinLnBrk="0" hangingPunct="1">
        <a:spcBef>
          <a:spcPct val="20000"/>
        </a:spcBef>
        <a:buFont typeface="Arial"/>
        <a:buChar char="•"/>
        <a:defRPr sz="2000" kern="1200">
          <a:solidFill>
            <a:schemeClr val="tx1"/>
          </a:solidFill>
          <a:latin typeface="+mn-lt"/>
          <a:ea typeface="+mn-ea"/>
          <a:cs typeface="+mn-cs"/>
        </a:defRPr>
      </a:lvl7pPr>
      <a:lvl8pPr marL="3428273" indent="-228551" algn="l" defTabSz="457104" rtl="0" eaLnBrk="1" latinLnBrk="0" hangingPunct="1">
        <a:spcBef>
          <a:spcPct val="20000"/>
        </a:spcBef>
        <a:buFont typeface="Arial"/>
        <a:buChar char="•"/>
        <a:defRPr sz="2000" kern="1200">
          <a:solidFill>
            <a:schemeClr val="tx1"/>
          </a:solidFill>
          <a:latin typeface="+mn-lt"/>
          <a:ea typeface="+mn-ea"/>
          <a:cs typeface="+mn-cs"/>
        </a:defRPr>
      </a:lvl8pPr>
      <a:lvl9pPr marL="3885376" indent="-228551" algn="l" defTabSz="4571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4" rtl="0" eaLnBrk="1" latinLnBrk="0" hangingPunct="1">
        <a:defRPr sz="1800" kern="1200">
          <a:solidFill>
            <a:schemeClr val="tx1"/>
          </a:solidFill>
          <a:latin typeface="+mn-lt"/>
          <a:ea typeface="+mn-ea"/>
          <a:cs typeface="+mn-cs"/>
        </a:defRPr>
      </a:lvl1pPr>
      <a:lvl2pPr marL="457104" algn="l" defTabSz="457104" rtl="0" eaLnBrk="1" latinLnBrk="0" hangingPunct="1">
        <a:defRPr sz="1800" kern="1200">
          <a:solidFill>
            <a:schemeClr val="tx1"/>
          </a:solidFill>
          <a:latin typeface="+mn-lt"/>
          <a:ea typeface="+mn-ea"/>
          <a:cs typeface="+mn-cs"/>
        </a:defRPr>
      </a:lvl2pPr>
      <a:lvl3pPr marL="914206" algn="l" defTabSz="457104" rtl="0" eaLnBrk="1" latinLnBrk="0" hangingPunct="1">
        <a:defRPr sz="1800" kern="1200">
          <a:solidFill>
            <a:schemeClr val="tx1"/>
          </a:solidFill>
          <a:latin typeface="+mn-lt"/>
          <a:ea typeface="+mn-ea"/>
          <a:cs typeface="+mn-cs"/>
        </a:defRPr>
      </a:lvl3pPr>
      <a:lvl4pPr marL="1371310" algn="l" defTabSz="457104" rtl="0" eaLnBrk="1" latinLnBrk="0" hangingPunct="1">
        <a:defRPr sz="1800" kern="1200">
          <a:solidFill>
            <a:schemeClr val="tx1"/>
          </a:solidFill>
          <a:latin typeface="+mn-lt"/>
          <a:ea typeface="+mn-ea"/>
          <a:cs typeface="+mn-cs"/>
        </a:defRPr>
      </a:lvl4pPr>
      <a:lvl5pPr marL="1828412" algn="l" defTabSz="457104" rtl="0" eaLnBrk="1" latinLnBrk="0" hangingPunct="1">
        <a:defRPr sz="1800" kern="1200">
          <a:solidFill>
            <a:schemeClr val="tx1"/>
          </a:solidFill>
          <a:latin typeface="+mn-lt"/>
          <a:ea typeface="+mn-ea"/>
          <a:cs typeface="+mn-cs"/>
        </a:defRPr>
      </a:lvl5pPr>
      <a:lvl6pPr marL="2285516" algn="l" defTabSz="457104" rtl="0" eaLnBrk="1" latinLnBrk="0" hangingPunct="1">
        <a:defRPr sz="1800" kern="1200">
          <a:solidFill>
            <a:schemeClr val="tx1"/>
          </a:solidFill>
          <a:latin typeface="+mn-lt"/>
          <a:ea typeface="+mn-ea"/>
          <a:cs typeface="+mn-cs"/>
        </a:defRPr>
      </a:lvl6pPr>
      <a:lvl7pPr marL="2742618" algn="l" defTabSz="457104" rtl="0" eaLnBrk="1" latinLnBrk="0" hangingPunct="1">
        <a:defRPr sz="1800" kern="1200">
          <a:solidFill>
            <a:schemeClr val="tx1"/>
          </a:solidFill>
          <a:latin typeface="+mn-lt"/>
          <a:ea typeface="+mn-ea"/>
          <a:cs typeface="+mn-cs"/>
        </a:defRPr>
      </a:lvl7pPr>
      <a:lvl8pPr marL="3199722" algn="l" defTabSz="457104" rtl="0" eaLnBrk="1" latinLnBrk="0" hangingPunct="1">
        <a:defRPr sz="1800" kern="1200">
          <a:solidFill>
            <a:schemeClr val="tx1"/>
          </a:solidFill>
          <a:latin typeface="+mn-lt"/>
          <a:ea typeface="+mn-ea"/>
          <a:cs typeface="+mn-cs"/>
        </a:defRPr>
      </a:lvl8pPr>
      <a:lvl9pPr marL="3656825" algn="l" defTabSz="45710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y.sembel@gmail.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ssembel@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png"/><Relationship Id="rId7" Type="http://schemas.openxmlformats.org/officeDocument/2006/relationships/diagramColors" Target="../diagrams/colors5.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ssembel@gmail.com"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8.wmf"/><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52" b="2049"/>
          <a:stretch/>
        </p:blipFill>
        <p:spPr bwMode="auto">
          <a:xfrm>
            <a:off x="-36512" y="0"/>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11560" y="692696"/>
            <a:ext cx="3240360" cy="4464497"/>
          </a:xfrm>
        </p:spPr>
        <p:txBody>
          <a:bodyPr>
            <a:normAutofit/>
          </a:bodyPr>
          <a:lstStyle/>
          <a:p>
            <a:r>
              <a:rPr lang="id-ID" sz="5400" b="1" dirty="0" smtClean="0">
                <a:effectLst>
                  <a:outerShdw blurRad="38100" dist="38100" dir="2700000" algn="tl">
                    <a:srgbClr val="000000">
                      <a:alpha val="43137"/>
                    </a:srgbClr>
                  </a:outerShdw>
                </a:effectLst>
              </a:rPr>
              <a:t>Memulai Bisnis bersama Tuhan</a:t>
            </a:r>
            <a:endParaRPr lang="id-ID" sz="5400" b="1" dirty="0">
              <a:effectLst>
                <a:outerShdw blurRad="38100" dist="38100" dir="2700000" algn="tl">
                  <a:srgbClr val="000000">
                    <a:alpha val="43137"/>
                  </a:srgbClr>
                </a:outerShdw>
              </a:effectLst>
            </a:endParaRPr>
          </a:p>
        </p:txBody>
      </p:sp>
      <p:sp>
        <p:nvSpPr>
          <p:cNvPr id="4" name="TextBox 3"/>
          <p:cNvSpPr txBox="1"/>
          <p:nvPr/>
        </p:nvSpPr>
        <p:spPr>
          <a:xfrm>
            <a:off x="323528" y="6021288"/>
            <a:ext cx="8820472" cy="707886"/>
          </a:xfrm>
          <a:prstGeom prst="rect">
            <a:avLst/>
          </a:prstGeom>
          <a:noFill/>
        </p:spPr>
        <p:txBody>
          <a:bodyPr wrap="square" rtlCol="0">
            <a:spAutoFit/>
          </a:bodyPr>
          <a:lstStyle/>
          <a:p>
            <a:r>
              <a:rPr lang="id-ID" sz="2000" dirty="0" smtClean="0"/>
              <a:t>Prof. Roy Sembel  (email: </a:t>
            </a:r>
            <a:r>
              <a:rPr lang="id-ID" sz="2000" dirty="0" smtClean="0">
                <a:hlinkClick r:id="rId3"/>
              </a:rPr>
              <a:t>roy.sembel@gmail.com</a:t>
            </a:r>
            <a:r>
              <a:rPr lang="id-ID" sz="2000" dirty="0" smtClean="0"/>
              <a:t> , LinkedIn: Prof. Roy Sembel)</a:t>
            </a:r>
          </a:p>
          <a:p>
            <a:r>
              <a:rPr lang="id-ID" sz="2000" dirty="0" smtClean="0"/>
              <a:t>Sandra Sembel (</a:t>
            </a:r>
            <a:r>
              <a:rPr lang="id-ID" sz="2000" dirty="0" smtClean="0">
                <a:hlinkClick r:id="rId4"/>
              </a:rPr>
              <a:t>ssembel@gmail.com</a:t>
            </a:r>
            <a:r>
              <a:rPr lang="id-ID" sz="2000" dirty="0" smtClean="0"/>
              <a:t>, sandrasembel.weebly.com) </a:t>
            </a:r>
          </a:p>
        </p:txBody>
      </p:sp>
    </p:spTree>
    <p:extLst>
      <p:ext uri="{BB962C8B-B14F-4D97-AF65-F5344CB8AC3E}">
        <p14:creationId xmlns:p14="http://schemas.microsoft.com/office/powerpoint/2010/main" val="3744205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96C15BE-8FF9-48F5-B199-58B32739915A}" type="slidenum">
              <a:rPr lang="en-US" smtClean="0"/>
              <a:pPr>
                <a:defRPr/>
              </a:pPr>
              <a:t>10</a:t>
            </a:fld>
            <a:endParaRPr lang="en-US"/>
          </a:p>
        </p:txBody>
      </p:sp>
      <p:pic>
        <p:nvPicPr>
          <p:cNvPr id="20480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091" y="1"/>
            <a:ext cx="6627996" cy="45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338" y="3500270"/>
            <a:ext cx="4765290" cy="3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TextBox 9"/>
          <p:cNvSpPr txBox="1">
            <a:spLocks noChangeArrowheads="1"/>
          </p:cNvSpPr>
          <p:nvPr/>
        </p:nvSpPr>
        <p:spPr bwMode="auto">
          <a:xfrm>
            <a:off x="539645" y="4545005"/>
            <a:ext cx="4620792" cy="9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PMingLiU" panose="02020500000000000000" pitchFamily="18" charset="-120"/>
              </a:defRPr>
            </a:lvl1pPr>
            <a:lvl2pPr marL="742950" indent="-285750">
              <a:defRPr sz="2800">
                <a:solidFill>
                  <a:schemeClr val="tx1"/>
                </a:solidFill>
                <a:latin typeface="Times New Roman" panose="02020603050405020304" pitchFamily="18" charset="0"/>
                <a:ea typeface="PMingLiU" panose="02020500000000000000" pitchFamily="18" charset="-120"/>
              </a:defRPr>
            </a:lvl2pPr>
            <a:lvl3pPr marL="1143000" indent="-228600">
              <a:defRPr sz="2800">
                <a:solidFill>
                  <a:schemeClr val="tx1"/>
                </a:solidFill>
                <a:latin typeface="Times New Roman" panose="02020603050405020304" pitchFamily="18" charset="0"/>
                <a:ea typeface="PMingLiU" panose="02020500000000000000" pitchFamily="18" charset="-120"/>
              </a:defRPr>
            </a:lvl3pPr>
            <a:lvl4pPr marL="1600200" indent="-228600">
              <a:defRPr sz="2800">
                <a:solidFill>
                  <a:schemeClr val="tx1"/>
                </a:solidFill>
                <a:latin typeface="Times New Roman" panose="02020603050405020304" pitchFamily="18" charset="0"/>
                <a:ea typeface="PMingLiU" panose="02020500000000000000" pitchFamily="18" charset="-120"/>
              </a:defRPr>
            </a:lvl4pPr>
            <a:lvl5pPr marL="2057400" indent="-228600">
              <a:defRPr sz="28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9pPr>
          </a:lstStyle>
          <a:p>
            <a:pPr eaLnBrk="0" fontAlgn="base" hangingPunct="0">
              <a:spcBef>
                <a:spcPct val="0"/>
              </a:spcBef>
              <a:spcAft>
                <a:spcPct val="0"/>
              </a:spcAft>
              <a:defRPr/>
            </a:pPr>
            <a:r>
              <a:rPr lang="en-US" altLang="en-US">
                <a:solidFill>
                  <a:srgbClr val="000000"/>
                </a:solidFill>
              </a:rPr>
              <a:t>Opportunities in Indonesia,</a:t>
            </a:r>
          </a:p>
          <a:p>
            <a:pPr eaLnBrk="0" fontAlgn="base" hangingPunct="0">
              <a:spcBef>
                <a:spcPct val="0"/>
              </a:spcBef>
              <a:spcAft>
                <a:spcPct val="0"/>
              </a:spcAft>
              <a:defRPr/>
            </a:pPr>
            <a:r>
              <a:rPr lang="en-US" altLang="en-US">
                <a:solidFill>
                  <a:srgbClr val="000000"/>
                </a:solidFill>
              </a:rPr>
              <a:t>According to McKinsey &amp; Co</a:t>
            </a:r>
            <a:endParaRPr lang="en-GB" altLang="en-US">
              <a:solidFill>
                <a:srgbClr val="000000"/>
              </a:solidFill>
            </a:endParaRPr>
          </a:p>
        </p:txBody>
      </p:sp>
    </p:spTree>
    <p:extLst>
      <p:ext uri="{BB962C8B-B14F-4D97-AF65-F5344CB8AC3E}">
        <p14:creationId xmlns:p14="http://schemas.microsoft.com/office/powerpoint/2010/main" val="316385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Slide Number Placeholder 3"/>
          <p:cNvSpPr>
            <a:spLocks noGrp="1"/>
          </p:cNvSpPr>
          <p:nvPr>
            <p:ph type="sldNum" sz="quarter" idx="11"/>
          </p:nvPr>
        </p:nvSpPr>
        <p:spPr>
          <a:xfrm>
            <a:off x="152526" y="6417430"/>
            <a:ext cx="2896104" cy="364443"/>
          </a:xfrm>
        </p:spPr>
        <p:txBody>
          <a:bodyPr/>
          <a:lstStyle>
            <a:lvl1pPr defTabSz="785730">
              <a:defRPr sz="1600">
                <a:solidFill>
                  <a:schemeClr val="tx1"/>
                </a:solidFill>
                <a:latin typeface="Arial" panose="020B0604020202020204" pitchFamily="34" charset="0"/>
                <a:cs typeface="Arial" panose="020B0604020202020204" pitchFamily="34" charset="0"/>
              </a:defRPr>
            </a:lvl1pPr>
            <a:lvl2pPr marL="742871" indent="-285720" defTabSz="785730">
              <a:buSzPct val="120000"/>
              <a:buChar char="•"/>
              <a:defRPr sz="1600">
                <a:solidFill>
                  <a:schemeClr val="tx1"/>
                </a:solidFill>
                <a:latin typeface="Arial" panose="020B0604020202020204" pitchFamily="34" charset="0"/>
                <a:cs typeface="Arial" panose="020B0604020202020204" pitchFamily="34" charset="0"/>
              </a:defRPr>
            </a:lvl2pPr>
            <a:lvl3pPr marL="1142879" indent="-228576" defTabSz="785730">
              <a:buChar char="–"/>
              <a:defRPr sz="1600">
                <a:solidFill>
                  <a:schemeClr val="tx1"/>
                </a:solidFill>
                <a:latin typeface="Arial" panose="020B0604020202020204" pitchFamily="34" charset="0"/>
                <a:cs typeface="Arial" panose="020B0604020202020204" pitchFamily="34" charset="0"/>
              </a:defRPr>
            </a:lvl3pPr>
            <a:lvl4pPr marL="1600030" indent="-228576" defTabSz="785730">
              <a:buSzPct val="89000"/>
              <a:buChar char="•"/>
              <a:defRPr sz="1600">
                <a:solidFill>
                  <a:schemeClr val="tx1"/>
                </a:solidFill>
                <a:latin typeface="Arial" panose="020B0604020202020204" pitchFamily="34" charset="0"/>
                <a:cs typeface="Arial" panose="020B0604020202020204" pitchFamily="34" charset="0"/>
              </a:defRPr>
            </a:lvl4pPr>
            <a:lvl5pPr marL="2057182" indent="-228576" defTabSz="785730">
              <a:buSzPct val="75000"/>
              <a:buChar char="–"/>
              <a:defRPr sz="1600">
                <a:solidFill>
                  <a:schemeClr val="tx1"/>
                </a:solidFill>
                <a:latin typeface="Arial" panose="020B0604020202020204" pitchFamily="34" charset="0"/>
                <a:cs typeface="Arial" panose="020B0604020202020204" pitchFamily="34" charset="0"/>
              </a:defRPr>
            </a:lvl5pPr>
            <a:lvl6pPr marL="2514333" indent="-228576" defTabSz="785730" eaLnBrk="0" fontAlgn="base" hangingPunct="0">
              <a:spcBef>
                <a:spcPct val="0"/>
              </a:spcBef>
              <a:spcAft>
                <a:spcPct val="0"/>
              </a:spcAft>
              <a:buSzPct val="75000"/>
              <a:buChar char="–"/>
              <a:defRPr sz="1600">
                <a:solidFill>
                  <a:schemeClr val="tx1"/>
                </a:solidFill>
                <a:latin typeface="Arial" panose="020B0604020202020204" pitchFamily="34" charset="0"/>
                <a:cs typeface="Arial" panose="020B0604020202020204" pitchFamily="34" charset="0"/>
              </a:defRPr>
            </a:lvl6pPr>
            <a:lvl7pPr marL="2971485" indent="-228576" defTabSz="785730" eaLnBrk="0" fontAlgn="base" hangingPunct="0">
              <a:spcBef>
                <a:spcPct val="0"/>
              </a:spcBef>
              <a:spcAft>
                <a:spcPct val="0"/>
              </a:spcAft>
              <a:buSzPct val="75000"/>
              <a:buChar char="–"/>
              <a:defRPr sz="1600">
                <a:solidFill>
                  <a:schemeClr val="tx1"/>
                </a:solidFill>
                <a:latin typeface="Arial" panose="020B0604020202020204" pitchFamily="34" charset="0"/>
                <a:cs typeface="Arial" panose="020B0604020202020204" pitchFamily="34" charset="0"/>
              </a:defRPr>
            </a:lvl7pPr>
            <a:lvl8pPr marL="3428637" indent="-228576" defTabSz="785730" eaLnBrk="0" fontAlgn="base" hangingPunct="0">
              <a:spcBef>
                <a:spcPct val="0"/>
              </a:spcBef>
              <a:spcAft>
                <a:spcPct val="0"/>
              </a:spcAft>
              <a:buSzPct val="75000"/>
              <a:buChar char="–"/>
              <a:defRPr sz="1600">
                <a:solidFill>
                  <a:schemeClr val="tx1"/>
                </a:solidFill>
                <a:latin typeface="Arial" panose="020B0604020202020204" pitchFamily="34" charset="0"/>
                <a:cs typeface="Arial" panose="020B0604020202020204" pitchFamily="34" charset="0"/>
              </a:defRPr>
            </a:lvl8pPr>
            <a:lvl9pPr marL="3885788" indent="-228576" defTabSz="785730" eaLnBrk="0" fontAlgn="base" hangingPunct="0">
              <a:spcBef>
                <a:spcPct val="0"/>
              </a:spcBef>
              <a:spcAft>
                <a:spcPct val="0"/>
              </a:spcAft>
              <a:buSzPct val="75000"/>
              <a:buChar char="–"/>
              <a:defRPr sz="1600">
                <a:solidFill>
                  <a:schemeClr val="tx1"/>
                </a:solidFill>
                <a:latin typeface="Arial" panose="020B0604020202020204" pitchFamily="34" charset="0"/>
                <a:cs typeface="Arial" panose="020B0604020202020204" pitchFamily="34" charset="0"/>
              </a:defRPr>
            </a:lvl9pPr>
          </a:lstStyle>
          <a:p>
            <a:pPr algn="l">
              <a:defRPr/>
            </a:pPr>
            <a:fld id="{88C6EC44-5846-43C1-9891-3E3E22749568}" type="slidenum">
              <a:rPr lang="en-US" altLang="en-US" sz="1200">
                <a:solidFill>
                  <a:srgbClr val="000000"/>
                </a:solidFill>
              </a:rPr>
              <a:pPr algn="l">
                <a:defRPr/>
              </a:pPr>
              <a:t>11</a:t>
            </a:fld>
            <a:endParaRPr lang="en-US" altLang="en-US" sz="1200">
              <a:solidFill>
                <a:srgbClr val="000000"/>
              </a:solidFill>
            </a:endParaRPr>
          </a:p>
        </p:txBody>
      </p:sp>
      <p:sp>
        <p:nvSpPr>
          <p:cNvPr id="182275" name="Rectangle 2"/>
          <p:cNvSpPr>
            <a:spLocks noGrp="1" noChangeArrowheads="1"/>
          </p:cNvSpPr>
          <p:nvPr>
            <p:ph type="title"/>
          </p:nvPr>
        </p:nvSpPr>
        <p:spPr>
          <a:xfrm>
            <a:off x="124991" y="93946"/>
            <a:ext cx="8864863" cy="445430"/>
          </a:xfrm>
        </p:spPr>
        <p:txBody>
          <a:bodyPr/>
          <a:lstStyle/>
          <a:p>
            <a:pPr defTabSz="455565" eaLnBrk="1" hangingPunct="1">
              <a:defRPr/>
            </a:pPr>
            <a:r>
              <a:rPr lang="id-ID" altLang="en-US" smtClean="0"/>
              <a:t>Prospek Bisnis &amp; Investasi </a:t>
            </a:r>
            <a:r>
              <a:rPr lang="en-US" altLang="en-US" smtClean="0"/>
              <a:t>201</a:t>
            </a:r>
            <a:r>
              <a:rPr lang="id-ID" altLang="en-US" smtClean="0"/>
              <a:t>6++</a:t>
            </a:r>
            <a:endParaRPr lang="en-US" altLang="en-US" smtClean="0"/>
          </a:p>
        </p:txBody>
      </p:sp>
      <p:sp>
        <p:nvSpPr>
          <p:cNvPr id="182276" name="Rectangle 3"/>
          <p:cNvSpPr>
            <a:spLocks noGrp="1" noChangeArrowheads="1"/>
          </p:cNvSpPr>
          <p:nvPr>
            <p:ph type="body" idx="1"/>
          </p:nvPr>
        </p:nvSpPr>
        <p:spPr>
          <a:xfrm>
            <a:off x="142737" y="908720"/>
            <a:ext cx="4501271" cy="6231159"/>
          </a:xfrm>
        </p:spPr>
        <p:txBody>
          <a:bodyPr/>
          <a:lstStyle/>
          <a:p>
            <a:pPr marL="0" indent="0" defTabSz="455565" eaLnBrk="1" hangingPunct="1">
              <a:buFontTx/>
              <a:buChar char="•"/>
              <a:defRPr/>
            </a:pPr>
            <a:r>
              <a:rPr lang="id-ID" altLang="en-US" sz="2400" b="1" dirty="0">
                <a:solidFill>
                  <a:schemeClr val="tx1"/>
                </a:solidFill>
                <a:sym typeface="Wingdings" panose="05000000000000000000" pitchFamily="2" charset="2"/>
              </a:rPr>
              <a:t>Bunga relatif rendah</a:t>
            </a:r>
            <a:endParaRPr lang="en-US" altLang="en-US" sz="2400" b="1" dirty="0">
              <a:solidFill>
                <a:schemeClr val="tx1"/>
              </a:solidFill>
              <a:sym typeface="Wingdings" panose="05000000000000000000" pitchFamily="2" charset="2"/>
            </a:endParaRPr>
          </a:p>
          <a:p>
            <a:pPr marL="0" indent="0" defTabSz="455565" eaLnBrk="1" hangingPunct="1">
              <a:buFontTx/>
              <a:buChar char="•"/>
              <a:defRPr/>
            </a:pPr>
            <a:r>
              <a:rPr lang="en-US" altLang="en-US" sz="2400" b="1" dirty="0">
                <a:solidFill>
                  <a:schemeClr val="tx1"/>
                </a:solidFill>
              </a:rPr>
              <a:t>K</a:t>
            </a:r>
            <a:r>
              <a:rPr lang="id-ID" altLang="en-US" sz="2400" b="1" dirty="0">
                <a:solidFill>
                  <a:schemeClr val="tx1"/>
                </a:solidFill>
              </a:rPr>
              <a:t>etidakpastian global</a:t>
            </a:r>
            <a:endParaRPr lang="en-US" altLang="en-US" sz="2400" b="1" dirty="0">
              <a:solidFill>
                <a:schemeClr val="tx1"/>
              </a:solidFill>
            </a:endParaRPr>
          </a:p>
          <a:p>
            <a:pPr marL="0" indent="0" defTabSz="455565" eaLnBrk="1" hangingPunct="1">
              <a:buFontTx/>
              <a:buChar char="•"/>
              <a:defRPr/>
            </a:pPr>
            <a:r>
              <a:rPr lang="en-US" altLang="en-US" sz="2400" b="1" dirty="0">
                <a:solidFill>
                  <a:schemeClr val="tx1"/>
                </a:solidFill>
              </a:rPr>
              <a:t>GDP per capita ~ $ </a:t>
            </a:r>
            <a:r>
              <a:rPr lang="id-ID" altLang="en-US" sz="2400" b="1" dirty="0">
                <a:solidFill>
                  <a:schemeClr val="tx1"/>
                </a:solidFill>
              </a:rPr>
              <a:t>40</a:t>
            </a:r>
            <a:r>
              <a:rPr lang="en-US" altLang="en-US" sz="2400" b="1" dirty="0">
                <a:solidFill>
                  <a:schemeClr val="tx1"/>
                </a:solidFill>
              </a:rPr>
              <a:t>00</a:t>
            </a:r>
          </a:p>
          <a:p>
            <a:pPr marL="0" indent="0" defTabSz="455565" eaLnBrk="1" hangingPunct="1">
              <a:buFontTx/>
              <a:buChar char="•"/>
              <a:defRPr/>
            </a:pPr>
            <a:r>
              <a:rPr lang="id-ID" altLang="en-US" sz="2400" b="1" dirty="0">
                <a:solidFill>
                  <a:schemeClr val="tx1"/>
                </a:solidFill>
              </a:rPr>
              <a:t>Tren positif Rp dan IHSG</a:t>
            </a:r>
            <a:endParaRPr lang="en-US" altLang="en-US" sz="2400" b="1" dirty="0">
              <a:solidFill>
                <a:schemeClr val="tx1"/>
              </a:solidFill>
            </a:endParaRPr>
          </a:p>
          <a:p>
            <a:pPr marL="0" indent="0" defTabSz="455565" eaLnBrk="1" hangingPunct="1">
              <a:buFontTx/>
              <a:buChar char="•"/>
              <a:defRPr/>
            </a:pPr>
            <a:r>
              <a:rPr lang="id-ID" altLang="en-US" sz="2400" b="1" dirty="0">
                <a:solidFill>
                  <a:schemeClr val="tx1"/>
                </a:solidFill>
              </a:rPr>
              <a:t>Pertumbuhan Ekonomi</a:t>
            </a:r>
            <a:r>
              <a:rPr lang="en-US" altLang="en-US" sz="2400" b="1" dirty="0">
                <a:solidFill>
                  <a:schemeClr val="tx1"/>
                </a:solidFill>
              </a:rPr>
              <a:t> </a:t>
            </a:r>
            <a:r>
              <a:rPr lang="id-ID" altLang="en-US" sz="2400" b="1" dirty="0">
                <a:solidFill>
                  <a:schemeClr val="tx1"/>
                </a:solidFill>
              </a:rPr>
              <a:t>~ </a:t>
            </a:r>
            <a:r>
              <a:rPr lang="en-US" altLang="en-US" sz="2400" b="1" dirty="0">
                <a:solidFill>
                  <a:schemeClr val="tx1"/>
                </a:solidFill>
              </a:rPr>
              <a:t>5%</a:t>
            </a:r>
          </a:p>
          <a:p>
            <a:pPr marL="0" indent="0" defTabSz="455565" eaLnBrk="1" hangingPunct="1">
              <a:buFontTx/>
              <a:buChar char="•"/>
              <a:defRPr/>
            </a:pPr>
            <a:r>
              <a:rPr lang="en-US" altLang="en-US" sz="2400" b="1" dirty="0" err="1">
                <a:solidFill>
                  <a:schemeClr val="tx1"/>
                </a:solidFill>
              </a:rPr>
              <a:t>Infla</a:t>
            </a:r>
            <a:r>
              <a:rPr lang="id-ID" altLang="en-US" sz="2400" b="1" dirty="0">
                <a:solidFill>
                  <a:schemeClr val="tx1"/>
                </a:solidFill>
              </a:rPr>
              <a:t>si</a:t>
            </a:r>
            <a:r>
              <a:rPr lang="en-US" altLang="en-US" sz="2400" b="1" dirty="0">
                <a:solidFill>
                  <a:schemeClr val="tx1"/>
                </a:solidFill>
              </a:rPr>
              <a:t> ~ </a:t>
            </a:r>
            <a:r>
              <a:rPr lang="id-ID" altLang="en-US" sz="2400" b="1" dirty="0">
                <a:solidFill>
                  <a:schemeClr val="tx1"/>
                </a:solidFill>
              </a:rPr>
              <a:t>4</a:t>
            </a:r>
            <a:r>
              <a:rPr lang="en-US" altLang="en-US" sz="2400" b="1" dirty="0">
                <a:solidFill>
                  <a:schemeClr val="tx1"/>
                </a:solidFill>
              </a:rPr>
              <a:t>%</a:t>
            </a:r>
          </a:p>
          <a:p>
            <a:pPr marL="0" indent="0" defTabSz="455565" eaLnBrk="1" hangingPunct="1">
              <a:buFontTx/>
              <a:buChar char="•"/>
              <a:defRPr/>
            </a:pPr>
            <a:r>
              <a:rPr lang="en-US" altLang="en-US" sz="2400" b="1" dirty="0">
                <a:solidFill>
                  <a:schemeClr val="tx1"/>
                </a:solidFill>
              </a:rPr>
              <a:t>Mobile phone &gt; </a:t>
            </a:r>
            <a:r>
              <a:rPr lang="id-ID" altLang="en-US" sz="2400" b="1" dirty="0">
                <a:solidFill>
                  <a:schemeClr val="tx1"/>
                </a:solidFill>
              </a:rPr>
              <a:t>300</a:t>
            </a:r>
            <a:r>
              <a:rPr lang="en-US" altLang="en-US" sz="2400" b="1" dirty="0">
                <a:solidFill>
                  <a:schemeClr val="tx1"/>
                </a:solidFill>
              </a:rPr>
              <a:t> </a:t>
            </a:r>
            <a:r>
              <a:rPr lang="id-ID" altLang="en-US" sz="2400" b="1" dirty="0">
                <a:solidFill>
                  <a:schemeClr val="tx1"/>
                </a:solidFill>
              </a:rPr>
              <a:t>jt</a:t>
            </a:r>
            <a:endParaRPr lang="en-US" altLang="en-US" sz="2400" b="1" dirty="0">
              <a:solidFill>
                <a:schemeClr val="tx1"/>
              </a:solidFill>
            </a:endParaRPr>
          </a:p>
          <a:p>
            <a:pPr marL="0" indent="0" defTabSz="455565" eaLnBrk="1" hangingPunct="1">
              <a:buFontTx/>
              <a:buChar char="•"/>
              <a:defRPr/>
            </a:pPr>
            <a:r>
              <a:rPr lang="id-ID" altLang="en-US" sz="2400" b="1" dirty="0">
                <a:solidFill>
                  <a:schemeClr val="tx1"/>
                </a:solidFill>
              </a:rPr>
              <a:t> Pebangunan </a:t>
            </a:r>
            <a:r>
              <a:rPr lang="en-US" altLang="en-US" sz="2400" b="1" dirty="0" err="1">
                <a:solidFill>
                  <a:schemeClr val="tx1"/>
                </a:solidFill>
              </a:rPr>
              <a:t>Infrastru</a:t>
            </a:r>
            <a:r>
              <a:rPr lang="id-ID" altLang="en-US" sz="2400" b="1" dirty="0">
                <a:solidFill>
                  <a:schemeClr val="tx1"/>
                </a:solidFill>
              </a:rPr>
              <a:t>ktur</a:t>
            </a:r>
            <a:r>
              <a:rPr lang="en-US" altLang="en-US" sz="2400" b="1" dirty="0">
                <a:solidFill>
                  <a:schemeClr val="tx1"/>
                </a:solidFill>
              </a:rPr>
              <a:t> &amp; </a:t>
            </a:r>
            <a:r>
              <a:rPr lang="en-US" altLang="en-US" sz="2400" b="1" dirty="0" err="1">
                <a:solidFill>
                  <a:schemeClr val="tx1"/>
                </a:solidFill>
              </a:rPr>
              <a:t>Maritim</a:t>
            </a:r>
            <a:endParaRPr lang="id-ID" altLang="en-US" sz="2400" b="1" dirty="0">
              <a:solidFill>
                <a:schemeClr val="tx1"/>
              </a:solidFill>
            </a:endParaRPr>
          </a:p>
          <a:p>
            <a:pPr marL="0" indent="0" defTabSz="455565" eaLnBrk="1" hangingPunct="1">
              <a:buFontTx/>
              <a:buChar char="•"/>
              <a:defRPr/>
            </a:pPr>
            <a:r>
              <a:rPr lang="id-ID" altLang="en-US" sz="2400" b="1" dirty="0">
                <a:solidFill>
                  <a:schemeClr val="tx1"/>
                </a:solidFill>
              </a:rPr>
              <a:t>Konsumsi </a:t>
            </a:r>
            <a:r>
              <a:rPr lang="en-US" altLang="en-US" sz="2400" b="1" dirty="0" err="1">
                <a:solidFill>
                  <a:schemeClr val="tx1"/>
                </a:solidFill>
              </a:rPr>
              <a:t>Domesti</a:t>
            </a:r>
            <a:r>
              <a:rPr lang="id-ID" altLang="en-US" sz="2400" b="1" dirty="0">
                <a:solidFill>
                  <a:schemeClr val="tx1"/>
                </a:solidFill>
              </a:rPr>
              <a:t>k +</a:t>
            </a:r>
            <a:r>
              <a:rPr lang="en-US" altLang="en-US" sz="2400" b="1" dirty="0">
                <a:solidFill>
                  <a:schemeClr val="tx1"/>
                </a:solidFill>
              </a:rPr>
              <a:t> / </a:t>
            </a:r>
            <a:r>
              <a:rPr lang="id-ID" altLang="en-US" sz="2400" b="1" dirty="0">
                <a:solidFill>
                  <a:schemeClr val="tx1"/>
                </a:solidFill>
              </a:rPr>
              <a:t>Kelas menengah meningkat</a:t>
            </a:r>
          </a:p>
          <a:p>
            <a:pPr marL="0" indent="0" defTabSz="455565" eaLnBrk="1" hangingPunct="1">
              <a:buFontTx/>
              <a:buChar char="•"/>
              <a:defRPr/>
            </a:pPr>
            <a:r>
              <a:rPr lang="id-ID" altLang="en-US" sz="2400" b="1" dirty="0">
                <a:solidFill>
                  <a:schemeClr val="tx1"/>
                </a:solidFill>
              </a:rPr>
              <a:t>Tax Amnesty </a:t>
            </a:r>
            <a:endParaRPr lang="en-US" altLang="en-US" sz="2400" b="1" dirty="0">
              <a:solidFill>
                <a:schemeClr val="tx1"/>
              </a:solidFill>
            </a:endParaRPr>
          </a:p>
        </p:txBody>
      </p:sp>
      <p:sp>
        <p:nvSpPr>
          <p:cNvPr id="182277" name="AutoShape 4"/>
          <p:cNvSpPr>
            <a:spLocks noChangeArrowheads="1"/>
          </p:cNvSpPr>
          <p:nvPr/>
        </p:nvSpPr>
        <p:spPr bwMode="auto">
          <a:xfrm rot="5400000">
            <a:off x="1649980" y="3502699"/>
            <a:ext cx="5876435" cy="400076"/>
          </a:xfrm>
          <a:prstGeom prst="triangle">
            <a:avLst>
              <a:gd name="adj"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800">
                <a:solidFill>
                  <a:schemeClr val="tx1"/>
                </a:solidFill>
                <a:latin typeface="Times New Roman" panose="02020603050405020304" pitchFamily="18" charset="0"/>
                <a:ea typeface="PMingLiU" panose="02020500000000000000" pitchFamily="18" charset="-120"/>
              </a:defRPr>
            </a:lvl1pPr>
            <a:lvl2pPr marL="742950" indent="-285750">
              <a:defRPr sz="2800">
                <a:solidFill>
                  <a:schemeClr val="tx1"/>
                </a:solidFill>
                <a:latin typeface="Times New Roman" panose="02020603050405020304" pitchFamily="18" charset="0"/>
                <a:ea typeface="PMingLiU" panose="02020500000000000000" pitchFamily="18" charset="-120"/>
              </a:defRPr>
            </a:lvl2pPr>
            <a:lvl3pPr marL="1143000" indent="-228600">
              <a:defRPr sz="2800">
                <a:solidFill>
                  <a:schemeClr val="tx1"/>
                </a:solidFill>
                <a:latin typeface="Times New Roman" panose="02020603050405020304" pitchFamily="18" charset="0"/>
                <a:ea typeface="PMingLiU" panose="02020500000000000000" pitchFamily="18" charset="-120"/>
              </a:defRPr>
            </a:lvl3pPr>
            <a:lvl4pPr marL="1600200" indent="-228600">
              <a:defRPr sz="2800">
                <a:solidFill>
                  <a:schemeClr val="tx1"/>
                </a:solidFill>
                <a:latin typeface="Times New Roman" panose="02020603050405020304" pitchFamily="18" charset="0"/>
                <a:ea typeface="PMingLiU" panose="02020500000000000000" pitchFamily="18" charset="-120"/>
              </a:defRPr>
            </a:lvl4pPr>
            <a:lvl5pPr marL="2057400" indent="-228600">
              <a:defRPr sz="2800">
                <a:solidFill>
                  <a:schemeClr val="tx1"/>
                </a:solidFill>
                <a:latin typeface="Times New Roman" panose="02020603050405020304" pitchFamily="18" charset="0"/>
                <a:ea typeface="PMingLiU" panose="02020500000000000000" pitchFamily="18" charset="-12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9pPr>
          </a:lstStyle>
          <a:p>
            <a:pPr eaLnBrk="0" fontAlgn="base" hangingPunct="0">
              <a:spcBef>
                <a:spcPct val="0"/>
              </a:spcBef>
              <a:spcAft>
                <a:spcPct val="0"/>
              </a:spcAft>
              <a:defRPr/>
            </a:pPr>
            <a:endParaRPr lang="en-US" altLang="en-US">
              <a:solidFill>
                <a:srgbClr val="FFFFFF"/>
              </a:solidFill>
            </a:endParaRPr>
          </a:p>
        </p:txBody>
      </p:sp>
      <p:sp>
        <p:nvSpPr>
          <p:cNvPr id="182278" name="Text Box 5"/>
          <p:cNvSpPr txBox="1">
            <a:spLocks noChangeArrowheads="1"/>
          </p:cNvSpPr>
          <p:nvPr/>
        </p:nvSpPr>
        <p:spPr bwMode="auto">
          <a:xfrm>
            <a:off x="5086269" y="549095"/>
            <a:ext cx="4057462" cy="659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800">
                <a:solidFill>
                  <a:schemeClr val="tx1"/>
                </a:solidFill>
                <a:latin typeface="Times New Roman" panose="02020603050405020304" pitchFamily="18" charset="0"/>
                <a:ea typeface="PMingLiU" panose="02020500000000000000" pitchFamily="18" charset="-120"/>
              </a:defRPr>
            </a:lvl1pPr>
            <a:lvl2pPr marL="742950" indent="-285750" defTabSz="933450">
              <a:defRPr sz="2800">
                <a:solidFill>
                  <a:schemeClr val="tx1"/>
                </a:solidFill>
                <a:latin typeface="Times New Roman" panose="02020603050405020304" pitchFamily="18" charset="0"/>
                <a:ea typeface="PMingLiU" panose="02020500000000000000" pitchFamily="18" charset="-120"/>
              </a:defRPr>
            </a:lvl2pPr>
            <a:lvl3pPr marL="1143000" indent="-228600" defTabSz="933450">
              <a:defRPr sz="2800">
                <a:solidFill>
                  <a:schemeClr val="tx1"/>
                </a:solidFill>
                <a:latin typeface="Times New Roman" panose="02020603050405020304" pitchFamily="18" charset="0"/>
                <a:ea typeface="PMingLiU" panose="02020500000000000000" pitchFamily="18" charset="-120"/>
              </a:defRPr>
            </a:lvl3pPr>
            <a:lvl4pPr marL="1600200" indent="-228600" defTabSz="933450">
              <a:defRPr sz="2800">
                <a:solidFill>
                  <a:schemeClr val="tx1"/>
                </a:solidFill>
                <a:latin typeface="Times New Roman" panose="02020603050405020304" pitchFamily="18" charset="0"/>
                <a:ea typeface="PMingLiU" panose="02020500000000000000" pitchFamily="18" charset="-120"/>
              </a:defRPr>
            </a:lvl4pPr>
            <a:lvl5pPr marL="2057400" indent="-228600" defTabSz="933450">
              <a:defRPr sz="2800">
                <a:solidFill>
                  <a:schemeClr val="tx1"/>
                </a:solidFill>
                <a:latin typeface="Times New Roman" panose="02020603050405020304" pitchFamily="18" charset="0"/>
                <a:ea typeface="PMingLiU" panose="02020500000000000000" pitchFamily="18" charset="-120"/>
              </a:defRPr>
            </a:lvl5pPr>
            <a:lvl6pPr marL="2514600" indent="-228600" defTabSz="93345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6pPr>
            <a:lvl7pPr marL="2971800" indent="-228600" defTabSz="93345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7pPr>
            <a:lvl8pPr marL="3429000" indent="-228600" defTabSz="93345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8pPr>
            <a:lvl9pPr marL="3886200" indent="-228600" defTabSz="933450" eaLnBrk="0" fontAlgn="base" hangingPunct="0">
              <a:spcBef>
                <a:spcPct val="0"/>
              </a:spcBef>
              <a:spcAft>
                <a:spcPct val="0"/>
              </a:spcAft>
              <a:defRPr sz="2800">
                <a:solidFill>
                  <a:schemeClr val="tx1"/>
                </a:solidFill>
                <a:latin typeface="Times New Roman" panose="02020603050405020304" pitchFamily="18" charset="0"/>
                <a:ea typeface="PMingLiU" panose="02020500000000000000" pitchFamily="18" charset="-120"/>
              </a:defRPr>
            </a:lvl9pPr>
          </a:lstStyle>
          <a:p>
            <a:pPr eaLnBrk="0" fontAlgn="base" hangingPunct="0">
              <a:spcBef>
                <a:spcPct val="0"/>
              </a:spcBef>
              <a:spcAft>
                <a:spcPct val="0"/>
              </a:spcAft>
              <a:buFontTx/>
              <a:buChar char="•"/>
              <a:defRPr/>
            </a:pPr>
            <a:r>
              <a:rPr lang="en-US" altLang="en-US" sz="2000" b="1" dirty="0">
                <a:solidFill>
                  <a:prstClr val="black"/>
                </a:solidFill>
                <a:latin typeface="Arial" panose="020B0604020202020204" pitchFamily="34" charset="0"/>
              </a:rPr>
              <a:t>Domestic Stocks </a:t>
            </a:r>
            <a:r>
              <a:rPr lang="en-US" altLang="en-US" sz="2000" b="1" dirty="0">
                <a:solidFill>
                  <a:prstClr val="black"/>
                </a:solidFill>
                <a:latin typeface="Arial" panose="020B0604020202020204" pitchFamily="34" charset="0"/>
                <a:sym typeface="Wingdings" panose="05000000000000000000" pitchFamily="2" charset="2"/>
              </a:rPr>
              <a:t> Long-term investment, short-term trading</a:t>
            </a:r>
            <a:endParaRPr lang="en-US" altLang="en-US" sz="2000" b="1" dirty="0">
              <a:solidFill>
                <a:prstClr val="black"/>
              </a:solidFill>
              <a:latin typeface="Arial" panose="020B0604020202020204" pitchFamily="34" charset="0"/>
            </a:endParaRPr>
          </a:p>
          <a:p>
            <a:pPr eaLnBrk="0" fontAlgn="base" hangingPunct="0">
              <a:spcBef>
                <a:spcPct val="0"/>
              </a:spcBef>
              <a:spcAft>
                <a:spcPct val="0"/>
              </a:spcAft>
              <a:buFontTx/>
              <a:buChar char="•"/>
              <a:defRPr/>
            </a:pPr>
            <a:endParaRPr lang="en-US" altLang="en-US" sz="2000" b="1" dirty="0">
              <a:solidFill>
                <a:prstClr val="black"/>
              </a:solidFill>
              <a:latin typeface="Arial" panose="020B0604020202020204" pitchFamily="34" charset="0"/>
            </a:endParaRPr>
          </a:p>
          <a:p>
            <a:pPr eaLnBrk="0" fontAlgn="base" hangingPunct="0">
              <a:spcBef>
                <a:spcPct val="0"/>
              </a:spcBef>
              <a:spcAft>
                <a:spcPct val="0"/>
              </a:spcAft>
              <a:buFontTx/>
              <a:buChar char="•"/>
              <a:defRPr/>
            </a:pPr>
            <a:r>
              <a:rPr lang="en-US" altLang="en-US" sz="2000" b="1" dirty="0">
                <a:solidFill>
                  <a:prstClr val="black"/>
                </a:solidFill>
                <a:latin typeface="Arial" panose="020B0604020202020204" pitchFamily="34" charset="0"/>
              </a:rPr>
              <a:t>EBA, REITs, Property</a:t>
            </a:r>
          </a:p>
          <a:p>
            <a:pPr eaLnBrk="0" fontAlgn="base" hangingPunct="0">
              <a:spcBef>
                <a:spcPct val="0"/>
              </a:spcBef>
              <a:spcAft>
                <a:spcPct val="0"/>
              </a:spcAft>
              <a:buFontTx/>
              <a:buChar char="•"/>
              <a:defRPr/>
            </a:pPr>
            <a:endParaRPr lang="en-US" altLang="en-US" sz="2000" b="1" dirty="0">
              <a:solidFill>
                <a:prstClr val="black"/>
              </a:solidFill>
              <a:latin typeface="Arial" panose="020B0604020202020204" pitchFamily="34" charset="0"/>
            </a:endParaRPr>
          </a:p>
          <a:p>
            <a:pPr eaLnBrk="0" fontAlgn="base" hangingPunct="0">
              <a:spcBef>
                <a:spcPct val="0"/>
              </a:spcBef>
              <a:spcAft>
                <a:spcPct val="0"/>
              </a:spcAft>
              <a:buFontTx/>
              <a:buChar char="•"/>
              <a:defRPr/>
            </a:pPr>
            <a:r>
              <a:rPr lang="en-US" altLang="en-US" sz="2000" b="1" dirty="0">
                <a:solidFill>
                  <a:prstClr val="black"/>
                </a:solidFill>
                <a:latin typeface="Arial" panose="020B0604020202020204" pitchFamily="34" charset="0"/>
              </a:rPr>
              <a:t>Risk management / hedging</a:t>
            </a:r>
          </a:p>
          <a:p>
            <a:pPr eaLnBrk="0" fontAlgn="base" hangingPunct="0">
              <a:spcBef>
                <a:spcPct val="0"/>
              </a:spcBef>
              <a:spcAft>
                <a:spcPct val="0"/>
              </a:spcAft>
              <a:buFontTx/>
              <a:buChar char="•"/>
              <a:defRPr/>
            </a:pPr>
            <a:endParaRPr lang="en-US" altLang="en-US" sz="2000" b="1" dirty="0">
              <a:solidFill>
                <a:prstClr val="black"/>
              </a:solidFill>
              <a:latin typeface="Arial" panose="020B0604020202020204" pitchFamily="34" charset="0"/>
            </a:endParaRPr>
          </a:p>
          <a:p>
            <a:pPr eaLnBrk="0" fontAlgn="base" hangingPunct="0">
              <a:spcBef>
                <a:spcPct val="0"/>
              </a:spcBef>
              <a:spcAft>
                <a:spcPct val="0"/>
              </a:spcAft>
              <a:buFontTx/>
              <a:buChar char="•"/>
              <a:defRPr/>
            </a:pPr>
            <a:r>
              <a:rPr lang="en-US" altLang="en-US" sz="2000" b="1" dirty="0">
                <a:solidFill>
                  <a:prstClr val="black"/>
                </a:solidFill>
                <a:latin typeface="Arial" panose="020B0604020202020204" pitchFamily="34" charset="0"/>
              </a:rPr>
              <a:t>Gold, Currency </a:t>
            </a:r>
            <a:r>
              <a:rPr lang="en-US" altLang="en-US" sz="2000" b="1" dirty="0">
                <a:solidFill>
                  <a:prstClr val="black"/>
                </a:solidFill>
                <a:latin typeface="Arial" panose="020B0604020202020204" pitchFamily="34" charset="0"/>
                <a:sym typeface="Wingdings" panose="05000000000000000000" pitchFamily="2" charset="2"/>
              </a:rPr>
              <a:t> Trading</a:t>
            </a:r>
            <a:endParaRPr lang="en-US" altLang="en-US" sz="2000" b="1" dirty="0">
              <a:solidFill>
                <a:prstClr val="black"/>
              </a:solidFill>
              <a:latin typeface="Arial" panose="020B0604020202020204" pitchFamily="34" charset="0"/>
            </a:endParaRPr>
          </a:p>
          <a:p>
            <a:pPr eaLnBrk="0" fontAlgn="base" hangingPunct="0">
              <a:spcBef>
                <a:spcPct val="0"/>
              </a:spcBef>
              <a:spcAft>
                <a:spcPct val="0"/>
              </a:spcAft>
              <a:buFontTx/>
              <a:buChar char="•"/>
              <a:defRPr/>
            </a:pPr>
            <a:endParaRPr lang="en-US" altLang="en-US" sz="2000" b="1" dirty="0">
              <a:solidFill>
                <a:prstClr val="black"/>
              </a:solidFill>
              <a:latin typeface="Arial" panose="020B0604020202020204" pitchFamily="34" charset="0"/>
            </a:endParaRPr>
          </a:p>
          <a:p>
            <a:pPr eaLnBrk="0" fontAlgn="base" hangingPunct="0">
              <a:spcBef>
                <a:spcPct val="0"/>
              </a:spcBef>
              <a:spcAft>
                <a:spcPct val="0"/>
              </a:spcAft>
              <a:buFontTx/>
              <a:buChar char="•"/>
              <a:defRPr/>
            </a:pPr>
            <a:r>
              <a:rPr lang="en-US" altLang="en-US" sz="2000" b="1" dirty="0">
                <a:solidFill>
                  <a:prstClr val="black"/>
                </a:solidFill>
                <a:latin typeface="Arial" panose="020B0604020202020204" pitchFamily="34" charset="0"/>
              </a:rPr>
              <a:t>Business</a:t>
            </a:r>
            <a:r>
              <a:rPr lang="id-ID" altLang="en-US" sz="2000" b="1" dirty="0">
                <a:solidFill>
                  <a:prstClr val="black"/>
                </a:solidFill>
                <a:latin typeface="Arial" panose="020B0604020202020204" pitchFamily="34" charset="0"/>
              </a:rPr>
              <a:t> yang memanfaatkan</a:t>
            </a:r>
            <a:r>
              <a:rPr lang="en-US" altLang="en-US" sz="2000" b="1" dirty="0">
                <a:solidFill>
                  <a:prstClr val="black"/>
                </a:solidFill>
                <a:latin typeface="Arial" panose="020B0604020202020204" pitchFamily="34" charset="0"/>
              </a:rPr>
              <a:t> social media / e-Commerce</a:t>
            </a:r>
          </a:p>
          <a:p>
            <a:pPr eaLnBrk="0" fontAlgn="base" hangingPunct="0">
              <a:spcBef>
                <a:spcPct val="0"/>
              </a:spcBef>
              <a:spcAft>
                <a:spcPct val="0"/>
              </a:spcAft>
              <a:buFontTx/>
              <a:buChar char="•"/>
              <a:defRPr/>
            </a:pPr>
            <a:endParaRPr lang="en-US" altLang="en-US" sz="2000" b="1" dirty="0">
              <a:solidFill>
                <a:prstClr val="black"/>
              </a:solidFill>
              <a:latin typeface="Arial" panose="020B0604020202020204" pitchFamily="34" charset="0"/>
            </a:endParaRPr>
          </a:p>
          <a:p>
            <a:pPr eaLnBrk="0" fontAlgn="base" hangingPunct="0">
              <a:spcBef>
                <a:spcPct val="0"/>
              </a:spcBef>
              <a:spcAft>
                <a:spcPct val="0"/>
              </a:spcAft>
              <a:buFontTx/>
              <a:buChar char="•"/>
              <a:defRPr/>
            </a:pPr>
            <a:r>
              <a:rPr lang="en-US" altLang="en-US" sz="2000" b="1" dirty="0">
                <a:solidFill>
                  <a:prstClr val="black"/>
                </a:solidFill>
                <a:latin typeface="Arial" panose="020B0604020202020204" pitchFamily="34" charset="0"/>
              </a:rPr>
              <a:t>Travel, Tourism, Transportation</a:t>
            </a:r>
          </a:p>
          <a:p>
            <a:pPr eaLnBrk="0" fontAlgn="base" hangingPunct="0">
              <a:spcBef>
                <a:spcPct val="0"/>
              </a:spcBef>
              <a:spcAft>
                <a:spcPct val="0"/>
              </a:spcAft>
              <a:buFontTx/>
              <a:buChar char="•"/>
              <a:defRPr/>
            </a:pPr>
            <a:endParaRPr lang="en-US" altLang="en-US" sz="2000" b="1" dirty="0">
              <a:solidFill>
                <a:prstClr val="black"/>
              </a:solidFill>
              <a:latin typeface="Arial" panose="020B0604020202020204" pitchFamily="34" charset="0"/>
            </a:endParaRPr>
          </a:p>
          <a:p>
            <a:pPr eaLnBrk="0" fontAlgn="base" hangingPunct="0">
              <a:spcBef>
                <a:spcPct val="0"/>
              </a:spcBef>
              <a:spcAft>
                <a:spcPct val="0"/>
              </a:spcAft>
              <a:buFontTx/>
              <a:buChar char="•"/>
              <a:defRPr/>
            </a:pPr>
            <a:r>
              <a:rPr lang="en-US" altLang="en-US" sz="2000" b="1" dirty="0" err="1">
                <a:solidFill>
                  <a:prstClr val="black"/>
                </a:solidFill>
                <a:latin typeface="Arial" panose="020B0604020202020204" pitchFamily="34" charset="0"/>
              </a:rPr>
              <a:t>Infrastru</a:t>
            </a:r>
            <a:r>
              <a:rPr lang="id-ID" altLang="en-US" sz="2000" b="1" dirty="0">
                <a:solidFill>
                  <a:prstClr val="black"/>
                </a:solidFill>
                <a:latin typeface="Arial" panose="020B0604020202020204" pitchFamily="34" charset="0"/>
              </a:rPr>
              <a:t>ktur</a:t>
            </a:r>
            <a:r>
              <a:rPr lang="en-US" altLang="en-US" sz="2000" b="1" dirty="0">
                <a:solidFill>
                  <a:prstClr val="black"/>
                </a:solidFill>
                <a:latin typeface="Arial" panose="020B0604020202020204" pitchFamily="34" charset="0"/>
              </a:rPr>
              <a:t>, </a:t>
            </a:r>
            <a:r>
              <a:rPr lang="en-US" altLang="en-US" sz="2000" b="1" dirty="0" err="1">
                <a:solidFill>
                  <a:prstClr val="black"/>
                </a:solidFill>
                <a:latin typeface="Arial" panose="020B0604020202020204" pitchFamily="34" charset="0"/>
              </a:rPr>
              <a:t>energ</a:t>
            </a:r>
            <a:r>
              <a:rPr lang="id-ID" altLang="en-US" sz="2000" b="1" dirty="0">
                <a:solidFill>
                  <a:prstClr val="black"/>
                </a:solidFill>
                <a:latin typeface="Arial" panose="020B0604020202020204" pitchFamily="34" charset="0"/>
              </a:rPr>
              <a:t>i alternatif</a:t>
            </a:r>
            <a:r>
              <a:rPr lang="en-US" altLang="en-US" sz="2000" b="1" dirty="0">
                <a:solidFill>
                  <a:prstClr val="black"/>
                </a:solidFill>
                <a:latin typeface="Arial" panose="020B0604020202020204" pitchFamily="34" charset="0"/>
              </a:rPr>
              <a:t>, recycle business, modern retail outlet, international-quality education, </a:t>
            </a:r>
            <a:r>
              <a:rPr lang="id-ID" altLang="en-US" sz="2000" b="1" dirty="0">
                <a:solidFill>
                  <a:prstClr val="black"/>
                </a:solidFill>
                <a:latin typeface="Arial" panose="020B0604020202020204" pitchFamily="34" charset="0"/>
              </a:rPr>
              <a:t>perawatan kesehatan (rumah sakit, food supplement</a:t>
            </a:r>
            <a:r>
              <a:rPr lang="en-US" altLang="en-US" sz="2000" b="1" dirty="0">
                <a:solidFill>
                  <a:prstClr val="black"/>
                </a:solidFill>
                <a:latin typeface="Arial" panose="020B0604020202020204" pitchFamily="34" charset="0"/>
              </a:rPr>
              <a:t>, </a:t>
            </a:r>
            <a:r>
              <a:rPr lang="id-ID" altLang="en-US" sz="2000" b="1" dirty="0">
                <a:solidFill>
                  <a:prstClr val="black"/>
                </a:solidFill>
                <a:latin typeface="Arial" panose="020B0604020202020204" pitchFamily="34" charset="0"/>
              </a:rPr>
              <a:t>dll)</a:t>
            </a:r>
            <a:endParaRPr lang="en-US" altLang="en-US" sz="2000" b="1" dirty="0">
              <a:solidFill>
                <a:prstClr val="black"/>
              </a:solidFill>
              <a:latin typeface="Arial" panose="020B0604020202020204" pitchFamily="34" charset="0"/>
            </a:endParaRPr>
          </a:p>
          <a:p>
            <a:pPr eaLnBrk="0" fontAlgn="base" hangingPunct="0">
              <a:spcBef>
                <a:spcPct val="0"/>
              </a:spcBef>
              <a:spcAft>
                <a:spcPct val="0"/>
              </a:spcAft>
              <a:buFontTx/>
              <a:buChar char="•"/>
              <a:defRPr/>
            </a:pPr>
            <a:endParaRPr lang="en-US" altLang="en-US" sz="20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7440349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93576"/>
            <a:ext cx="6167149" cy="504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552" y="350576"/>
            <a:ext cx="8229600" cy="1143000"/>
          </a:xfrm>
        </p:spPr>
        <p:txBody>
          <a:bodyPr/>
          <a:lstStyle/>
          <a:p>
            <a:r>
              <a:rPr lang="en-US" dirty="0" err="1" smtClean="0"/>
              <a:t>Langkah</a:t>
            </a:r>
            <a:r>
              <a:rPr lang="en-US" dirty="0" smtClean="0"/>
              <a:t> 3. Business Plan</a:t>
            </a:r>
            <a:endParaRPr lang="en-US" dirty="0"/>
          </a:p>
        </p:txBody>
      </p:sp>
    </p:spTree>
    <p:extLst>
      <p:ext uri="{BB962C8B-B14F-4D97-AF65-F5344CB8AC3E}">
        <p14:creationId xmlns:p14="http://schemas.microsoft.com/office/powerpoint/2010/main" val="1584292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2708920"/>
            <a:ext cx="7056784" cy="2822714"/>
          </a:xfrm>
          <a:prstGeom prst="rect">
            <a:avLst/>
          </a:prstGeom>
        </p:spPr>
      </p:pic>
      <p:sp>
        <p:nvSpPr>
          <p:cNvPr id="4" name="Title 3"/>
          <p:cNvSpPr>
            <a:spLocks noGrp="1"/>
          </p:cNvSpPr>
          <p:nvPr>
            <p:ph type="title"/>
          </p:nvPr>
        </p:nvSpPr>
        <p:spPr>
          <a:xfrm>
            <a:off x="1043608" y="2492896"/>
            <a:ext cx="7772400" cy="1362075"/>
          </a:xfrm>
        </p:spPr>
        <p:txBody>
          <a:bodyPr>
            <a:normAutofit/>
          </a:bodyPr>
          <a:lstStyle/>
          <a:p>
            <a:r>
              <a:rPr lang="id-ID" sz="4400" dirty="0" smtClean="0">
                <a:solidFill>
                  <a:srgbClr val="C00000"/>
                </a:solidFill>
                <a:effectLst>
                  <a:outerShdw blurRad="38100" dist="38100" dir="2700000" algn="tl">
                    <a:srgbClr val="000000">
                      <a:alpha val="43137"/>
                    </a:srgbClr>
                  </a:outerShdw>
                </a:effectLst>
              </a:rPr>
              <a:t>Deskripsi bisnis</a:t>
            </a:r>
            <a:endParaRPr lang="id-ID" sz="4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577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3717032"/>
            <a:ext cx="8229600" cy="1143000"/>
          </a:xfrm>
        </p:spPr>
        <p:txBody>
          <a:bodyPr>
            <a:normAutofit/>
          </a:bodyPr>
          <a:lstStyle/>
          <a:p>
            <a:r>
              <a:rPr lang="id-ID" sz="3600" b="1" dirty="0" smtClean="0">
                <a:effectLst>
                  <a:outerShdw blurRad="38100" dist="38100" dir="2700000" algn="tl">
                    <a:srgbClr val="000000">
                      <a:alpha val="43137"/>
                    </a:srgbClr>
                  </a:outerShdw>
                </a:effectLst>
              </a:rPr>
              <a:t>(</a:t>
            </a:r>
            <a:r>
              <a:rPr lang="id-ID" sz="3600" b="1" dirty="0" smtClean="0">
                <a:effectLst>
                  <a:outerShdw blurRad="38100" dist="38100" dir="2700000" algn="tl">
                    <a:srgbClr val="000000">
                      <a:alpha val="43137"/>
                    </a:srgbClr>
                  </a:outerShdw>
                </a:effectLst>
              </a:rPr>
              <a:t>Solutions, Value Propositions)</a:t>
            </a:r>
            <a:endParaRPr lang="id-ID"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842268" y="1484784"/>
            <a:ext cx="3820477" cy="2425055"/>
          </a:xfrm>
          <a:prstGeom prst="rect">
            <a:avLst/>
          </a:prstGeom>
        </p:spPr>
      </p:pic>
    </p:spTree>
    <p:extLst>
      <p:ext uri="{BB962C8B-B14F-4D97-AF65-F5344CB8AC3E}">
        <p14:creationId xmlns:p14="http://schemas.microsoft.com/office/powerpoint/2010/main" val="1987327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43">
              <a:defRPr sz="1632" b="1">
                <a:solidFill>
                  <a:schemeClr val="tx1"/>
                </a:solidFill>
                <a:latin typeface="Arial" panose="020B0604020202020204" pitchFamily="34" charset="0"/>
              </a:defRPr>
            </a:lvl1pPr>
            <a:lvl2pPr marL="758032" indent="-291551" defTabSz="931343">
              <a:defRPr sz="1632" b="1">
                <a:solidFill>
                  <a:schemeClr val="tx1"/>
                </a:solidFill>
                <a:latin typeface="Arial" panose="020B0604020202020204" pitchFamily="34" charset="0"/>
              </a:defRPr>
            </a:lvl2pPr>
            <a:lvl3pPr marL="1166203" indent="-233241" defTabSz="931343">
              <a:defRPr sz="1632" b="1">
                <a:solidFill>
                  <a:schemeClr val="tx1"/>
                </a:solidFill>
                <a:latin typeface="Arial" panose="020B0604020202020204" pitchFamily="34" charset="0"/>
              </a:defRPr>
            </a:lvl3pPr>
            <a:lvl4pPr marL="1632684" indent="-233241" defTabSz="931343">
              <a:defRPr sz="1632" b="1">
                <a:solidFill>
                  <a:schemeClr val="tx1"/>
                </a:solidFill>
                <a:latin typeface="Arial" panose="020B0604020202020204" pitchFamily="34" charset="0"/>
              </a:defRPr>
            </a:lvl4pPr>
            <a:lvl5pPr marL="2099165" indent="-233241" defTabSz="931343">
              <a:defRPr sz="1632" b="1">
                <a:solidFill>
                  <a:schemeClr val="tx1"/>
                </a:solidFill>
                <a:latin typeface="Arial" panose="020B0604020202020204" pitchFamily="34" charset="0"/>
              </a:defRPr>
            </a:lvl5pPr>
            <a:lvl6pPr marL="2565646" indent="-233241" defTabSz="931343" eaLnBrk="0" fontAlgn="base" hangingPunct="0">
              <a:spcBef>
                <a:spcPct val="0"/>
              </a:spcBef>
              <a:spcAft>
                <a:spcPct val="0"/>
              </a:spcAft>
              <a:defRPr sz="1632" b="1">
                <a:solidFill>
                  <a:schemeClr val="tx1"/>
                </a:solidFill>
                <a:latin typeface="Arial" panose="020B0604020202020204" pitchFamily="34" charset="0"/>
              </a:defRPr>
            </a:lvl6pPr>
            <a:lvl7pPr marL="3032128" indent="-233241" defTabSz="931343" eaLnBrk="0" fontAlgn="base" hangingPunct="0">
              <a:spcBef>
                <a:spcPct val="0"/>
              </a:spcBef>
              <a:spcAft>
                <a:spcPct val="0"/>
              </a:spcAft>
              <a:defRPr sz="1632" b="1">
                <a:solidFill>
                  <a:schemeClr val="tx1"/>
                </a:solidFill>
                <a:latin typeface="Arial" panose="020B0604020202020204" pitchFamily="34" charset="0"/>
              </a:defRPr>
            </a:lvl7pPr>
            <a:lvl8pPr marL="3498609" indent="-233241" defTabSz="931343" eaLnBrk="0" fontAlgn="base" hangingPunct="0">
              <a:spcBef>
                <a:spcPct val="0"/>
              </a:spcBef>
              <a:spcAft>
                <a:spcPct val="0"/>
              </a:spcAft>
              <a:defRPr sz="1632" b="1">
                <a:solidFill>
                  <a:schemeClr val="tx1"/>
                </a:solidFill>
                <a:latin typeface="Arial" panose="020B0604020202020204" pitchFamily="34" charset="0"/>
              </a:defRPr>
            </a:lvl8pPr>
            <a:lvl9pPr marL="3965090" indent="-233241" defTabSz="931343" eaLnBrk="0" fontAlgn="base" hangingPunct="0">
              <a:spcBef>
                <a:spcPct val="0"/>
              </a:spcBef>
              <a:spcAft>
                <a:spcPct val="0"/>
              </a:spcAft>
              <a:defRPr sz="1632" b="1">
                <a:solidFill>
                  <a:schemeClr val="tx1"/>
                </a:solidFill>
                <a:latin typeface="Arial" panose="020B0604020202020204" pitchFamily="34" charset="0"/>
              </a:defRPr>
            </a:lvl9pPr>
          </a:lstStyle>
          <a:p>
            <a:r>
              <a:rPr lang="en-US" altLang="id-ID" sz="1224">
                <a:solidFill>
                  <a:srgbClr val="FFFFFF"/>
                </a:solidFill>
              </a:rPr>
              <a:t>Prof. Roy Sembel, Ph.D</a:t>
            </a:r>
          </a:p>
        </p:txBody>
      </p:sp>
      <p:sp>
        <p:nvSpPr>
          <p:cNvPr id="1505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43">
              <a:defRPr sz="1632" b="1">
                <a:solidFill>
                  <a:schemeClr val="tx1"/>
                </a:solidFill>
                <a:latin typeface="Arial" panose="020B0604020202020204" pitchFamily="34" charset="0"/>
              </a:defRPr>
            </a:lvl1pPr>
            <a:lvl2pPr marL="758032" indent="-291551" defTabSz="931343">
              <a:defRPr sz="1632" b="1">
                <a:solidFill>
                  <a:schemeClr val="tx1"/>
                </a:solidFill>
                <a:latin typeface="Arial" panose="020B0604020202020204" pitchFamily="34" charset="0"/>
              </a:defRPr>
            </a:lvl2pPr>
            <a:lvl3pPr marL="1166203" indent="-233241" defTabSz="931343">
              <a:defRPr sz="1632" b="1">
                <a:solidFill>
                  <a:schemeClr val="tx1"/>
                </a:solidFill>
                <a:latin typeface="Arial" panose="020B0604020202020204" pitchFamily="34" charset="0"/>
              </a:defRPr>
            </a:lvl3pPr>
            <a:lvl4pPr marL="1632684" indent="-233241" defTabSz="931343">
              <a:defRPr sz="1632" b="1">
                <a:solidFill>
                  <a:schemeClr val="tx1"/>
                </a:solidFill>
                <a:latin typeface="Arial" panose="020B0604020202020204" pitchFamily="34" charset="0"/>
              </a:defRPr>
            </a:lvl4pPr>
            <a:lvl5pPr marL="2099165" indent="-233241" defTabSz="931343">
              <a:defRPr sz="1632" b="1">
                <a:solidFill>
                  <a:schemeClr val="tx1"/>
                </a:solidFill>
                <a:latin typeface="Arial" panose="020B0604020202020204" pitchFamily="34" charset="0"/>
              </a:defRPr>
            </a:lvl5pPr>
            <a:lvl6pPr marL="2565646" indent="-233241" defTabSz="931343" eaLnBrk="0" fontAlgn="base" hangingPunct="0">
              <a:spcBef>
                <a:spcPct val="0"/>
              </a:spcBef>
              <a:spcAft>
                <a:spcPct val="0"/>
              </a:spcAft>
              <a:defRPr sz="1632" b="1">
                <a:solidFill>
                  <a:schemeClr val="tx1"/>
                </a:solidFill>
                <a:latin typeface="Arial" panose="020B0604020202020204" pitchFamily="34" charset="0"/>
              </a:defRPr>
            </a:lvl6pPr>
            <a:lvl7pPr marL="3032128" indent="-233241" defTabSz="931343" eaLnBrk="0" fontAlgn="base" hangingPunct="0">
              <a:spcBef>
                <a:spcPct val="0"/>
              </a:spcBef>
              <a:spcAft>
                <a:spcPct val="0"/>
              </a:spcAft>
              <a:defRPr sz="1632" b="1">
                <a:solidFill>
                  <a:schemeClr val="tx1"/>
                </a:solidFill>
                <a:latin typeface="Arial" panose="020B0604020202020204" pitchFamily="34" charset="0"/>
              </a:defRPr>
            </a:lvl7pPr>
            <a:lvl8pPr marL="3498609" indent="-233241" defTabSz="931343" eaLnBrk="0" fontAlgn="base" hangingPunct="0">
              <a:spcBef>
                <a:spcPct val="0"/>
              </a:spcBef>
              <a:spcAft>
                <a:spcPct val="0"/>
              </a:spcAft>
              <a:defRPr sz="1632" b="1">
                <a:solidFill>
                  <a:schemeClr val="tx1"/>
                </a:solidFill>
                <a:latin typeface="Arial" panose="020B0604020202020204" pitchFamily="34" charset="0"/>
              </a:defRPr>
            </a:lvl8pPr>
            <a:lvl9pPr marL="3965090" indent="-233241" defTabSz="931343" eaLnBrk="0" fontAlgn="base" hangingPunct="0">
              <a:spcBef>
                <a:spcPct val="0"/>
              </a:spcBef>
              <a:spcAft>
                <a:spcPct val="0"/>
              </a:spcAft>
              <a:defRPr sz="1632" b="1">
                <a:solidFill>
                  <a:schemeClr val="tx1"/>
                </a:solidFill>
                <a:latin typeface="Arial" panose="020B0604020202020204" pitchFamily="34" charset="0"/>
              </a:defRPr>
            </a:lvl9pPr>
          </a:lstStyle>
          <a:p>
            <a:fld id="{EB5E0BF7-FFA9-4CE8-8E15-F1EBD354EB9D}" type="slidenum">
              <a:rPr lang="en-US" altLang="id-ID" sz="1224">
                <a:solidFill>
                  <a:srgbClr val="FFFFFF"/>
                </a:solidFill>
              </a:rPr>
              <a:pPr/>
              <a:t>15</a:t>
            </a:fld>
            <a:endParaRPr lang="en-US" altLang="id-ID" sz="1224">
              <a:solidFill>
                <a:srgbClr val="FFFFFF"/>
              </a:solidFill>
            </a:endParaRPr>
          </a:p>
        </p:txBody>
      </p:sp>
      <p:sp>
        <p:nvSpPr>
          <p:cNvPr id="150532" name="TextBox 3"/>
          <p:cNvSpPr txBox="1">
            <a:spLocks noChangeArrowheads="1"/>
          </p:cNvSpPr>
          <p:nvPr/>
        </p:nvSpPr>
        <p:spPr bwMode="auto">
          <a:xfrm>
            <a:off x="730889" y="476672"/>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id-ID" altLang="id-ID" sz="2400" dirty="0">
                <a:solidFill>
                  <a:srgbClr val="000000"/>
                </a:solidFill>
                <a:effectLst>
                  <a:outerShdw blurRad="38100" dist="38100" dir="2700000" algn="tl">
                    <a:srgbClr val="000000">
                      <a:alpha val="43137"/>
                    </a:srgbClr>
                  </a:outerShdw>
                </a:effectLst>
              </a:rPr>
              <a:t>DESKRIPSI </a:t>
            </a:r>
            <a:r>
              <a:rPr lang="en-US" altLang="id-ID" sz="2400" dirty="0" smtClean="0">
                <a:solidFill>
                  <a:srgbClr val="000000"/>
                </a:solidFill>
                <a:effectLst>
                  <a:outerShdw blurRad="38100" dist="38100" dir="2700000" algn="tl">
                    <a:srgbClr val="000000">
                      <a:alpha val="43137"/>
                    </a:srgbClr>
                  </a:outerShdw>
                </a:effectLst>
              </a:rPr>
              <a:t>BISNIS</a:t>
            </a:r>
            <a:endParaRPr lang="id-ID" altLang="id-ID" sz="2400" dirty="0">
              <a:solidFill>
                <a:srgbClr val="000000"/>
              </a:solidFill>
              <a:effectLst>
                <a:outerShdw blurRad="38100" dist="38100" dir="2700000" algn="tl">
                  <a:srgbClr val="000000">
                    <a:alpha val="43137"/>
                  </a:srgbClr>
                </a:outerShdw>
              </a:effectLst>
            </a:endParaRPr>
          </a:p>
        </p:txBody>
      </p:sp>
      <p:graphicFrame>
        <p:nvGraphicFramePr>
          <p:cNvPr id="2" name="Diagram 1"/>
          <p:cNvGraphicFramePr/>
          <p:nvPr>
            <p:extLst>
              <p:ext uri="{D42A27DB-BD31-4B8C-83A1-F6EECF244321}">
                <p14:modId xmlns:p14="http://schemas.microsoft.com/office/powerpoint/2010/main" val="4264394144"/>
              </p:ext>
            </p:extLst>
          </p:nvPr>
        </p:nvGraphicFramePr>
        <p:xfrm>
          <a:off x="899592" y="1556792"/>
          <a:ext cx="7992888" cy="4655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6575940" y="332656"/>
            <a:ext cx="2155875" cy="1493143"/>
          </a:xfrm>
          <a:prstGeom prst="rect">
            <a:avLst/>
          </a:prstGeom>
        </p:spPr>
      </p:pic>
    </p:spTree>
    <p:extLst>
      <p:ext uri="{BB962C8B-B14F-4D97-AF65-F5344CB8AC3E}">
        <p14:creationId xmlns:p14="http://schemas.microsoft.com/office/powerpoint/2010/main" val="391637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59" y="3284984"/>
            <a:ext cx="4968552" cy="1143000"/>
          </a:xfrm>
        </p:spPr>
        <p:txBody>
          <a:bodyPr>
            <a:normAutofit/>
          </a:bodyPr>
          <a:lstStyle/>
          <a:p>
            <a:r>
              <a:rPr lang="id-ID" altLang="id-ID" sz="4800" b="1" dirty="0">
                <a:solidFill>
                  <a:srgbClr val="C00000"/>
                </a:solidFill>
                <a:effectLst>
                  <a:outerShdw blurRad="38100" dist="38100" dir="2700000" algn="tl">
                    <a:srgbClr val="000000">
                      <a:alpha val="43137"/>
                    </a:srgbClr>
                  </a:outerShdw>
                </a:effectLst>
                <a:latin typeface="Arial Black" panose="020B0A04020102020204" pitchFamily="34" charset="0"/>
              </a:rPr>
              <a:t>S</a:t>
            </a:r>
            <a:r>
              <a:rPr lang="id-ID" altLang="id-ID" sz="4800" b="1" dirty="0">
                <a:solidFill>
                  <a:schemeClr val="tx2"/>
                </a:solidFill>
                <a:effectLst>
                  <a:outerShdw blurRad="38100" dist="38100" dir="2700000" algn="tl">
                    <a:srgbClr val="000000">
                      <a:alpha val="43137"/>
                    </a:srgbClr>
                  </a:outerShdw>
                </a:effectLst>
                <a:latin typeface="Arial Black" panose="020B0A04020102020204" pitchFamily="34" charset="0"/>
              </a:rPr>
              <a:t>W</a:t>
            </a:r>
            <a:r>
              <a:rPr lang="id-ID" altLang="id-ID" sz="4800" b="1" dirty="0">
                <a:solidFill>
                  <a:schemeClr val="accent6"/>
                </a:solidFill>
                <a:effectLst>
                  <a:outerShdw blurRad="38100" dist="38100" dir="2700000" algn="tl">
                    <a:srgbClr val="000000">
                      <a:alpha val="43137"/>
                    </a:srgbClr>
                  </a:outerShdw>
                </a:effectLst>
                <a:latin typeface="Arial Black" panose="020B0A04020102020204" pitchFamily="34" charset="0"/>
              </a:rPr>
              <a:t>O</a:t>
            </a:r>
            <a:r>
              <a:rPr lang="id-ID" altLang="id-ID" sz="4800" b="1" dirty="0">
                <a:solidFill>
                  <a:srgbClr val="000000"/>
                </a:solidFill>
                <a:effectLst>
                  <a:outerShdw blurRad="38100" dist="38100" dir="2700000" algn="tl">
                    <a:srgbClr val="000000">
                      <a:alpha val="43137"/>
                    </a:srgbClr>
                  </a:outerShdw>
                </a:effectLst>
                <a:latin typeface="Arial Black" panose="020B0A04020102020204" pitchFamily="34" charset="0"/>
              </a:rPr>
              <a:t>T</a:t>
            </a:r>
            <a:endParaRPr lang="id-ID" sz="4800" b="1" dirty="0">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4067944" y="2636912"/>
            <a:ext cx="2787534" cy="2232248"/>
          </a:xfrm>
          <a:prstGeom prst="rect">
            <a:avLst/>
          </a:prstGeom>
        </p:spPr>
      </p:pic>
    </p:spTree>
    <p:extLst>
      <p:ext uri="{BB962C8B-B14F-4D97-AF65-F5344CB8AC3E}">
        <p14:creationId xmlns:p14="http://schemas.microsoft.com/office/powerpoint/2010/main" val="2762212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43">
              <a:defRPr sz="1632" b="1">
                <a:solidFill>
                  <a:schemeClr val="tx1"/>
                </a:solidFill>
                <a:latin typeface="Arial" panose="020B0604020202020204" pitchFamily="34" charset="0"/>
              </a:defRPr>
            </a:lvl1pPr>
            <a:lvl2pPr marL="758032" indent="-291551" defTabSz="931343">
              <a:defRPr sz="1632" b="1">
                <a:solidFill>
                  <a:schemeClr val="tx1"/>
                </a:solidFill>
                <a:latin typeface="Arial" panose="020B0604020202020204" pitchFamily="34" charset="0"/>
              </a:defRPr>
            </a:lvl2pPr>
            <a:lvl3pPr marL="1166203" indent="-233241" defTabSz="931343">
              <a:defRPr sz="1632" b="1">
                <a:solidFill>
                  <a:schemeClr val="tx1"/>
                </a:solidFill>
                <a:latin typeface="Arial" panose="020B0604020202020204" pitchFamily="34" charset="0"/>
              </a:defRPr>
            </a:lvl3pPr>
            <a:lvl4pPr marL="1632684" indent="-233241" defTabSz="931343">
              <a:defRPr sz="1632" b="1">
                <a:solidFill>
                  <a:schemeClr val="tx1"/>
                </a:solidFill>
                <a:latin typeface="Arial" panose="020B0604020202020204" pitchFamily="34" charset="0"/>
              </a:defRPr>
            </a:lvl4pPr>
            <a:lvl5pPr marL="2099165" indent="-233241" defTabSz="931343">
              <a:defRPr sz="1632" b="1">
                <a:solidFill>
                  <a:schemeClr val="tx1"/>
                </a:solidFill>
                <a:latin typeface="Arial" panose="020B0604020202020204" pitchFamily="34" charset="0"/>
              </a:defRPr>
            </a:lvl5pPr>
            <a:lvl6pPr marL="2565646" indent="-233241" defTabSz="931343" eaLnBrk="0" fontAlgn="base" hangingPunct="0">
              <a:spcBef>
                <a:spcPct val="0"/>
              </a:spcBef>
              <a:spcAft>
                <a:spcPct val="0"/>
              </a:spcAft>
              <a:defRPr sz="1632" b="1">
                <a:solidFill>
                  <a:schemeClr val="tx1"/>
                </a:solidFill>
                <a:latin typeface="Arial" panose="020B0604020202020204" pitchFamily="34" charset="0"/>
              </a:defRPr>
            </a:lvl6pPr>
            <a:lvl7pPr marL="3032128" indent="-233241" defTabSz="931343" eaLnBrk="0" fontAlgn="base" hangingPunct="0">
              <a:spcBef>
                <a:spcPct val="0"/>
              </a:spcBef>
              <a:spcAft>
                <a:spcPct val="0"/>
              </a:spcAft>
              <a:defRPr sz="1632" b="1">
                <a:solidFill>
                  <a:schemeClr val="tx1"/>
                </a:solidFill>
                <a:latin typeface="Arial" panose="020B0604020202020204" pitchFamily="34" charset="0"/>
              </a:defRPr>
            </a:lvl7pPr>
            <a:lvl8pPr marL="3498609" indent="-233241" defTabSz="931343" eaLnBrk="0" fontAlgn="base" hangingPunct="0">
              <a:spcBef>
                <a:spcPct val="0"/>
              </a:spcBef>
              <a:spcAft>
                <a:spcPct val="0"/>
              </a:spcAft>
              <a:defRPr sz="1632" b="1">
                <a:solidFill>
                  <a:schemeClr val="tx1"/>
                </a:solidFill>
                <a:latin typeface="Arial" panose="020B0604020202020204" pitchFamily="34" charset="0"/>
              </a:defRPr>
            </a:lvl8pPr>
            <a:lvl9pPr marL="3965090" indent="-233241" defTabSz="931343" eaLnBrk="0" fontAlgn="base" hangingPunct="0">
              <a:spcBef>
                <a:spcPct val="0"/>
              </a:spcBef>
              <a:spcAft>
                <a:spcPct val="0"/>
              </a:spcAft>
              <a:defRPr sz="1632" b="1">
                <a:solidFill>
                  <a:schemeClr val="tx1"/>
                </a:solidFill>
                <a:latin typeface="Arial" panose="020B0604020202020204" pitchFamily="34" charset="0"/>
              </a:defRPr>
            </a:lvl9pPr>
          </a:lstStyle>
          <a:p>
            <a:r>
              <a:rPr lang="en-US" altLang="id-ID" sz="1224">
                <a:solidFill>
                  <a:srgbClr val="FFFFFF"/>
                </a:solidFill>
              </a:rPr>
              <a:t>Prof. Roy Sembel, Ph.D</a:t>
            </a:r>
          </a:p>
        </p:txBody>
      </p:sp>
      <p:sp>
        <p:nvSpPr>
          <p:cNvPr id="1515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43">
              <a:defRPr sz="1632" b="1">
                <a:solidFill>
                  <a:schemeClr val="tx1"/>
                </a:solidFill>
                <a:latin typeface="Arial" panose="020B0604020202020204" pitchFamily="34" charset="0"/>
              </a:defRPr>
            </a:lvl1pPr>
            <a:lvl2pPr marL="758032" indent="-291551" defTabSz="931343">
              <a:defRPr sz="1632" b="1">
                <a:solidFill>
                  <a:schemeClr val="tx1"/>
                </a:solidFill>
                <a:latin typeface="Arial" panose="020B0604020202020204" pitchFamily="34" charset="0"/>
              </a:defRPr>
            </a:lvl2pPr>
            <a:lvl3pPr marL="1166203" indent="-233241" defTabSz="931343">
              <a:defRPr sz="1632" b="1">
                <a:solidFill>
                  <a:schemeClr val="tx1"/>
                </a:solidFill>
                <a:latin typeface="Arial" panose="020B0604020202020204" pitchFamily="34" charset="0"/>
              </a:defRPr>
            </a:lvl3pPr>
            <a:lvl4pPr marL="1632684" indent="-233241" defTabSz="931343">
              <a:defRPr sz="1632" b="1">
                <a:solidFill>
                  <a:schemeClr val="tx1"/>
                </a:solidFill>
                <a:latin typeface="Arial" panose="020B0604020202020204" pitchFamily="34" charset="0"/>
              </a:defRPr>
            </a:lvl4pPr>
            <a:lvl5pPr marL="2099165" indent="-233241" defTabSz="931343">
              <a:defRPr sz="1632" b="1">
                <a:solidFill>
                  <a:schemeClr val="tx1"/>
                </a:solidFill>
                <a:latin typeface="Arial" panose="020B0604020202020204" pitchFamily="34" charset="0"/>
              </a:defRPr>
            </a:lvl5pPr>
            <a:lvl6pPr marL="2565646" indent="-233241" defTabSz="931343" eaLnBrk="0" fontAlgn="base" hangingPunct="0">
              <a:spcBef>
                <a:spcPct val="0"/>
              </a:spcBef>
              <a:spcAft>
                <a:spcPct val="0"/>
              </a:spcAft>
              <a:defRPr sz="1632" b="1">
                <a:solidFill>
                  <a:schemeClr val="tx1"/>
                </a:solidFill>
                <a:latin typeface="Arial" panose="020B0604020202020204" pitchFamily="34" charset="0"/>
              </a:defRPr>
            </a:lvl6pPr>
            <a:lvl7pPr marL="3032128" indent="-233241" defTabSz="931343" eaLnBrk="0" fontAlgn="base" hangingPunct="0">
              <a:spcBef>
                <a:spcPct val="0"/>
              </a:spcBef>
              <a:spcAft>
                <a:spcPct val="0"/>
              </a:spcAft>
              <a:defRPr sz="1632" b="1">
                <a:solidFill>
                  <a:schemeClr val="tx1"/>
                </a:solidFill>
                <a:latin typeface="Arial" panose="020B0604020202020204" pitchFamily="34" charset="0"/>
              </a:defRPr>
            </a:lvl7pPr>
            <a:lvl8pPr marL="3498609" indent="-233241" defTabSz="931343" eaLnBrk="0" fontAlgn="base" hangingPunct="0">
              <a:spcBef>
                <a:spcPct val="0"/>
              </a:spcBef>
              <a:spcAft>
                <a:spcPct val="0"/>
              </a:spcAft>
              <a:defRPr sz="1632" b="1">
                <a:solidFill>
                  <a:schemeClr val="tx1"/>
                </a:solidFill>
                <a:latin typeface="Arial" panose="020B0604020202020204" pitchFamily="34" charset="0"/>
              </a:defRPr>
            </a:lvl8pPr>
            <a:lvl9pPr marL="3965090" indent="-233241" defTabSz="931343" eaLnBrk="0" fontAlgn="base" hangingPunct="0">
              <a:spcBef>
                <a:spcPct val="0"/>
              </a:spcBef>
              <a:spcAft>
                <a:spcPct val="0"/>
              </a:spcAft>
              <a:defRPr sz="1632" b="1">
                <a:solidFill>
                  <a:schemeClr val="tx1"/>
                </a:solidFill>
                <a:latin typeface="Arial" panose="020B0604020202020204" pitchFamily="34" charset="0"/>
              </a:defRPr>
            </a:lvl9pPr>
          </a:lstStyle>
          <a:p>
            <a:fld id="{8B34062C-2A0B-4BD6-9694-224478E5BAA0}" type="slidenum">
              <a:rPr lang="en-US" altLang="id-ID" sz="1224">
                <a:solidFill>
                  <a:srgbClr val="FFFFFF"/>
                </a:solidFill>
              </a:rPr>
              <a:pPr/>
              <a:t>17</a:t>
            </a:fld>
            <a:endParaRPr lang="en-US" altLang="id-ID" sz="1224">
              <a:solidFill>
                <a:srgbClr val="FFFFFF"/>
              </a:solidFill>
            </a:endParaRPr>
          </a:p>
        </p:txBody>
      </p:sp>
      <p:sp>
        <p:nvSpPr>
          <p:cNvPr id="151556" name="TextBox 3"/>
          <p:cNvSpPr txBox="1">
            <a:spLocks noChangeArrowheads="1"/>
          </p:cNvSpPr>
          <p:nvPr/>
        </p:nvSpPr>
        <p:spPr bwMode="auto">
          <a:xfrm>
            <a:off x="1547664" y="908720"/>
            <a:ext cx="39805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id-ID" altLang="id-ID" sz="3600" dirty="0">
                <a:solidFill>
                  <a:srgbClr val="000000"/>
                </a:solidFill>
                <a:effectLst>
                  <a:outerShdw blurRad="38100" dist="38100" dir="2700000" algn="tl">
                    <a:srgbClr val="000000">
                      <a:alpha val="43137"/>
                    </a:srgbClr>
                  </a:outerShdw>
                </a:effectLst>
              </a:rPr>
              <a:t>ANALISIS </a:t>
            </a:r>
            <a:r>
              <a:rPr lang="id-ID" altLang="id-ID" sz="3600" dirty="0">
                <a:solidFill>
                  <a:srgbClr val="C00000"/>
                </a:solidFill>
                <a:effectLst>
                  <a:outerShdw blurRad="38100" dist="38100" dir="2700000" algn="tl">
                    <a:srgbClr val="000000">
                      <a:alpha val="43137"/>
                    </a:srgbClr>
                  </a:outerShdw>
                </a:effectLst>
              </a:rPr>
              <a:t>S</a:t>
            </a:r>
            <a:r>
              <a:rPr lang="id-ID" altLang="id-ID" sz="3600" dirty="0">
                <a:solidFill>
                  <a:schemeClr val="tx2"/>
                </a:solidFill>
                <a:effectLst>
                  <a:outerShdw blurRad="38100" dist="38100" dir="2700000" algn="tl">
                    <a:srgbClr val="000000">
                      <a:alpha val="43137"/>
                    </a:srgbClr>
                  </a:outerShdw>
                </a:effectLst>
              </a:rPr>
              <a:t>W</a:t>
            </a:r>
            <a:r>
              <a:rPr lang="id-ID" altLang="id-ID" sz="3600" dirty="0">
                <a:solidFill>
                  <a:schemeClr val="accent6"/>
                </a:solidFill>
                <a:effectLst>
                  <a:outerShdw blurRad="38100" dist="38100" dir="2700000" algn="tl">
                    <a:srgbClr val="000000">
                      <a:alpha val="43137"/>
                    </a:srgbClr>
                  </a:outerShdw>
                </a:effectLst>
              </a:rPr>
              <a:t>O</a:t>
            </a:r>
            <a:r>
              <a:rPr lang="id-ID" altLang="id-ID" sz="3600" dirty="0">
                <a:solidFill>
                  <a:srgbClr val="000000"/>
                </a:solidFill>
                <a:effectLst>
                  <a:outerShdw blurRad="38100" dist="38100" dir="2700000" algn="tl">
                    <a:srgbClr val="000000">
                      <a:alpha val="43137"/>
                    </a:srgbClr>
                  </a:outerShdw>
                </a:effectLst>
              </a:rPr>
              <a:t>T </a:t>
            </a:r>
          </a:p>
        </p:txBody>
      </p:sp>
      <p:graphicFrame>
        <p:nvGraphicFramePr>
          <p:cNvPr id="2" name="Diagram 1"/>
          <p:cNvGraphicFramePr/>
          <p:nvPr>
            <p:extLst>
              <p:ext uri="{D42A27DB-BD31-4B8C-83A1-F6EECF244321}">
                <p14:modId xmlns:p14="http://schemas.microsoft.com/office/powerpoint/2010/main" val="1371533241"/>
              </p:ext>
            </p:extLst>
          </p:nvPr>
        </p:nvGraphicFramePr>
        <p:xfrm>
          <a:off x="1187624" y="2198456"/>
          <a:ext cx="6120680" cy="3919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5454856" y="503222"/>
            <a:ext cx="3133725" cy="1457325"/>
          </a:xfrm>
          <a:prstGeom prst="rect">
            <a:avLst/>
          </a:prstGeom>
        </p:spPr>
      </p:pic>
    </p:spTree>
    <p:extLst>
      <p:ext uri="{BB962C8B-B14F-4D97-AF65-F5344CB8AC3E}">
        <p14:creationId xmlns:p14="http://schemas.microsoft.com/office/powerpoint/2010/main" val="112237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43">
              <a:defRPr sz="1632" b="1">
                <a:solidFill>
                  <a:schemeClr val="tx1"/>
                </a:solidFill>
                <a:latin typeface="Arial" panose="020B0604020202020204" pitchFamily="34" charset="0"/>
              </a:defRPr>
            </a:lvl1pPr>
            <a:lvl2pPr marL="758032" indent="-291551" defTabSz="931343">
              <a:defRPr sz="1632" b="1">
                <a:solidFill>
                  <a:schemeClr val="tx1"/>
                </a:solidFill>
                <a:latin typeface="Arial" panose="020B0604020202020204" pitchFamily="34" charset="0"/>
              </a:defRPr>
            </a:lvl2pPr>
            <a:lvl3pPr marL="1166203" indent="-233241" defTabSz="931343">
              <a:defRPr sz="1632" b="1">
                <a:solidFill>
                  <a:schemeClr val="tx1"/>
                </a:solidFill>
                <a:latin typeface="Arial" panose="020B0604020202020204" pitchFamily="34" charset="0"/>
              </a:defRPr>
            </a:lvl3pPr>
            <a:lvl4pPr marL="1632684" indent="-233241" defTabSz="931343">
              <a:defRPr sz="1632" b="1">
                <a:solidFill>
                  <a:schemeClr val="tx1"/>
                </a:solidFill>
                <a:latin typeface="Arial" panose="020B0604020202020204" pitchFamily="34" charset="0"/>
              </a:defRPr>
            </a:lvl4pPr>
            <a:lvl5pPr marL="2099165" indent="-233241" defTabSz="931343">
              <a:defRPr sz="1632" b="1">
                <a:solidFill>
                  <a:schemeClr val="tx1"/>
                </a:solidFill>
                <a:latin typeface="Arial" panose="020B0604020202020204" pitchFamily="34" charset="0"/>
              </a:defRPr>
            </a:lvl5pPr>
            <a:lvl6pPr marL="2565646" indent="-233241" defTabSz="931343" eaLnBrk="0" fontAlgn="base" hangingPunct="0">
              <a:spcBef>
                <a:spcPct val="0"/>
              </a:spcBef>
              <a:spcAft>
                <a:spcPct val="0"/>
              </a:spcAft>
              <a:defRPr sz="1632" b="1">
                <a:solidFill>
                  <a:schemeClr val="tx1"/>
                </a:solidFill>
                <a:latin typeface="Arial" panose="020B0604020202020204" pitchFamily="34" charset="0"/>
              </a:defRPr>
            </a:lvl6pPr>
            <a:lvl7pPr marL="3032128" indent="-233241" defTabSz="931343" eaLnBrk="0" fontAlgn="base" hangingPunct="0">
              <a:spcBef>
                <a:spcPct val="0"/>
              </a:spcBef>
              <a:spcAft>
                <a:spcPct val="0"/>
              </a:spcAft>
              <a:defRPr sz="1632" b="1">
                <a:solidFill>
                  <a:schemeClr val="tx1"/>
                </a:solidFill>
                <a:latin typeface="Arial" panose="020B0604020202020204" pitchFamily="34" charset="0"/>
              </a:defRPr>
            </a:lvl7pPr>
            <a:lvl8pPr marL="3498609" indent="-233241" defTabSz="931343" eaLnBrk="0" fontAlgn="base" hangingPunct="0">
              <a:spcBef>
                <a:spcPct val="0"/>
              </a:spcBef>
              <a:spcAft>
                <a:spcPct val="0"/>
              </a:spcAft>
              <a:defRPr sz="1632" b="1">
                <a:solidFill>
                  <a:schemeClr val="tx1"/>
                </a:solidFill>
                <a:latin typeface="Arial" panose="020B0604020202020204" pitchFamily="34" charset="0"/>
              </a:defRPr>
            </a:lvl8pPr>
            <a:lvl9pPr marL="3965090" indent="-233241" defTabSz="931343" eaLnBrk="0" fontAlgn="base" hangingPunct="0">
              <a:spcBef>
                <a:spcPct val="0"/>
              </a:spcBef>
              <a:spcAft>
                <a:spcPct val="0"/>
              </a:spcAft>
              <a:defRPr sz="1632" b="1">
                <a:solidFill>
                  <a:schemeClr val="tx1"/>
                </a:solidFill>
                <a:latin typeface="Arial" panose="020B0604020202020204" pitchFamily="34" charset="0"/>
              </a:defRPr>
            </a:lvl9pPr>
          </a:lstStyle>
          <a:p>
            <a:r>
              <a:rPr lang="en-US" altLang="id-ID" sz="1224">
                <a:solidFill>
                  <a:srgbClr val="FFFFFF"/>
                </a:solidFill>
              </a:rPr>
              <a:t>Prof. Roy Sembel, Ph.D</a:t>
            </a:r>
          </a:p>
        </p:txBody>
      </p:sp>
      <p:sp>
        <p:nvSpPr>
          <p:cNvPr id="1525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43">
              <a:defRPr sz="1632" b="1">
                <a:solidFill>
                  <a:schemeClr val="tx1"/>
                </a:solidFill>
                <a:latin typeface="Arial" panose="020B0604020202020204" pitchFamily="34" charset="0"/>
              </a:defRPr>
            </a:lvl1pPr>
            <a:lvl2pPr marL="758032" indent="-291551" defTabSz="931343">
              <a:defRPr sz="1632" b="1">
                <a:solidFill>
                  <a:schemeClr val="tx1"/>
                </a:solidFill>
                <a:latin typeface="Arial" panose="020B0604020202020204" pitchFamily="34" charset="0"/>
              </a:defRPr>
            </a:lvl2pPr>
            <a:lvl3pPr marL="1166203" indent="-233241" defTabSz="931343">
              <a:defRPr sz="1632" b="1">
                <a:solidFill>
                  <a:schemeClr val="tx1"/>
                </a:solidFill>
                <a:latin typeface="Arial" panose="020B0604020202020204" pitchFamily="34" charset="0"/>
              </a:defRPr>
            </a:lvl3pPr>
            <a:lvl4pPr marL="1632684" indent="-233241" defTabSz="931343">
              <a:defRPr sz="1632" b="1">
                <a:solidFill>
                  <a:schemeClr val="tx1"/>
                </a:solidFill>
                <a:latin typeface="Arial" panose="020B0604020202020204" pitchFamily="34" charset="0"/>
              </a:defRPr>
            </a:lvl4pPr>
            <a:lvl5pPr marL="2099165" indent="-233241" defTabSz="931343">
              <a:defRPr sz="1632" b="1">
                <a:solidFill>
                  <a:schemeClr val="tx1"/>
                </a:solidFill>
                <a:latin typeface="Arial" panose="020B0604020202020204" pitchFamily="34" charset="0"/>
              </a:defRPr>
            </a:lvl5pPr>
            <a:lvl6pPr marL="2565646" indent="-233241" defTabSz="931343" eaLnBrk="0" fontAlgn="base" hangingPunct="0">
              <a:spcBef>
                <a:spcPct val="0"/>
              </a:spcBef>
              <a:spcAft>
                <a:spcPct val="0"/>
              </a:spcAft>
              <a:defRPr sz="1632" b="1">
                <a:solidFill>
                  <a:schemeClr val="tx1"/>
                </a:solidFill>
                <a:latin typeface="Arial" panose="020B0604020202020204" pitchFamily="34" charset="0"/>
              </a:defRPr>
            </a:lvl6pPr>
            <a:lvl7pPr marL="3032128" indent="-233241" defTabSz="931343" eaLnBrk="0" fontAlgn="base" hangingPunct="0">
              <a:spcBef>
                <a:spcPct val="0"/>
              </a:spcBef>
              <a:spcAft>
                <a:spcPct val="0"/>
              </a:spcAft>
              <a:defRPr sz="1632" b="1">
                <a:solidFill>
                  <a:schemeClr val="tx1"/>
                </a:solidFill>
                <a:latin typeface="Arial" panose="020B0604020202020204" pitchFamily="34" charset="0"/>
              </a:defRPr>
            </a:lvl7pPr>
            <a:lvl8pPr marL="3498609" indent="-233241" defTabSz="931343" eaLnBrk="0" fontAlgn="base" hangingPunct="0">
              <a:spcBef>
                <a:spcPct val="0"/>
              </a:spcBef>
              <a:spcAft>
                <a:spcPct val="0"/>
              </a:spcAft>
              <a:defRPr sz="1632" b="1">
                <a:solidFill>
                  <a:schemeClr val="tx1"/>
                </a:solidFill>
                <a:latin typeface="Arial" panose="020B0604020202020204" pitchFamily="34" charset="0"/>
              </a:defRPr>
            </a:lvl8pPr>
            <a:lvl9pPr marL="3965090" indent="-233241" defTabSz="931343" eaLnBrk="0" fontAlgn="base" hangingPunct="0">
              <a:spcBef>
                <a:spcPct val="0"/>
              </a:spcBef>
              <a:spcAft>
                <a:spcPct val="0"/>
              </a:spcAft>
              <a:defRPr sz="1632" b="1">
                <a:solidFill>
                  <a:schemeClr val="tx1"/>
                </a:solidFill>
                <a:latin typeface="Arial" panose="020B0604020202020204" pitchFamily="34" charset="0"/>
              </a:defRPr>
            </a:lvl9pPr>
          </a:lstStyle>
          <a:p>
            <a:fld id="{3A481043-9171-4C35-AF9B-D65B97224C0E}" type="slidenum">
              <a:rPr lang="en-US" altLang="id-ID" sz="1224">
                <a:solidFill>
                  <a:srgbClr val="FFFFFF"/>
                </a:solidFill>
              </a:rPr>
              <a:pPr/>
              <a:t>18</a:t>
            </a:fld>
            <a:endParaRPr lang="en-US" altLang="id-ID" sz="1224">
              <a:solidFill>
                <a:srgbClr val="FFFFFF"/>
              </a:solidFill>
            </a:endParaRPr>
          </a:p>
        </p:txBody>
      </p:sp>
      <p:sp>
        <p:nvSpPr>
          <p:cNvPr id="152580" name="TextBox 3"/>
          <p:cNvSpPr txBox="1">
            <a:spLocks noChangeArrowheads="1"/>
          </p:cNvSpPr>
          <p:nvPr/>
        </p:nvSpPr>
        <p:spPr bwMode="auto">
          <a:xfrm>
            <a:off x="657225" y="830992"/>
            <a:ext cx="17988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id-ID" altLang="id-ID" sz="2800" dirty="0">
                <a:solidFill>
                  <a:srgbClr val="C00000"/>
                </a:solidFill>
                <a:effectLst>
                  <a:outerShdw blurRad="38100" dist="38100" dir="2700000" algn="tl">
                    <a:srgbClr val="000000">
                      <a:alpha val="43137"/>
                    </a:srgbClr>
                  </a:outerShdw>
                </a:effectLst>
              </a:rPr>
              <a:t>PESAING</a:t>
            </a:r>
          </a:p>
        </p:txBody>
      </p:sp>
      <p:pic>
        <p:nvPicPr>
          <p:cNvPr id="2" name="Picture 1"/>
          <p:cNvPicPr>
            <a:picLocks noChangeAspect="1"/>
          </p:cNvPicPr>
          <p:nvPr/>
        </p:nvPicPr>
        <p:blipFill>
          <a:blip r:embed="rId2"/>
          <a:stretch>
            <a:fillRect/>
          </a:stretch>
        </p:blipFill>
        <p:spPr>
          <a:xfrm>
            <a:off x="657225" y="1688329"/>
            <a:ext cx="7850312" cy="4412219"/>
          </a:xfrm>
          <a:prstGeom prst="rect">
            <a:avLst/>
          </a:prstGeom>
        </p:spPr>
      </p:pic>
      <p:sp>
        <p:nvSpPr>
          <p:cNvPr id="152581" name="TextBox 4"/>
          <p:cNvSpPr txBox="1">
            <a:spLocks noChangeArrowheads="1"/>
          </p:cNvSpPr>
          <p:nvPr/>
        </p:nvSpPr>
        <p:spPr bwMode="auto">
          <a:xfrm>
            <a:off x="4429668" y="2987088"/>
            <a:ext cx="34706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marL="342900" indent="-342900">
              <a:buFont typeface="Arial" panose="020B0604020202020204" pitchFamily="34" charset="0"/>
              <a:buChar char="•"/>
            </a:pPr>
            <a:r>
              <a:rPr lang="id-ID" altLang="id-ID" sz="2400" dirty="0" smtClean="0">
                <a:solidFill>
                  <a:srgbClr val="000000"/>
                </a:solidFill>
                <a:effectLst>
                  <a:outerShdw blurRad="38100" dist="38100" dir="2700000" algn="tl">
                    <a:srgbClr val="000000">
                      <a:alpha val="43137"/>
                    </a:srgbClr>
                  </a:outerShdw>
                </a:effectLst>
                <a:latin typeface="+mn-lt"/>
              </a:rPr>
              <a:t>Apa </a:t>
            </a:r>
            <a:r>
              <a:rPr lang="en-US" altLang="id-ID" sz="2400" dirty="0" smtClean="0">
                <a:solidFill>
                  <a:srgbClr val="C00000"/>
                </a:solidFill>
                <a:effectLst>
                  <a:outerShdw blurRad="38100" dist="38100" dir="2700000" algn="tl">
                    <a:srgbClr val="000000">
                      <a:alpha val="43137"/>
                    </a:srgbClr>
                  </a:outerShdw>
                </a:effectLst>
                <a:latin typeface="+mn-lt"/>
              </a:rPr>
              <a:t>KEUNGGULAN</a:t>
            </a:r>
            <a:r>
              <a:rPr lang="en-US" altLang="id-ID" sz="2400" dirty="0" smtClean="0">
                <a:solidFill>
                  <a:schemeClr val="accent2"/>
                </a:solidFill>
                <a:effectLst>
                  <a:outerShdw blurRad="38100" dist="38100" dir="2700000" algn="tl">
                    <a:srgbClr val="000000">
                      <a:alpha val="43137"/>
                    </a:srgbClr>
                  </a:outerShdw>
                </a:effectLst>
                <a:latin typeface="+mn-lt"/>
              </a:rPr>
              <a:t> </a:t>
            </a:r>
            <a:r>
              <a:rPr lang="id-ID" altLang="id-ID" sz="2400" dirty="0" smtClean="0">
                <a:solidFill>
                  <a:srgbClr val="C00000"/>
                </a:solidFill>
                <a:effectLst>
                  <a:outerShdw blurRad="38100" dist="38100" dir="2700000" algn="tl">
                    <a:srgbClr val="000000">
                      <a:alpha val="43137"/>
                    </a:srgbClr>
                  </a:outerShdw>
                </a:effectLst>
                <a:latin typeface="+mn-lt"/>
              </a:rPr>
              <a:t>utama</a:t>
            </a:r>
            <a:r>
              <a:rPr lang="id-ID" altLang="id-ID" sz="2400" dirty="0" smtClean="0">
                <a:solidFill>
                  <a:srgbClr val="000000"/>
                </a:solidFill>
                <a:effectLst>
                  <a:outerShdw blurRad="38100" dist="38100" dir="2700000" algn="tl">
                    <a:srgbClr val="000000">
                      <a:alpha val="43137"/>
                    </a:srgbClr>
                  </a:outerShdw>
                </a:effectLst>
                <a:latin typeface="+mn-lt"/>
              </a:rPr>
              <a:t> </a:t>
            </a:r>
            <a:r>
              <a:rPr lang="id-ID" altLang="id-ID" sz="2400" dirty="0">
                <a:solidFill>
                  <a:schemeClr val="bg1"/>
                </a:solidFill>
                <a:effectLst>
                  <a:outerShdw blurRad="38100" dist="38100" dir="2700000" algn="tl">
                    <a:srgbClr val="000000">
                      <a:alpha val="43137"/>
                    </a:srgbClr>
                  </a:outerShdw>
                </a:effectLst>
                <a:latin typeface="+mn-lt"/>
              </a:rPr>
              <a:t>anda</a:t>
            </a:r>
            <a:r>
              <a:rPr lang="id-ID" altLang="id-ID" sz="2400" dirty="0">
                <a:solidFill>
                  <a:srgbClr val="000000"/>
                </a:solidFill>
                <a:effectLst>
                  <a:outerShdw blurRad="38100" dist="38100" dir="2700000" algn="tl">
                    <a:srgbClr val="000000">
                      <a:alpha val="43137"/>
                    </a:srgbClr>
                  </a:outerShdw>
                </a:effectLst>
                <a:latin typeface="+mn-lt"/>
              </a:rPr>
              <a:t> dibanding pesaing anda</a:t>
            </a:r>
            <a:r>
              <a:rPr lang="id-ID" altLang="id-ID" sz="2400" dirty="0" smtClean="0">
                <a:solidFill>
                  <a:srgbClr val="000000"/>
                </a:solidFill>
                <a:effectLst>
                  <a:outerShdw blurRad="38100" dist="38100" dir="2700000" algn="tl">
                    <a:srgbClr val="000000">
                      <a:alpha val="43137"/>
                    </a:srgbClr>
                  </a:outerShdw>
                </a:effectLst>
                <a:latin typeface="+mn-lt"/>
              </a:rPr>
              <a:t>?</a:t>
            </a:r>
            <a:endParaRPr lang="id-ID" altLang="id-ID" sz="2400" dirty="0">
              <a:solidFill>
                <a:srgbClr val="000000"/>
              </a:solidFill>
              <a:effectLst>
                <a:outerShdw blurRad="38100" dist="38100" dir="2700000" algn="tl">
                  <a:srgbClr val="000000">
                    <a:alpha val="43137"/>
                  </a:srgbClr>
                </a:outerShdw>
              </a:effectLst>
              <a:latin typeface="+mn-lt"/>
            </a:endParaRPr>
          </a:p>
        </p:txBody>
      </p:sp>
      <p:sp>
        <p:nvSpPr>
          <p:cNvPr id="3" name="Rectangle 2"/>
          <p:cNvSpPr/>
          <p:nvPr/>
        </p:nvSpPr>
        <p:spPr>
          <a:xfrm>
            <a:off x="667272" y="5393993"/>
            <a:ext cx="3746475" cy="461665"/>
          </a:xfrm>
          <a:prstGeom prst="rect">
            <a:avLst/>
          </a:prstGeom>
        </p:spPr>
        <p:txBody>
          <a:bodyPr wrap="none">
            <a:spAutoFit/>
          </a:bodyPr>
          <a:lstStyle/>
          <a:p>
            <a:pPr marL="342900" indent="-342900">
              <a:buFont typeface="Arial" panose="020B0604020202020204" pitchFamily="34" charset="0"/>
              <a:buChar char="•"/>
            </a:pPr>
            <a:r>
              <a:rPr lang="en-US" altLang="id-ID" sz="2400" b="1" dirty="0" smtClean="0">
                <a:solidFill>
                  <a:schemeClr val="bg1"/>
                </a:solidFill>
              </a:rPr>
              <a:t>SIAPA </a:t>
            </a:r>
            <a:r>
              <a:rPr lang="id-ID" altLang="id-ID" sz="2400" b="1" dirty="0" smtClean="0">
                <a:solidFill>
                  <a:schemeClr val="bg1"/>
                </a:solidFill>
                <a:effectLst>
                  <a:outerShdw blurRad="38100" dist="38100" dir="2700000" algn="tl">
                    <a:srgbClr val="000000">
                      <a:alpha val="43137"/>
                    </a:srgbClr>
                  </a:outerShdw>
                </a:effectLst>
              </a:rPr>
              <a:t>saja </a:t>
            </a:r>
            <a:r>
              <a:rPr lang="id-ID" altLang="id-ID" sz="2400" b="1" dirty="0">
                <a:solidFill>
                  <a:schemeClr val="bg1"/>
                </a:solidFill>
                <a:effectLst>
                  <a:outerShdw blurRad="38100" dist="38100" dir="2700000" algn="tl">
                    <a:srgbClr val="000000">
                      <a:alpha val="43137"/>
                    </a:srgbClr>
                  </a:outerShdw>
                </a:effectLst>
              </a:rPr>
              <a:t>pesaing anda?</a:t>
            </a:r>
            <a:endParaRPr lang="id-ID" altLang="id-ID" sz="24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381112" y="1812623"/>
            <a:ext cx="6503255" cy="461665"/>
          </a:xfrm>
          <a:prstGeom prst="rect">
            <a:avLst/>
          </a:prstGeom>
        </p:spPr>
        <p:txBody>
          <a:bodyPr wrap="none">
            <a:spAutoFit/>
          </a:bodyPr>
          <a:lstStyle/>
          <a:p>
            <a:pPr marL="285750" indent="-285750">
              <a:buFont typeface="Arial" panose="020B0604020202020204" pitchFamily="34" charset="0"/>
              <a:buChar char="•"/>
            </a:pPr>
            <a:r>
              <a:rPr lang="en-US" sz="2400" dirty="0" err="1"/>
              <a:t>Apa</a:t>
            </a:r>
            <a:r>
              <a:rPr lang="en-US" sz="2400" dirty="0"/>
              <a:t> yang </a:t>
            </a:r>
            <a:r>
              <a:rPr lang="en-US" sz="2400" b="1" dirty="0" smtClean="0">
                <a:solidFill>
                  <a:srgbClr val="C00000"/>
                </a:solidFill>
                <a:effectLst>
                  <a:outerShdw blurRad="38100" dist="38100" dir="2700000" algn="tl">
                    <a:srgbClr val="000000">
                      <a:alpha val="43137"/>
                    </a:srgbClr>
                  </a:outerShdw>
                </a:effectLst>
              </a:rPr>
              <a:t>MEMBEDAKAN</a:t>
            </a:r>
            <a:r>
              <a:rPr lang="en-US" sz="2400" b="1" dirty="0" smtClean="0">
                <a:solidFill>
                  <a:schemeClr val="accent2"/>
                </a:solidFill>
                <a:effectLst>
                  <a:outerShdw blurRad="38100" dist="38100" dir="2700000" algn="tl">
                    <a:srgbClr val="000000">
                      <a:alpha val="43137"/>
                    </a:srgbClr>
                  </a:outerShdw>
                </a:effectLst>
              </a:rPr>
              <a:t> </a:t>
            </a:r>
            <a:r>
              <a:rPr lang="en-US" sz="2400" dirty="0" err="1" smtClean="0"/>
              <a:t>anda</a:t>
            </a:r>
            <a:r>
              <a:rPr lang="en-US" sz="2400" dirty="0" smtClean="0"/>
              <a:t> </a:t>
            </a:r>
            <a:r>
              <a:rPr lang="en-US" sz="2400" dirty="0"/>
              <a:t>vs </a:t>
            </a:r>
            <a:r>
              <a:rPr lang="en-US" sz="2400" dirty="0" err="1"/>
              <a:t>pesaing</a:t>
            </a:r>
            <a:r>
              <a:rPr lang="en-US" sz="2400" dirty="0"/>
              <a:t> </a:t>
            </a:r>
            <a:r>
              <a:rPr lang="en-US" sz="2400" dirty="0" err="1"/>
              <a:t>anda</a:t>
            </a:r>
            <a:r>
              <a:rPr lang="en-US" sz="2400" dirty="0"/>
              <a:t>?</a:t>
            </a:r>
          </a:p>
        </p:txBody>
      </p:sp>
    </p:spTree>
    <p:extLst>
      <p:ext uri="{BB962C8B-B14F-4D97-AF65-F5344CB8AC3E}">
        <p14:creationId xmlns:p14="http://schemas.microsoft.com/office/powerpoint/2010/main" val="369139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2581"/>
                                        </p:tgtEl>
                                        <p:attrNameLst>
                                          <p:attrName>style.visibility</p:attrName>
                                        </p:attrNameLst>
                                      </p:cBhvr>
                                      <p:to>
                                        <p:strVal val="visible"/>
                                      </p:to>
                                    </p:set>
                                    <p:animEffect transition="in" filter="barn(inVertical)">
                                      <p:cBhvr>
                                        <p:cTn id="17" dur="500"/>
                                        <p:tgtEl>
                                          <p:spTgt spid="152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7442" y="444486"/>
            <a:ext cx="3876566" cy="1344928"/>
          </a:xfrm>
          <a:prstGeom prst="rect">
            <a:avLst/>
          </a:prstGeom>
        </p:spPr>
      </p:pic>
      <p:pic>
        <p:nvPicPr>
          <p:cNvPr id="3" name="Picture 2"/>
          <p:cNvPicPr>
            <a:picLocks noChangeAspect="1"/>
          </p:cNvPicPr>
          <p:nvPr/>
        </p:nvPicPr>
        <p:blipFill rotWithShape="1">
          <a:blip r:embed="rId3">
            <a:duotone>
              <a:schemeClr val="bg2">
                <a:shade val="45000"/>
                <a:satMod val="135000"/>
              </a:schemeClr>
              <a:prstClr val="white"/>
            </a:duotone>
          </a:blip>
          <a:srcRect t="6914" b="11601"/>
          <a:stretch/>
        </p:blipFill>
        <p:spPr>
          <a:xfrm>
            <a:off x="767442" y="1812637"/>
            <a:ext cx="5785758" cy="4714461"/>
          </a:xfrm>
          <a:prstGeom prst="rect">
            <a:avLst/>
          </a:prstGeom>
        </p:spPr>
      </p:pic>
      <p:sp>
        <p:nvSpPr>
          <p:cNvPr id="15360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43">
              <a:defRPr sz="1632" b="1">
                <a:solidFill>
                  <a:schemeClr val="tx1"/>
                </a:solidFill>
                <a:latin typeface="Arial" panose="020B0604020202020204" pitchFamily="34" charset="0"/>
              </a:defRPr>
            </a:lvl1pPr>
            <a:lvl2pPr marL="758032" indent="-291551" defTabSz="931343">
              <a:defRPr sz="1632" b="1">
                <a:solidFill>
                  <a:schemeClr val="tx1"/>
                </a:solidFill>
                <a:latin typeface="Arial" panose="020B0604020202020204" pitchFamily="34" charset="0"/>
              </a:defRPr>
            </a:lvl2pPr>
            <a:lvl3pPr marL="1166203" indent="-233241" defTabSz="931343">
              <a:defRPr sz="1632" b="1">
                <a:solidFill>
                  <a:schemeClr val="tx1"/>
                </a:solidFill>
                <a:latin typeface="Arial" panose="020B0604020202020204" pitchFamily="34" charset="0"/>
              </a:defRPr>
            </a:lvl3pPr>
            <a:lvl4pPr marL="1632684" indent="-233241" defTabSz="931343">
              <a:defRPr sz="1632" b="1">
                <a:solidFill>
                  <a:schemeClr val="tx1"/>
                </a:solidFill>
                <a:latin typeface="Arial" panose="020B0604020202020204" pitchFamily="34" charset="0"/>
              </a:defRPr>
            </a:lvl4pPr>
            <a:lvl5pPr marL="2099165" indent="-233241" defTabSz="931343">
              <a:defRPr sz="1632" b="1">
                <a:solidFill>
                  <a:schemeClr val="tx1"/>
                </a:solidFill>
                <a:latin typeface="Arial" panose="020B0604020202020204" pitchFamily="34" charset="0"/>
              </a:defRPr>
            </a:lvl5pPr>
            <a:lvl6pPr marL="2565646" indent="-233241" defTabSz="931343" eaLnBrk="0" fontAlgn="base" hangingPunct="0">
              <a:spcBef>
                <a:spcPct val="0"/>
              </a:spcBef>
              <a:spcAft>
                <a:spcPct val="0"/>
              </a:spcAft>
              <a:defRPr sz="1632" b="1">
                <a:solidFill>
                  <a:schemeClr val="tx1"/>
                </a:solidFill>
                <a:latin typeface="Arial" panose="020B0604020202020204" pitchFamily="34" charset="0"/>
              </a:defRPr>
            </a:lvl6pPr>
            <a:lvl7pPr marL="3032128" indent="-233241" defTabSz="931343" eaLnBrk="0" fontAlgn="base" hangingPunct="0">
              <a:spcBef>
                <a:spcPct val="0"/>
              </a:spcBef>
              <a:spcAft>
                <a:spcPct val="0"/>
              </a:spcAft>
              <a:defRPr sz="1632" b="1">
                <a:solidFill>
                  <a:schemeClr val="tx1"/>
                </a:solidFill>
                <a:latin typeface="Arial" panose="020B0604020202020204" pitchFamily="34" charset="0"/>
              </a:defRPr>
            </a:lvl7pPr>
            <a:lvl8pPr marL="3498609" indent="-233241" defTabSz="931343" eaLnBrk="0" fontAlgn="base" hangingPunct="0">
              <a:spcBef>
                <a:spcPct val="0"/>
              </a:spcBef>
              <a:spcAft>
                <a:spcPct val="0"/>
              </a:spcAft>
              <a:defRPr sz="1632" b="1">
                <a:solidFill>
                  <a:schemeClr val="tx1"/>
                </a:solidFill>
                <a:latin typeface="Arial" panose="020B0604020202020204" pitchFamily="34" charset="0"/>
              </a:defRPr>
            </a:lvl8pPr>
            <a:lvl9pPr marL="3965090" indent="-233241" defTabSz="931343" eaLnBrk="0" fontAlgn="base" hangingPunct="0">
              <a:spcBef>
                <a:spcPct val="0"/>
              </a:spcBef>
              <a:spcAft>
                <a:spcPct val="0"/>
              </a:spcAft>
              <a:defRPr sz="1632" b="1">
                <a:solidFill>
                  <a:schemeClr val="tx1"/>
                </a:solidFill>
                <a:latin typeface="Arial" panose="020B0604020202020204" pitchFamily="34" charset="0"/>
              </a:defRPr>
            </a:lvl9pPr>
          </a:lstStyle>
          <a:p>
            <a:fld id="{25382823-BFA8-4D7E-9141-75BE58E90B93}" type="slidenum">
              <a:rPr lang="en-US" altLang="id-ID" sz="1224">
                <a:solidFill>
                  <a:srgbClr val="FFFFFF"/>
                </a:solidFill>
              </a:rPr>
              <a:pPr/>
              <a:t>19</a:t>
            </a:fld>
            <a:endParaRPr lang="en-US" altLang="id-ID" sz="1224">
              <a:solidFill>
                <a:srgbClr val="FFFFFF"/>
              </a:solidFill>
            </a:endParaRPr>
          </a:p>
        </p:txBody>
      </p:sp>
      <p:pic>
        <p:nvPicPr>
          <p:cNvPr id="9" name="Picture 8"/>
          <p:cNvPicPr>
            <a:picLocks noChangeAspect="1"/>
          </p:cNvPicPr>
          <p:nvPr/>
        </p:nvPicPr>
        <p:blipFill rotWithShape="1">
          <a:blip r:embed="rId3">
            <a:duotone>
              <a:schemeClr val="bg2">
                <a:shade val="45000"/>
                <a:satMod val="135000"/>
              </a:schemeClr>
              <a:prstClr val="white"/>
            </a:duotone>
          </a:blip>
          <a:srcRect l="44003" t="6914" b="11601"/>
          <a:stretch/>
        </p:blipFill>
        <p:spPr>
          <a:xfrm>
            <a:off x="5518376" y="1789414"/>
            <a:ext cx="3239848" cy="4714461"/>
          </a:xfrm>
          <a:prstGeom prst="rect">
            <a:avLst/>
          </a:prstGeom>
        </p:spPr>
      </p:pic>
      <p:graphicFrame>
        <p:nvGraphicFramePr>
          <p:cNvPr id="2" name="Diagram 1"/>
          <p:cNvGraphicFramePr/>
          <p:nvPr>
            <p:extLst>
              <p:ext uri="{D42A27DB-BD31-4B8C-83A1-F6EECF244321}">
                <p14:modId xmlns:p14="http://schemas.microsoft.com/office/powerpoint/2010/main" val="3081615980"/>
              </p:ext>
            </p:extLst>
          </p:nvPr>
        </p:nvGraphicFramePr>
        <p:xfrm>
          <a:off x="971600" y="2276872"/>
          <a:ext cx="6455968" cy="40562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7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50302"/>
          </a:xfrm>
        </p:spPr>
        <p:txBody>
          <a:bodyPr>
            <a:normAutofit fontScale="90000"/>
          </a:bodyPr>
          <a:lstStyle/>
          <a:p>
            <a:r>
              <a:rPr lang="id-ID" dirty="0" smtClean="0"/>
              <a:t>LIMA Langkah Utama</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3244446"/>
              </p:ext>
            </p:extLst>
          </p:nvPr>
        </p:nvGraphicFramePr>
        <p:xfrm>
          <a:off x="457200"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4295562"/>
            <a:ext cx="3456384" cy="2585323"/>
          </a:xfrm>
          <a:prstGeom prst="rect">
            <a:avLst/>
          </a:prstGeom>
          <a:noFill/>
        </p:spPr>
        <p:txBody>
          <a:bodyPr wrap="square" rtlCol="0">
            <a:spAutoFit/>
          </a:bodyPr>
          <a:lstStyle/>
          <a:p>
            <a:pPr marL="342900" indent="-342900">
              <a:buFont typeface="+mj-lt"/>
              <a:buAutoNum type="arabicPeriod"/>
            </a:pPr>
            <a:r>
              <a:rPr lang="id-ID" b="1" dirty="0" smtClean="0">
                <a:solidFill>
                  <a:srgbClr val="FF0000"/>
                </a:solidFill>
              </a:rPr>
              <a:t>G</a:t>
            </a:r>
            <a:r>
              <a:rPr lang="id-ID" dirty="0" smtClean="0"/>
              <a:t>od’s Word</a:t>
            </a:r>
          </a:p>
          <a:p>
            <a:pPr marL="342900" indent="-342900">
              <a:buFont typeface="+mj-lt"/>
              <a:buAutoNum type="arabicPeriod"/>
            </a:pPr>
            <a:r>
              <a:rPr lang="id-ID" b="1" dirty="0" smtClean="0">
                <a:solidFill>
                  <a:srgbClr val="FF0000"/>
                </a:solidFill>
              </a:rPr>
              <a:t>O</a:t>
            </a:r>
            <a:r>
              <a:rPr lang="id-ID" dirty="0" smtClean="0"/>
              <a:t>ffer to HIM</a:t>
            </a:r>
          </a:p>
          <a:p>
            <a:pPr marL="342900" indent="-342900">
              <a:buFont typeface="+mj-lt"/>
              <a:buAutoNum type="arabicPeriod"/>
            </a:pPr>
            <a:r>
              <a:rPr lang="id-ID" b="1" dirty="0" smtClean="0">
                <a:solidFill>
                  <a:srgbClr val="FF0000"/>
                </a:solidFill>
              </a:rPr>
              <a:t>D</a:t>
            </a:r>
            <a:r>
              <a:rPr lang="id-ID" dirty="0" smtClean="0"/>
              <a:t>o it for </a:t>
            </a:r>
            <a:r>
              <a:rPr lang="id-ID" dirty="0" smtClean="0"/>
              <a:t>HIM</a:t>
            </a:r>
            <a:endParaRPr lang="en-US" dirty="0" smtClean="0"/>
          </a:p>
          <a:p>
            <a:pPr marL="342900" indent="-342900">
              <a:buFont typeface="+mj-lt"/>
              <a:buAutoNum type="arabicPeriod"/>
            </a:pPr>
            <a:r>
              <a:rPr lang="en-US" b="1" dirty="0" err="1" smtClean="0">
                <a:solidFill>
                  <a:srgbClr val="FF0000"/>
                </a:solidFill>
              </a:rPr>
              <a:t>W</a:t>
            </a:r>
            <a:r>
              <a:rPr lang="en-US" dirty="0" err="1" smtClean="0"/>
              <a:t>atak</a:t>
            </a:r>
            <a:endParaRPr lang="en-US" dirty="0" smtClean="0"/>
          </a:p>
          <a:p>
            <a:pPr marL="342900" indent="-342900">
              <a:buFont typeface="+mj-lt"/>
              <a:buAutoNum type="arabicPeriod"/>
            </a:pPr>
            <a:r>
              <a:rPr lang="en-US" b="1" dirty="0" err="1" smtClean="0">
                <a:solidFill>
                  <a:srgbClr val="FF0000"/>
                </a:solidFill>
              </a:rPr>
              <a:t>I</a:t>
            </a:r>
            <a:r>
              <a:rPr lang="en-US" dirty="0" err="1" smtClean="0"/>
              <a:t>mpian</a:t>
            </a:r>
            <a:endParaRPr lang="en-US" dirty="0" smtClean="0"/>
          </a:p>
          <a:p>
            <a:pPr marL="342900" indent="-342900">
              <a:buFont typeface="+mj-lt"/>
              <a:buAutoNum type="arabicPeriod"/>
            </a:pPr>
            <a:r>
              <a:rPr lang="en-US" b="1" dirty="0" err="1" smtClean="0">
                <a:solidFill>
                  <a:srgbClr val="FF0000"/>
                </a:solidFill>
              </a:rPr>
              <a:t>S</a:t>
            </a:r>
            <a:r>
              <a:rPr lang="en-US" dirty="0" err="1" smtClean="0"/>
              <a:t>iasat</a:t>
            </a:r>
            <a:endParaRPr lang="en-US" dirty="0" smtClean="0"/>
          </a:p>
          <a:p>
            <a:pPr marL="342900" indent="-342900">
              <a:buFont typeface="+mj-lt"/>
              <a:buAutoNum type="arabicPeriod"/>
            </a:pPr>
            <a:r>
              <a:rPr lang="en-US" b="1" dirty="0" err="1" smtClean="0">
                <a:solidFill>
                  <a:srgbClr val="FF0000"/>
                </a:solidFill>
              </a:rPr>
              <a:t>D</a:t>
            </a:r>
            <a:r>
              <a:rPr lang="en-US" dirty="0" err="1" smtClean="0"/>
              <a:t>idik</a:t>
            </a:r>
            <a:endParaRPr lang="en-US" dirty="0" smtClean="0"/>
          </a:p>
          <a:p>
            <a:pPr marL="342900" indent="-342900">
              <a:buFont typeface="+mj-lt"/>
              <a:buAutoNum type="arabicPeriod"/>
            </a:pPr>
            <a:r>
              <a:rPr lang="en-US" b="1" dirty="0" err="1" smtClean="0">
                <a:solidFill>
                  <a:srgbClr val="FF0000"/>
                </a:solidFill>
              </a:rPr>
              <a:t>O</a:t>
            </a:r>
            <a:r>
              <a:rPr lang="en-US" dirty="0" err="1" smtClean="0"/>
              <a:t>tak</a:t>
            </a:r>
            <a:r>
              <a:rPr lang="en-US" dirty="0" smtClean="0"/>
              <a:t>/</a:t>
            </a:r>
            <a:r>
              <a:rPr lang="en-US" dirty="0" err="1" smtClean="0"/>
              <a:t>otot</a:t>
            </a:r>
            <a:endParaRPr lang="en-US" dirty="0" smtClean="0"/>
          </a:p>
          <a:p>
            <a:pPr marL="342900" indent="-342900">
              <a:buFont typeface="+mj-lt"/>
              <a:buAutoNum type="arabicPeriod"/>
            </a:pPr>
            <a:r>
              <a:rPr lang="en-US" b="1" dirty="0" smtClean="0">
                <a:solidFill>
                  <a:srgbClr val="FF0000"/>
                </a:solidFill>
              </a:rPr>
              <a:t>M</a:t>
            </a:r>
            <a:r>
              <a:rPr lang="en-US" dirty="0" smtClean="0"/>
              <a:t>eter, monitor, </a:t>
            </a:r>
            <a:r>
              <a:rPr lang="en-US" dirty="0" err="1" smtClean="0"/>
              <a:t>m</a:t>
            </a:r>
            <a:r>
              <a:rPr lang="en-US" dirty="0" err="1" smtClean="0"/>
              <a:t>anajemen</a:t>
            </a:r>
            <a:endParaRPr lang="id-ID" dirty="0"/>
          </a:p>
        </p:txBody>
      </p:sp>
      <p:sp>
        <p:nvSpPr>
          <p:cNvPr id="6" name="TextBox 5"/>
          <p:cNvSpPr txBox="1"/>
          <p:nvPr/>
        </p:nvSpPr>
        <p:spPr>
          <a:xfrm>
            <a:off x="2411760" y="3889648"/>
            <a:ext cx="1728192" cy="2308324"/>
          </a:xfrm>
          <a:prstGeom prst="rect">
            <a:avLst/>
          </a:prstGeom>
          <a:noFill/>
        </p:spPr>
        <p:txBody>
          <a:bodyPr wrap="square" rtlCol="0">
            <a:spAutoFit/>
          </a:bodyPr>
          <a:lstStyle/>
          <a:p>
            <a:pPr marL="342900" indent="-342900">
              <a:buAutoNum type="arabicPeriod"/>
            </a:pPr>
            <a:r>
              <a:rPr lang="id-ID" b="1" dirty="0" smtClean="0">
                <a:solidFill>
                  <a:srgbClr val="FF0000"/>
                </a:solidFill>
              </a:rPr>
              <a:t>B</a:t>
            </a:r>
            <a:r>
              <a:rPr lang="id-ID" dirty="0" smtClean="0"/>
              <a:t>usiness Opportunity </a:t>
            </a:r>
          </a:p>
          <a:p>
            <a:pPr marL="342900" indent="-342900">
              <a:buAutoNum type="arabicPeriod"/>
            </a:pPr>
            <a:r>
              <a:rPr lang="id-ID" b="1" dirty="0" smtClean="0">
                <a:solidFill>
                  <a:srgbClr val="FF0000"/>
                </a:solidFill>
              </a:rPr>
              <a:t>O</a:t>
            </a:r>
            <a:r>
              <a:rPr lang="id-ID" dirty="0" smtClean="0"/>
              <a:t>ffers (Solusi/ Value Proposition</a:t>
            </a:r>
          </a:p>
          <a:p>
            <a:pPr marL="342900" indent="-342900">
              <a:buAutoNum type="arabicPeriod"/>
            </a:pPr>
            <a:r>
              <a:rPr lang="id-ID" b="1" dirty="0" smtClean="0">
                <a:solidFill>
                  <a:srgbClr val="FF0000"/>
                </a:solidFill>
              </a:rPr>
              <a:t>S</a:t>
            </a:r>
            <a:r>
              <a:rPr lang="id-ID" dirty="0" smtClean="0"/>
              <a:t>WOT Analysis</a:t>
            </a:r>
            <a:endParaRPr lang="id-ID" dirty="0"/>
          </a:p>
        </p:txBody>
      </p:sp>
      <p:sp>
        <p:nvSpPr>
          <p:cNvPr id="7" name="TextBox 6"/>
          <p:cNvSpPr txBox="1"/>
          <p:nvPr/>
        </p:nvSpPr>
        <p:spPr>
          <a:xfrm>
            <a:off x="4139952" y="3414623"/>
            <a:ext cx="1584176" cy="2862322"/>
          </a:xfrm>
          <a:prstGeom prst="rect">
            <a:avLst/>
          </a:prstGeom>
          <a:noFill/>
        </p:spPr>
        <p:txBody>
          <a:bodyPr wrap="square" rtlCol="0">
            <a:spAutoFit/>
          </a:bodyPr>
          <a:lstStyle/>
          <a:p>
            <a:pPr marL="342900" indent="-342900">
              <a:buAutoNum type="arabicPeriod"/>
            </a:pPr>
            <a:r>
              <a:rPr lang="id-ID" dirty="0" smtClean="0"/>
              <a:t>Why?</a:t>
            </a:r>
          </a:p>
          <a:p>
            <a:pPr marL="342900" indent="-342900">
              <a:buAutoNum type="arabicPeriod"/>
            </a:pPr>
            <a:r>
              <a:rPr lang="id-ID" dirty="0" smtClean="0"/>
              <a:t>What?</a:t>
            </a:r>
          </a:p>
          <a:p>
            <a:pPr marL="342900" indent="-342900">
              <a:buAutoNum type="arabicPeriod"/>
            </a:pPr>
            <a:r>
              <a:rPr lang="id-ID" dirty="0" smtClean="0"/>
              <a:t>Who?</a:t>
            </a:r>
          </a:p>
          <a:p>
            <a:pPr marL="342900" indent="-342900">
              <a:buAutoNum type="arabicPeriod"/>
            </a:pPr>
            <a:r>
              <a:rPr lang="id-ID" dirty="0" smtClean="0"/>
              <a:t>When?</a:t>
            </a:r>
          </a:p>
          <a:p>
            <a:pPr marL="342900" indent="-342900">
              <a:buAutoNum type="arabicPeriod"/>
            </a:pPr>
            <a:r>
              <a:rPr lang="id-ID" dirty="0" smtClean="0"/>
              <a:t>Where?</a:t>
            </a:r>
          </a:p>
          <a:p>
            <a:pPr marL="342900" indent="-342900">
              <a:buAutoNum type="arabicPeriod"/>
            </a:pPr>
            <a:r>
              <a:rPr lang="id-ID" dirty="0" smtClean="0"/>
              <a:t>How?</a:t>
            </a:r>
          </a:p>
          <a:p>
            <a:pPr marL="342900" indent="-342900">
              <a:buAutoNum type="arabicPeriod"/>
            </a:pPr>
            <a:r>
              <a:rPr lang="id-ID" dirty="0" smtClean="0"/>
              <a:t>Fund?</a:t>
            </a:r>
          </a:p>
          <a:p>
            <a:pPr marL="342900" indent="-342900">
              <a:buAutoNum type="arabicPeriod"/>
            </a:pPr>
            <a:r>
              <a:rPr lang="id-ID" dirty="0" smtClean="0"/>
              <a:t>ROI?</a:t>
            </a:r>
          </a:p>
          <a:p>
            <a:pPr marL="342900" indent="-342900">
              <a:buAutoNum type="arabicPeriod"/>
            </a:pPr>
            <a:endParaRPr lang="id-ID" dirty="0" smtClean="0"/>
          </a:p>
          <a:p>
            <a:pPr marL="342900" indent="-342900">
              <a:buAutoNum type="arabicPeriod"/>
            </a:pPr>
            <a:endParaRPr lang="id-ID" dirty="0"/>
          </a:p>
        </p:txBody>
      </p:sp>
      <p:sp>
        <p:nvSpPr>
          <p:cNvPr id="8" name="TextBox 7"/>
          <p:cNvSpPr txBox="1"/>
          <p:nvPr/>
        </p:nvSpPr>
        <p:spPr>
          <a:xfrm>
            <a:off x="827584" y="1234644"/>
            <a:ext cx="3600400" cy="400110"/>
          </a:xfrm>
          <a:prstGeom prst="rect">
            <a:avLst/>
          </a:prstGeom>
          <a:noFill/>
        </p:spPr>
        <p:txBody>
          <a:bodyPr wrap="square" rtlCol="0">
            <a:spAutoFit/>
          </a:bodyPr>
          <a:lstStyle/>
          <a:p>
            <a:pPr algn="ctr"/>
            <a:r>
              <a:rPr lang="id-ID" sz="2000" b="1" dirty="0" smtClean="0"/>
              <a:t>Fokus Diskusi hari ini</a:t>
            </a:r>
            <a:endParaRPr lang="id-ID" sz="2000" b="1" dirty="0"/>
          </a:p>
        </p:txBody>
      </p:sp>
      <p:sp>
        <p:nvSpPr>
          <p:cNvPr id="9" name="Left-Right Arrow 8"/>
          <p:cNvSpPr/>
          <p:nvPr/>
        </p:nvSpPr>
        <p:spPr>
          <a:xfrm>
            <a:off x="611560" y="1009328"/>
            <a:ext cx="4176464" cy="864096"/>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1" name="Straight Connector 10"/>
          <p:cNvCxnSpPr/>
          <p:nvPr/>
        </p:nvCxnSpPr>
        <p:spPr>
          <a:xfrm>
            <a:off x="5436096" y="1009328"/>
            <a:ext cx="0" cy="10081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Down Arrow 14"/>
          <p:cNvSpPr/>
          <p:nvPr/>
        </p:nvSpPr>
        <p:spPr>
          <a:xfrm>
            <a:off x="935596" y="2665512"/>
            <a:ext cx="504056"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Down Arrow 16"/>
          <p:cNvSpPr/>
          <p:nvPr/>
        </p:nvSpPr>
        <p:spPr>
          <a:xfrm>
            <a:off x="2627784" y="2330428"/>
            <a:ext cx="504056"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Down Arrow 17"/>
          <p:cNvSpPr/>
          <p:nvPr/>
        </p:nvSpPr>
        <p:spPr>
          <a:xfrm>
            <a:off x="4282872" y="1957812"/>
            <a:ext cx="504056"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513373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schemeClr val="accent3">
                <a:shade val="45000"/>
                <a:satMod val="135000"/>
              </a:schemeClr>
              <a:prstClr val="white"/>
            </a:duotone>
          </a:blip>
          <a:stretch>
            <a:fillRect/>
          </a:stretch>
        </p:blipFill>
        <p:spPr>
          <a:xfrm>
            <a:off x="2627784" y="1805891"/>
            <a:ext cx="5509592" cy="4123011"/>
          </a:xfrm>
          <a:prstGeom prst="rect">
            <a:avLst/>
          </a:prstGeom>
        </p:spPr>
      </p:pic>
      <p:pic>
        <p:nvPicPr>
          <p:cNvPr id="5" name="Picture 4"/>
          <p:cNvPicPr>
            <a:picLocks noChangeAspect="1"/>
          </p:cNvPicPr>
          <p:nvPr/>
        </p:nvPicPr>
        <p:blipFill>
          <a:blip r:embed="rId2">
            <a:duotone>
              <a:schemeClr val="accent3">
                <a:shade val="45000"/>
                <a:satMod val="135000"/>
              </a:schemeClr>
              <a:prstClr val="white"/>
            </a:duotone>
          </a:blip>
          <a:stretch>
            <a:fillRect/>
          </a:stretch>
        </p:blipFill>
        <p:spPr>
          <a:xfrm>
            <a:off x="971600" y="1782204"/>
            <a:ext cx="5509592" cy="4123011"/>
          </a:xfrm>
          <a:prstGeom prst="rect">
            <a:avLst/>
          </a:prstGeom>
        </p:spPr>
      </p:pic>
      <p:sp>
        <p:nvSpPr>
          <p:cNvPr id="2" name="Footer Placeholder 1"/>
          <p:cNvSpPr>
            <a:spLocks noGrp="1"/>
          </p:cNvSpPr>
          <p:nvPr>
            <p:ph type="ftr" sz="quarter" idx="11"/>
          </p:nvPr>
        </p:nvSpPr>
        <p:spPr/>
        <p:txBody>
          <a:bodyPr/>
          <a:lstStyle/>
          <a:p>
            <a:pPr>
              <a:defRPr/>
            </a:pPr>
            <a:r>
              <a:rPr lang="en-US" smtClean="0"/>
              <a:t>Prof. Roy Sembel, Ph.D</a:t>
            </a:r>
            <a:endParaRPr lang="en-US"/>
          </a:p>
        </p:txBody>
      </p:sp>
      <p:sp>
        <p:nvSpPr>
          <p:cNvPr id="3" name="Slide Number Placeholder 2"/>
          <p:cNvSpPr>
            <a:spLocks noGrp="1"/>
          </p:cNvSpPr>
          <p:nvPr>
            <p:ph type="sldNum" sz="quarter" idx="12"/>
          </p:nvPr>
        </p:nvSpPr>
        <p:spPr/>
        <p:txBody>
          <a:bodyPr/>
          <a:lstStyle/>
          <a:p>
            <a:pPr>
              <a:defRPr/>
            </a:pPr>
            <a:fld id="{5933873B-C838-4F40-A3E8-BE3A10BB239B}" type="slidenum">
              <a:rPr lang="en-US" smtClean="0"/>
              <a:pPr>
                <a:defRPr/>
              </a:pPr>
              <a:t>20</a:t>
            </a:fld>
            <a:endParaRPr lang="en-US"/>
          </a:p>
        </p:txBody>
      </p:sp>
      <p:sp>
        <p:nvSpPr>
          <p:cNvPr id="154628" name="TextBox 3"/>
          <p:cNvSpPr txBox="1">
            <a:spLocks noChangeArrowheads="1"/>
          </p:cNvSpPr>
          <p:nvPr/>
        </p:nvSpPr>
        <p:spPr bwMode="auto">
          <a:xfrm>
            <a:off x="4880147" y="663888"/>
            <a:ext cx="33642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en-US" altLang="id-ID" sz="3200" dirty="0" smtClean="0">
                <a:solidFill>
                  <a:srgbClr val="000000"/>
                </a:solidFill>
                <a:effectLst>
                  <a:outerShdw blurRad="38100" dist="38100" dir="2700000" algn="tl">
                    <a:srgbClr val="000000">
                      <a:alpha val="43137"/>
                    </a:srgbClr>
                  </a:outerShdw>
                </a:effectLst>
              </a:rPr>
              <a:t>(</a:t>
            </a:r>
            <a:r>
              <a:rPr lang="id-ID" altLang="id-ID" sz="3200" dirty="0" smtClean="0">
                <a:solidFill>
                  <a:srgbClr val="000000"/>
                </a:solidFill>
                <a:effectLst>
                  <a:outerShdw blurRad="38100" dist="38100" dir="2700000" algn="tl">
                    <a:srgbClr val="000000">
                      <a:alpha val="43137"/>
                    </a:srgbClr>
                  </a:outerShdw>
                </a:effectLst>
              </a:rPr>
              <a:t>PEMASARAN</a:t>
            </a:r>
            <a:r>
              <a:rPr lang="en-US" altLang="id-ID" sz="3200" dirty="0" smtClean="0">
                <a:solidFill>
                  <a:srgbClr val="000000"/>
                </a:solidFill>
                <a:effectLst>
                  <a:outerShdw blurRad="38100" dist="38100" dir="2700000" algn="tl">
                    <a:srgbClr val="000000">
                      <a:alpha val="43137"/>
                    </a:srgbClr>
                  </a:outerShdw>
                </a:effectLst>
              </a:rPr>
              <a:t>)</a:t>
            </a:r>
            <a:endParaRPr lang="id-ID" altLang="id-ID" sz="3200" dirty="0">
              <a:solidFill>
                <a:srgbClr val="000000"/>
              </a:solidFill>
              <a:effectLst>
                <a:outerShdw blurRad="38100" dist="38100" dir="2700000" algn="tl">
                  <a:srgbClr val="000000">
                    <a:alpha val="43137"/>
                  </a:srgbClr>
                </a:outerShdw>
              </a:effectLst>
            </a:endParaRPr>
          </a:p>
        </p:txBody>
      </p:sp>
      <p:sp>
        <p:nvSpPr>
          <p:cNvPr id="154629" name="TextBox 4"/>
          <p:cNvSpPr txBox="1">
            <a:spLocks noChangeArrowheads="1"/>
          </p:cNvSpPr>
          <p:nvPr/>
        </p:nvSpPr>
        <p:spPr bwMode="auto">
          <a:xfrm>
            <a:off x="1308820" y="2087967"/>
            <a:ext cx="5184576" cy="386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marL="342900" indent="-342900">
              <a:buFont typeface="Arial" panose="020B0604020202020204" pitchFamily="34" charset="0"/>
              <a:buChar char="•"/>
            </a:pPr>
            <a:r>
              <a:rPr lang="id-ID" altLang="id-ID" sz="2449" dirty="0" smtClean="0">
                <a:solidFill>
                  <a:srgbClr val="000000"/>
                </a:solidFill>
              </a:rPr>
              <a:t>Sumber pendapatan?</a:t>
            </a:r>
          </a:p>
          <a:p>
            <a:pPr marL="342900" indent="-342900">
              <a:buFont typeface="Arial" panose="020B0604020202020204" pitchFamily="34" charset="0"/>
              <a:buChar char="•"/>
            </a:pPr>
            <a:endParaRPr lang="en-US" altLang="id-ID" sz="2449" dirty="0" smtClean="0">
              <a:solidFill>
                <a:srgbClr val="000000"/>
              </a:solidFill>
            </a:endParaRPr>
          </a:p>
          <a:p>
            <a:pPr marL="342900" indent="-342900">
              <a:buFont typeface="Arial" panose="020B0604020202020204" pitchFamily="34" charset="0"/>
              <a:buChar char="•"/>
            </a:pPr>
            <a:r>
              <a:rPr lang="id-ID" altLang="id-ID" sz="2449" dirty="0" smtClean="0">
                <a:solidFill>
                  <a:srgbClr val="000000"/>
                </a:solidFill>
              </a:rPr>
              <a:t>Produk/Jasa Utama</a:t>
            </a:r>
            <a:r>
              <a:rPr lang="en-US" altLang="id-ID" sz="2449" dirty="0" smtClean="0">
                <a:solidFill>
                  <a:srgbClr val="000000"/>
                </a:solidFill>
              </a:rPr>
              <a:t>?</a:t>
            </a:r>
          </a:p>
          <a:p>
            <a:pPr marL="342900" indent="-342900">
              <a:buFont typeface="Arial" panose="020B0604020202020204" pitchFamily="34" charset="0"/>
              <a:buChar char="•"/>
            </a:pPr>
            <a:endParaRPr lang="id-ID" altLang="id-ID" sz="2449" dirty="0" smtClean="0">
              <a:solidFill>
                <a:srgbClr val="000000"/>
              </a:solidFill>
            </a:endParaRPr>
          </a:p>
          <a:p>
            <a:pPr marL="342900" indent="-342900">
              <a:buFont typeface="Arial" panose="020B0604020202020204" pitchFamily="34" charset="0"/>
              <a:buChar char="•"/>
            </a:pPr>
            <a:r>
              <a:rPr lang="id-ID" altLang="id-ID" sz="2449" dirty="0" smtClean="0">
                <a:solidFill>
                  <a:srgbClr val="000000"/>
                </a:solidFill>
              </a:rPr>
              <a:t>Produk/Jasa Pendukung</a:t>
            </a:r>
            <a:r>
              <a:rPr lang="en-US" altLang="id-ID" sz="2449" dirty="0" smtClean="0">
                <a:solidFill>
                  <a:srgbClr val="000000"/>
                </a:solidFill>
              </a:rPr>
              <a:t>?</a:t>
            </a:r>
            <a:endParaRPr lang="id-ID" altLang="id-ID" sz="2449" dirty="0">
              <a:solidFill>
                <a:srgbClr val="000000"/>
              </a:solidFill>
            </a:endParaRPr>
          </a:p>
          <a:p>
            <a:pPr marL="342900" indent="-342900">
              <a:buFont typeface="Arial" panose="020B0604020202020204" pitchFamily="34" charset="0"/>
              <a:buChar char="•"/>
            </a:pPr>
            <a:endParaRPr lang="id-ID" altLang="id-ID" sz="2449" dirty="0">
              <a:solidFill>
                <a:srgbClr val="000000"/>
              </a:solidFill>
            </a:endParaRPr>
          </a:p>
          <a:p>
            <a:pPr marL="342900" indent="-342900">
              <a:buFont typeface="Arial" panose="020B0604020202020204" pitchFamily="34" charset="0"/>
              <a:buChar char="•"/>
            </a:pPr>
            <a:r>
              <a:rPr lang="id-ID" altLang="id-ID" sz="2449" dirty="0">
                <a:solidFill>
                  <a:srgbClr val="000000"/>
                </a:solidFill>
              </a:rPr>
              <a:t>Cara / strategi promosi?</a:t>
            </a:r>
          </a:p>
          <a:p>
            <a:pPr marL="342900" indent="-342900">
              <a:buFont typeface="Arial" panose="020B0604020202020204" pitchFamily="34" charset="0"/>
              <a:buChar char="•"/>
            </a:pPr>
            <a:endParaRPr lang="id-ID" altLang="id-ID" sz="2449" dirty="0">
              <a:solidFill>
                <a:srgbClr val="000000"/>
              </a:solidFill>
            </a:endParaRPr>
          </a:p>
          <a:p>
            <a:pPr marL="342900" indent="-342900">
              <a:buFont typeface="Arial" panose="020B0604020202020204" pitchFamily="34" charset="0"/>
              <a:buChar char="•"/>
            </a:pPr>
            <a:r>
              <a:rPr lang="id-ID" altLang="id-ID" sz="2449" dirty="0" smtClean="0">
                <a:solidFill>
                  <a:srgbClr val="000000"/>
                </a:solidFill>
              </a:rPr>
              <a:t>Cara </a:t>
            </a:r>
            <a:r>
              <a:rPr lang="id-ID" altLang="id-ID" sz="2449" dirty="0">
                <a:solidFill>
                  <a:srgbClr val="000000"/>
                </a:solidFill>
              </a:rPr>
              <a:t>distribusi?</a:t>
            </a:r>
          </a:p>
          <a:p>
            <a:pPr marL="342900" indent="-342900">
              <a:buFont typeface="Arial" panose="020B0604020202020204" pitchFamily="34" charset="0"/>
              <a:buChar char="•"/>
            </a:pPr>
            <a:endParaRPr lang="id-ID" altLang="id-ID" sz="2449" dirty="0">
              <a:solidFill>
                <a:srgbClr val="000000"/>
              </a:solidFill>
            </a:endParaRPr>
          </a:p>
        </p:txBody>
      </p:sp>
      <p:pic>
        <p:nvPicPr>
          <p:cNvPr id="4" name="Picture 3"/>
          <p:cNvPicPr>
            <a:picLocks noChangeAspect="1"/>
          </p:cNvPicPr>
          <p:nvPr/>
        </p:nvPicPr>
        <p:blipFill rotWithShape="1">
          <a:blip r:embed="rId3"/>
          <a:srcRect t="14258" b="16813"/>
          <a:stretch/>
        </p:blipFill>
        <p:spPr>
          <a:xfrm>
            <a:off x="601681" y="116633"/>
            <a:ext cx="4341862" cy="1368152"/>
          </a:xfrm>
          <a:prstGeom prst="rect">
            <a:avLst/>
          </a:prstGeom>
        </p:spPr>
      </p:pic>
    </p:spTree>
    <p:extLst>
      <p:ext uri="{BB962C8B-B14F-4D97-AF65-F5344CB8AC3E}">
        <p14:creationId xmlns:p14="http://schemas.microsoft.com/office/powerpoint/2010/main" val="86324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4629"/>
                                        </p:tgtEl>
                                        <p:attrNameLst>
                                          <p:attrName>style.visibility</p:attrName>
                                        </p:attrNameLst>
                                      </p:cBhvr>
                                      <p:to>
                                        <p:strVal val="visible"/>
                                      </p:to>
                                    </p:set>
                                    <p:animEffect transition="in" filter="fade">
                                      <p:cBhvr>
                                        <p:cTn id="7" dur="1000"/>
                                        <p:tgtEl>
                                          <p:spTgt spid="154629"/>
                                        </p:tgtEl>
                                      </p:cBhvr>
                                    </p:animEffect>
                                    <p:anim calcmode="lin" valueType="num">
                                      <p:cBhvr>
                                        <p:cTn id="8" dur="1000" fill="hold"/>
                                        <p:tgtEl>
                                          <p:spTgt spid="154629"/>
                                        </p:tgtEl>
                                        <p:attrNameLst>
                                          <p:attrName>ppt_x</p:attrName>
                                        </p:attrNameLst>
                                      </p:cBhvr>
                                      <p:tavLst>
                                        <p:tav tm="0">
                                          <p:val>
                                            <p:strVal val="#ppt_x"/>
                                          </p:val>
                                        </p:tav>
                                        <p:tav tm="100000">
                                          <p:val>
                                            <p:strVal val="#ppt_x"/>
                                          </p:val>
                                        </p:tav>
                                      </p:tavLst>
                                    </p:anim>
                                    <p:anim calcmode="lin" valueType="num">
                                      <p:cBhvr>
                                        <p:cTn id="9" dur="1000" fill="hold"/>
                                        <p:tgtEl>
                                          <p:spTgt spid="1546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solidFill>
                  <a:srgbClr val="C00000"/>
                </a:solidFill>
                <a:effectLst>
                  <a:outerShdw blurRad="38100" dist="38100" dir="2700000" algn="tl">
                    <a:srgbClr val="000000">
                      <a:alpha val="43137"/>
                    </a:srgbClr>
                  </a:outerShdw>
                </a:effectLst>
              </a:rPr>
              <a:t>RESOURCES, ACTIVTIES, PARTNERSHIPS</a:t>
            </a:r>
            <a:endParaRPr lang="id-ID"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79304" y="1925980"/>
            <a:ext cx="6264696" cy="4525963"/>
          </a:xfrm>
        </p:spPr>
        <p:txBody>
          <a:bodyPr>
            <a:normAutofit fontScale="92500" lnSpcReduction="20000"/>
          </a:bodyPr>
          <a:lstStyle/>
          <a:p>
            <a:r>
              <a:rPr lang="id-ID" dirty="0" smtClean="0"/>
              <a:t>Key </a:t>
            </a:r>
            <a:r>
              <a:rPr lang="id-ID" b="1" dirty="0" smtClean="0">
                <a:solidFill>
                  <a:srgbClr val="C00000"/>
                </a:solidFill>
              </a:rPr>
              <a:t>resources</a:t>
            </a:r>
            <a:r>
              <a:rPr lang="id-ID" dirty="0" smtClean="0"/>
              <a:t>?</a:t>
            </a:r>
          </a:p>
          <a:p>
            <a:pPr lvl="1"/>
            <a:r>
              <a:rPr lang="id-ID" dirty="0" smtClean="0"/>
              <a:t>Sumber-sumber apa yang diperlukan untuk menjalankan bisnis ini? </a:t>
            </a:r>
          </a:p>
          <a:p>
            <a:r>
              <a:rPr lang="id-ID" dirty="0" smtClean="0"/>
              <a:t>Key </a:t>
            </a:r>
            <a:r>
              <a:rPr lang="id-ID" b="1" dirty="0" smtClean="0">
                <a:solidFill>
                  <a:srgbClr val="C00000"/>
                </a:solidFill>
              </a:rPr>
              <a:t>activities</a:t>
            </a:r>
            <a:r>
              <a:rPr lang="id-ID" dirty="0" smtClean="0"/>
              <a:t>?</a:t>
            </a:r>
          </a:p>
          <a:p>
            <a:pPr lvl="1"/>
            <a:r>
              <a:rPr lang="en-US" dirty="0"/>
              <a:t> </a:t>
            </a:r>
            <a:r>
              <a:rPr lang="id-ID" dirty="0" smtClean="0"/>
              <a:t>Tindakan/kegiatan apa yang perlu dijalankan untuk meluncurkan produk/jasa yang ditawarkan</a:t>
            </a:r>
            <a:r>
              <a:rPr lang="en-US" dirty="0" smtClean="0"/>
              <a:t>?</a:t>
            </a:r>
            <a:endParaRPr lang="id-ID" dirty="0" smtClean="0"/>
          </a:p>
          <a:p>
            <a:r>
              <a:rPr lang="id-ID" dirty="0" smtClean="0"/>
              <a:t>Key </a:t>
            </a:r>
            <a:r>
              <a:rPr lang="id-ID" b="1" dirty="0" smtClean="0">
                <a:solidFill>
                  <a:srgbClr val="C00000"/>
                </a:solidFill>
              </a:rPr>
              <a:t>partnerships</a:t>
            </a:r>
            <a:r>
              <a:rPr lang="id-ID" dirty="0" smtClean="0"/>
              <a:t>?</a:t>
            </a:r>
          </a:p>
          <a:p>
            <a:pPr lvl="1"/>
            <a:r>
              <a:rPr lang="id-ID" dirty="0" smtClean="0"/>
              <a:t>Siapa saja orang-orang dibalik bisnis  ini (</a:t>
            </a:r>
            <a:r>
              <a:rPr lang="en-US" dirty="0" smtClean="0"/>
              <a:t>key </a:t>
            </a:r>
            <a:r>
              <a:rPr lang="en-US" dirty="0"/>
              <a:t>suppliers </a:t>
            </a:r>
            <a:r>
              <a:rPr lang="id-ID" dirty="0" smtClean="0"/>
              <a:t>dan </a:t>
            </a:r>
            <a:r>
              <a:rPr lang="en-US" dirty="0" smtClean="0"/>
              <a:t>partners </a:t>
            </a:r>
            <a:r>
              <a:rPr lang="id-ID" dirty="0" smtClean="0"/>
              <a:t>dan kontribusi mereka untuk mencapai tujuan usaha)</a:t>
            </a:r>
            <a:r>
              <a:rPr lang="en-US" dirty="0" smtClean="0"/>
              <a:t>.</a:t>
            </a:r>
            <a:endParaRPr lang="id-ID" dirty="0" smtClean="0"/>
          </a:p>
        </p:txBody>
      </p:sp>
      <p:pic>
        <p:nvPicPr>
          <p:cNvPr id="4" name="Picture 3"/>
          <p:cNvPicPr>
            <a:picLocks noChangeAspect="1"/>
          </p:cNvPicPr>
          <p:nvPr/>
        </p:nvPicPr>
        <p:blipFill rotWithShape="1">
          <a:blip r:embed="rId2"/>
          <a:srcRect b="17065"/>
          <a:stretch/>
        </p:blipFill>
        <p:spPr>
          <a:xfrm>
            <a:off x="610544" y="4725144"/>
            <a:ext cx="2268760" cy="1474694"/>
          </a:xfrm>
          <a:prstGeom prst="rect">
            <a:avLst/>
          </a:prstGeom>
        </p:spPr>
      </p:pic>
      <p:pic>
        <p:nvPicPr>
          <p:cNvPr id="5" name="Picture 4"/>
          <p:cNvPicPr>
            <a:picLocks noChangeAspect="1"/>
          </p:cNvPicPr>
          <p:nvPr/>
        </p:nvPicPr>
        <p:blipFill>
          <a:blip r:embed="rId3"/>
          <a:stretch>
            <a:fillRect/>
          </a:stretch>
        </p:blipFill>
        <p:spPr>
          <a:xfrm>
            <a:off x="683568" y="1628800"/>
            <a:ext cx="1459534" cy="1440160"/>
          </a:xfrm>
          <a:prstGeom prst="rect">
            <a:avLst/>
          </a:prstGeom>
        </p:spPr>
      </p:pic>
      <p:pic>
        <p:nvPicPr>
          <p:cNvPr id="6" name="Picture 5"/>
          <p:cNvPicPr>
            <a:picLocks noChangeAspect="1"/>
          </p:cNvPicPr>
          <p:nvPr/>
        </p:nvPicPr>
        <p:blipFill>
          <a:blip r:embed="rId4"/>
          <a:stretch>
            <a:fillRect/>
          </a:stretch>
        </p:blipFill>
        <p:spPr>
          <a:xfrm>
            <a:off x="817162" y="3280122"/>
            <a:ext cx="1325940" cy="1325940"/>
          </a:xfrm>
          <a:prstGeom prst="rect">
            <a:avLst/>
          </a:prstGeom>
        </p:spPr>
      </p:pic>
    </p:spTree>
    <p:extLst>
      <p:ext uri="{BB962C8B-B14F-4D97-AF65-F5344CB8AC3E}">
        <p14:creationId xmlns:p14="http://schemas.microsoft.com/office/powerpoint/2010/main" val="41034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1979712" y="1268760"/>
            <a:ext cx="5837907" cy="4896544"/>
          </a:xfrm>
          <a:prstGeom prst="rect">
            <a:avLst/>
          </a:prstGeom>
        </p:spPr>
      </p:pic>
      <p:sp>
        <p:nvSpPr>
          <p:cNvPr id="2" name="Footer Placeholder 1"/>
          <p:cNvSpPr>
            <a:spLocks noGrp="1"/>
          </p:cNvSpPr>
          <p:nvPr>
            <p:ph type="ftr" sz="quarter" idx="11"/>
          </p:nvPr>
        </p:nvSpPr>
        <p:spPr/>
        <p:txBody>
          <a:bodyPr/>
          <a:lstStyle/>
          <a:p>
            <a:pPr>
              <a:defRPr/>
            </a:pPr>
            <a:r>
              <a:rPr lang="en-US" smtClean="0"/>
              <a:t>Prof. Roy Sembel, Ph.D</a:t>
            </a:r>
            <a:endParaRPr lang="en-US"/>
          </a:p>
        </p:txBody>
      </p:sp>
      <p:sp>
        <p:nvSpPr>
          <p:cNvPr id="3" name="Slide Number Placeholder 2"/>
          <p:cNvSpPr>
            <a:spLocks noGrp="1"/>
          </p:cNvSpPr>
          <p:nvPr>
            <p:ph type="sldNum" sz="quarter" idx="12"/>
          </p:nvPr>
        </p:nvSpPr>
        <p:spPr/>
        <p:txBody>
          <a:bodyPr/>
          <a:lstStyle/>
          <a:p>
            <a:pPr>
              <a:defRPr/>
            </a:pPr>
            <a:fld id="{C96728D2-132C-44B2-A2ED-FE66D24C6D8E}" type="slidenum">
              <a:rPr lang="en-US" smtClean="0"/>
              <a:pPr>
                <a:defRPr/>
              </a:pPr>
              <a:t>22</a:t>
            </a:fld>
            <a:endParaRPr lang="en-US"/>
          </a:p>
        </p:txBody>
      </p:sp>
      <p:sp>
        <p:nvSpPr>
          <p:cNvPr id="156676" name="TextBox 3"/>
          <p:cNvSpPr txBox="1">
            <a:spLocks noChangeArrowheads="1"/>
          </p:cNvSpPr>
          <p:nvPr/>
        </p:nvSpPr>
        <p:spPr bwMode="auto">
          <a:xfrm>
            <a:off x="755576" y="488171"/>
            <a:ext cx="31373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id-ID" altLang="id-ID" sz="2800" dirty="0">
                <a:solidFill>
                  <a:srgbClr val="C00000"/>
                </a:solidFill>
                <a:effectLst>
                  <a:outerShdw blurRad="38100" dist="38100" dir="2700000" algn="tl">
                    <a:srgbClr val="000000">
                      <a:alpha val="43137"/>
                    </a:srgbClr>
                  </a:outerShdw>
                </a:effectLst>
              </a:rPr>
              <a:t>TIM PELAKSANA</a:t>
            </a:r>
          </a:p>
        </p:txBody>
      </p:sp>
      <p:sp>
        <p:nvSpPr>
          <p:cNvPr id="5" name="TextBox 4"/>
          <p:cNvSpPr txBox="1"/>
          <p:nvPr/>
        </p:nvSpPr>
        <p:spPr>
          <a:xfrm>
            <a:off x="2411760" y="1556792"/>
            <a:ext cx="6005274" cy="3970318"/>
          </a:xfrm>
          <a:prstGeom prst="rect">
            <a:avLst/>
          </a:prstGeom>
          <a:noFill/>
        </p:spPr>
        <p:txBody>
          <a:bodyPr wrap="square">
            <a:spAutoFit/>
          </a:bodyPr>
          <a:lstStyle/>
          <a:p>
            <a:pPr marL="457200" indent="-457200">
              <a:buFont typeface="+mj-lt"/>
              <a:buAutoNum type="arabicPeriod"/>
              <a:defRPr/>
            </a:pPr>
            <a:r>
              <a:rPr lang="id-ID" sz="2800" dirty="0">
                <a:solidFill>
                  <a:prstClr val="black"/>
                </a:solidFill>
              </a:rPr>
              <a:t>Siapa </a:t>
            </a:r>
            <a:r>
              <a:rPr lang="id-ID" sz="2800" b="1" dirty="0">
                <a:solidFill>
                  <a:srgbClr val="C00000"/>
                </a:solidFill>
              </a:rPr>
              <a:t>pimpinan</a:t>
            </a:r>
            <a:r>
              <a:rPr lang="id-ID" sz="2800" dirty="0">
                <a:solidFill>
                  <a:prstClr val="black"/>
                </a:solidFill>
              </a:rPr>
              <a:t> bisnisnya?</a:t>
            </a:r>
          </a:p>
          <a:p>
            <a:pPr marL="457200" indent="-457200">
              <a:buFont typeface="+mj-lt"/>
              <a:buAutoNum type="arabicPeriod"/>
              <a:defRPr/>
            </a:pPr>
            <a:r>
              <a:rPr lang="id-ID" sz="2800" b="1" dirty="0" smtClean="0">
                <a:solidFill>
                  <a:srgbClr val="C00000"/>
                </a:solidFill>
              </a:rPr>
              <a:t>Pendidikan/Pelatihan</a:t>
            </a:r>
            <a:r>
              <a:rPr lang="id-ID" sz="2800" dirty="0" smtClean="0">
                <a:solidFill>
                  <a:prstClr val="black"/>
                </a:solidFill>
              </a:rPr>
              <a:t> </a:t>
            </a:r>
            <a:r>
              <a:rPr lang="id-ID" sz="2800" dirty="0">
                <a:solidFill>
                  <a:prstClr val="black"/>
                </a:solidFill>
              </a:rPr>
              <a:t>yang pernah </a:t>
            </a:r>
            <a:r>
              <a:rPr lang="id-ID" sz="2800" dirty="0" smtClean="0">
                <a:solidFill>
                  <a:prstClr val="black"/>
                </a:solidFill>
              </a:rPr>
              <a:t>diikuti</a:t>
            </a:r>
            <a:r>
              <a:rPr lang="en-US" sz="2800" dirty="0" smtClean="0">
                <a:solidFill>
                  <a:prstClr val="black"/>
                </a:solidFill>
              </a:rPr>
              <a:t>?</a:t>
            </a:r>
            <a:endParaRPr lang="id-ID" sz="2800" dirty="0">
              <a:solidFill>
                <a:prstClr val="black"/>
              </a:solidFill>
            </a:endParaRPr>
          </a:p>
          <a:p>
            <a:pPr marL="457200" indent="-457200">
              <a:buFont typeface="+mj-lt"/>
              <a:buAutoNum type="arabicPeriod"/>
              <a:defRPr/>
            </a:pPr>
            <a:r>
              <a:rPr lang="id-ID" sz="2800" b="1" dirty="0" smtClean="0">
                <a:solidFill>
                  <a:srgbClr val="C00000"/>
                </a:solidFill>
              </a:rPr>
              <a:t>Pengalaman bisnis</a:t>
            </a:r>
            <a:r>
              <a:rPr lang="en-US" sz="2800" dirty="0" smtClean="0">
                <a:solidFill>
                  <a:prstClr val="black"/>
                </a:solidFill>
              </a:rPr>
              <a:t>?</a:t>
            </a:r>
            <a:endParaRPr lang="id-ID" sz="2800" dirty="0">
              <a:solidFill>
                <a:prstClr val="black"/>
              </a:solidFill>
            </a:endParaRPr>
          </a:p>
          <a:p>
            <a:pPr marL="457200" indent="-457200">
              <a:buFont typeface="+mj-lt"/>
              <a:buAutoNum type="arabicPeriod"/>
              <a:defRPr/>
            </a:pPr>
            <a:r>
              <a:rPr lang="id-ID" sz="2800" b="1" dirty="0" smtClean="0">
                <a:solidFill>
                  <a:srgbClr val="C00000"/>
                </a:solidFill>
              </a:rPr>
              <a:t>Penghargaan</a:t>
            </a:r>
            <a:r>
              <a:rPr lang="id-ID" sz="2800" dirty="0" smtClean="0">
                <a:solidFill>
                  <a:srgbClr val="C00000"/>
                </a:solidFill>
              </a:rPr>
              <a:t> </a:t>
            </a:r>
            <a:r>
              <a:rPr lang="id-ID" sz="2800" dirty="0">
                <a:solidFill>
                  <a:prstClr val="black"/>
                </a:solidFill>
              </a:rPr>
              <a:t>yang pernah </a:t>
            </a:r>
            <a:r>
              <a:rPr lang="id-ID" sz="2800" dirty="0" smtClean="0">
                <a:solidFill>
                  <a:prstClr val="black"/>
                </a:solidFill>
              </a:rPr>
              <a:t>diperoleh</a:t>
            </a:r>
            <a:r>
              <a:rPr lang="en-US" sz="2800" dirty="0" smtClean="0">
                <a:solidFill>
                  <a:prstClr val="black"/>
                </a:solidFill>
              </a:rPr>
              <a:t>?</a:t>
            </a:r>
            <a:endParaRPr lang="id-ID" sz="2800" dirty="0">
              <a:solidFill>
                <a:prstClr val="black"/>
              </a:solidFill>
            </a:endParaRPr>
          </a:p>
          <a:p>
            <a:pPr marL="457200" indent="-457200">
              <a:buFont typeface="+mj-lt"/>
              <a:buAutoNum type="arabicPeriod"/>
              <a:defRPr/>
            </a:pPr>
            <a:r>
              <a:rPr lang="id-ID" sz="2800" dirty="0" smtClean="0">
                <a:solidFill>
                  <a:prstClr val="black"/>
                </a:solidFill>
              </a:rPr>
              <a:t>Siapa </a:t>
            </a:r>
            <a:r>
              <a:rPr lang="id-ID" sz="2800" b="1" dirty="0">
                <a:solidFill>
                  <a:srgbClr val="C00000"/>
                </a:solidFill>
              </a:rPr>
              <a:t>anggota tim </a:t>
            </a:r>
            <a:r>
              <a:rPr lang="id-ID" sz="2800" dirty="0">
                <a:solidFill>
                  <a:prstClr val="black"/>
                </a:solidFill>
              </a:rPr>
              <a:t>nya?</a:t>
            </a:r>
          </a:p>
          <a:p>
            <a:pPr marL="457200" indent="-457200">
              <a:buFont typeface="+mj-lt"/>
              <a:buAutoNum type="arabicPeriod"/>
              <a:defRPr/>
            </a:pPr>
            <a:r>
              <a:rPr lang="id-ID" sz="2800" dirty="0">
                <a:solidFill>
                  <a:prstClr val="black"/>
                </a:solidFill>
              </a:rPr>
              <a:t>(Berikan </a:t>
            </a:r>
            <a:r>
              <a:rPr lang="id-ID" sz="2800" b="1" dirty="0">
                <a:solidFill>
                  <a:srgbClr val="C00000"/>
                </a:solidFill>
              </a:rPr>
              <a:t>Profile</a:t>
            </a:r>
            <a:r>
              <a:rPr lang="id-ID" sz="2800" dirty="0">
                <a:solidFill>
                  <a:srgbClr val="C00000"/>
                </a:solidFill>
              </a:rPr>
              <a:t> </a:t>
            </a:r>
            <a:r>
              <a:rPr lang="id-ID" sz="2800" dirty="0">
                <a:solidFill>
                  <a:prstClr val="black"/>
                </a:solidFill>
              </a:rPr>
              <a:t>singkatnya)</a:t>
            </a:r>
          </a:p>
          <a:p>
            <a:pPr marL="457200" indent="-457200">
              <a:buFont typeface="+mj-lt"/>
              <a:buAutoNum type="arabicPeriod"/>
              <a:defRPr/>
            </a:pPr>
            <a:endParaRPr lang="id-ID" sz="2800" dirty="0">
              <a:solidFill>
                <a:prstClr val="black"/>
              </a:solidFill>
            </a:endParaRPr>
          </a:p>
        </p:txBody>
      </p:sp>
    </p:spTree>
    <p:extLst>
      <p:ext uri="{BB962C8B-B14F-4D97-AF65-F5344CB8AC3E}">
        <p14:creationId xmlns:p14="http://schemas.microsoft.com/office/powerpoint/2010/main" val="35101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67545" y="1097266"/>
            <a:ext cx="8219255" cy="4756674"/>
          </a:xfrm>
          <a:prstGeom prst="rect">
            <a:avLst/>
          </a:prstGeom>
        </p:spPr>
      </p:pic>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Prof. Roy Sembel, Ph.D</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5933873B-C838-4F40-A3E8-BE3A10BB239B}" type="slidenum">
              <a:rPr lang="en-US" smtClean="0">
                <a:solidFill>
                  <a:prstClr val="black">
                    <a:tint val="75000"/>
                  </a:prstClr>
                </a:solidFill>
              </a:rPr>
              <a:pPr>
                <a:defRPr/>
              </a:pPr>
              <a:t>23</a:t>
            </a:fld>
            <a:endParaRPr lang="en-US">
              <a:solidFill>
                <a:prstClr val="black">
                  <a:tint val="75000"/>
                </a:prstClr>
              </a:solidFill>
            </a:endParaRPr>
          </a:p>
        </p:txBody>
      </p:sp>
      <p:sp>
        <p:nvSpPr>
          <p:cNvPr id="154628" name="TextBox 3"/>
          <p:cNvSpPr txBox="1">
            <a:spLocks noChangeArrowheads="1"/>
          </p:cNvSpPr>
          <p:nvPr/>
        </p:nvSpPr>
        <p:spPr bwMode="auto">
          <a:xfrm>
            <a:off x="1115616" y="813971"/>
            <a:ext cx="52645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id-ID" altLang="id-ID" sz="3200" dirty="0" smtClean="0">
                <a:solidFill>
                  <a:srgbClr val="C00000"/>
                </a:solidFill>
                <a:effectLst>
                  <a:outerShdw blurRad="38100" dist="38100" dir="2700000" algn="tl">
                    <a:srgbClr val="000000">
                      <a:alpha val="43137"/>
                    </a:srgbClr>
                  </a:outerShdw>
                </a:effectLst>
              </a:rPr>
              <a:t>PENDAPATAN DAN BIAYA</a:t>
            </a:r>
            <a:endParaRPr lang="id-ID" altLang="id-ID" sz="3200" dirty="0">
              <a:solidFill>
                <a:srgbClr val="C00000"/>
              </a:solidFill>
              <a:effectLst>
                <a:outerShdw blurRad="38100" dist="38100" dir="2700000" algn="tl">
                  <a:srgbClr val="000000">
                    <a:alpha val="43137"/>
                  </a:srgbClr>
                </a:outerShdw>
              </a:effectLst>
            </a:endParaRPr>
          </a:p>
        </p:txBody>
      </p:sp>
      <p:sp>
        <p:nvSpPr>
          <p:cNvPr id="154629" name="TextBox 4"/>
          <p:cNvSpPr txBox="1">
            <a:spLocks noChangeArrowheads="1"/>
          </p:cNvSpPr>
          <p:nvPr/>
        </p:nvSpPr>
        <p:spPr bwMode="auto">
          <a:xfrm>
            <a:off x="6019800" y="4026411"/>
            <a:ext cx="26670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id-ID" altLang="id-ID" sz="2400" dirty="0" smtClean="0">
                <a:solidFill>
                  <a:srgbClr val="C00000"/>
                </a:solidFill>
              </a:rPr>
              <a:t>Sumber </a:t>
            </a:r>
            <a:r>
              <a:rPr lang="id-ID" altLang="id-ID" sz="2400" dirty="0" smtClean="0">
                <a:solidFill>
                  <a:srgbClr val="C00000"/>
                </a:solidFill>
              </a:rPr>
              <a:t>pendapatan?</a:t>
            </a:r>
          </a:p>
          <a:p>
            <a:r>
              <a:rPr lang="id-ID" altLang="id-ID" sz="2400" dirty="0" smtClean="0">
                <a:solidFill>
                  <a:srgbClr val="000000"/>
                </a:solidFill>
              </a:rPr>
              <a:t>Produk/Jasa </a:t>
            </a:r>
            <a:r>
              <a:rPr lang="id-ID" altLang="id-ID" sz="2400" dirty="0" smtClean="0">
                <a:solidFill>
                  <a:srgbClr val="000000"/>
                </a:solidFill>
              </a:rPr>
              <a:t>Utama:</a:t>
            </a:r>
          </a:p>
          <a:p>
            <a:r>
              <a:rPr lang="id-ID" altLang="id-ID" sz="2400" dirty="0" smtClean="0">
                <a:solidFill>
                  <a:srgbClr val="000000"/>
                </a:solidFill>
              </a:rPr>
              <a:t>Produk/Jasa </a:t>
            </a:r>
            <a:r>
              <a:rPr lang="id-ID" altLang="id-ID" sz="2400" dirty="0" smtClean="0">
                <a:solidFill>
                  <a:srgbClr val="000000"/>
                </a:solidFill>
              </a:rPr>
              <a:t>Pendukung</a:t>
            </a:r>
            <a:r>
              <a:rPr lang="id-ID" altLang="id-ID" sz="2400" dirty="0" smtClean="0">
                <a:solidFill>
                  <a:srgbClr val="000000"/>
                </a:solidFill>
              </a:rPr>
              <a:t>:</a:t>
            </a:r>
            <a:endParaRPr lang="id-ID" altLang="id-ID" sz="2400" dirty="0">
              <a:solidFill>
                <a:srgbClr val="000000"/>
              </a:solidFill>
            </a:endParaRPr>
          </a:p>
        </p:txBody>
      </p:sp>
      <p:sp>
        <p:nvSpPr>
          <p:cNvPr id="5" name="Rectangle 4"/>
          <p:cNvSpPr/>
          <p:nvPr/>
        </p:nvSpPr>
        <p:spPr>
          <a:xfrm>
            <a:off x="1475656" y="4005064"/>
            <a:ext cx="1872208" cy="1569660"/>
          </a:xfrm>
          <a:prstGeom prst="rect">
            <a:avLst/>
          </a:prstGeom>
        </p:spPr>
        <p:txBody>
          <a:bodyPr wrap="square">
            <a:spAutoFit/>
          </a:bodyPr>
          <a:lstStyle/>
          <a:p>
            <a:r>
              <a:rPr lang="en-US" sz="2400" b="1" dirty="0" err="1" smtClean="0">
                <a:solidFill>
                  <a:srgbClr val="C00000"/>
                </a:solidFill>
                <a:latin typeface="Arial" panose="020B0604020202020204" pitchFamily="34" charset="0"/>
                <a:cs typeface="Arial" panose="020B0604020202020204" pitchFamily="34" charset="0"/>
              </a:rPr>
              <a:t>Biaya</a:t>
            </a:r>
            <a:r>
              <a:rPr lang="en-US" sz="2400" b="1" dirty="0" smtClean="0">
                <a:solidFill>
                  <a:srgbClr val="C00000"/>
                </a:solidFill>
                <a:latin typeface="Arial" panose="020B0604020202020204" pitchFamily="34" charset="0"/>
                <a:cs typeface="Arial" panose="020B0604020202020204" pitchFamily="34" charset="0"/>
              </a:rPr>
              <a:t>?</a:t>
            </a:r>
            <a:endParaRPr lang="en-US" sz="2400" b="1" dirty="0">
              <a:solidFill>
                <a:srgbClr val="C00000"/>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Fixed Cost:</a:t>
            </a:r>
          </a:p>
          <a:p>
            <a:r>
              <a:rPr lang="en-US" sz="2400" b="1" dirty="0">
                <a:latin typeface="Arial" panose="020B0604020202020204" pitchFamily="34" charset="0"/>
                <a:cs typeface="Arial" panose="020B0604020202020204" pitchFamily="34" charset="0"/>
              </a:rPr>
              <a:t>Variable Cost:  </a:t>
            </a:r>
          </a:p>
        </p:txBody>
      </p:sp>
    </p:spTree>
    <p:extLst>
      <p:ext uri="{BB962C8B-B14F-4D97-AF65-F5344CB8AC3E}">
        <p14:creationId xmlns:p14="http://schemas.microsoft.com/office/powerpoint/2010/main" val="71433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4629"/>
                                        </p:tgtEl>
                                        <p:attrNameLst>
                                          <p:attrName>style.visibility</p:attrName>
                                        </p:attrNameLst>
                                      </p:cBhvr>
                                      <p:to>
                                        <p:strVal val="visible"/>
                                      </p:to>
                                    </p:set>
                                    <p:animEffect transition="in" filter="barn(inVertical)">
                                      <p:cBhvr>
                                        <p:cTn id="12" dur="500"/>
                                        <p:tgtEl>
                                          <p:spTgt spid="154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3">
                <a:shade val="45000"/>
                <a:satMod val="135000"/>
              </a:schemeClr>
              <a:prstClr val="white"/>
            </a:duotone>
          </a:blip>
          <a:stretch>
            <a:fillRect/>
          </a:stretch>
        </p:blipFill>
        <p:spPr>
          <a:xfrm>
            <a:off x="608979" y="1340768"/>
            <a:ext cx="7926041" cy="5255310"/>
          </a:xfrm>
          <a:prstGeom prst="rect">
            <a:avLst/>
          </a:prstGeom>
        </p:spPr>
      </p:pic>
      <p:sp>
        <p:nvSpPr>
          <p:cNvPr id="15769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43">
              <a:defRPr sz="1632" b="1">
                <a:solidFill>
                  <a:schemeClr val="tx1"/>
                </a:solidFill>
                <a:latin typeface="Arial" panose="020B0604020202020204" pitchFamily="34" charset="0"/>
              </a:defRPr>
            </a:lvl1pPr>
            <a:lvl2pPr marL="758032" indent="-291551" defTabSz="931343">
              <a:defRPr sz="1632" b="1">
                <a:solidFill>
                  <a:schemeClr val="tx1"/>
                </a:solidFill>
                <a:latin typeface="Arial" panose="020B0604020202020204" pitchFamily="34" charset="0"/>
              </a:defRPr>
            </a:lvl2pPr>
            <a:lvl3pPr marL="1166203" indent="-233241" defTabSz="931343">
              <a:defRPr sz="1632" b="1">
                <a:solidFill>
                  <a:schemeClr val="tx1"/>
                </a:solidFill>
                <a:latin typeface="Arial" panose="020B0604020202020204" pitchFamily="34" charset="0"/>
              </a:defRPr>
            </a:lvl3pPr>
            <a:lvl4pPr marL="1632684" indent="-233241" defTabSz="931343">
              <a:defRPr sz="1632" b="1">
                <a:solidFill>
                  <a:schemeClr val="tx1"/>
                </a:solidFill>
                <a:latin typeface="Arial" panose="020B0604020202020204" pitchFamily="34" charset="0"/>
              </a:defRPr>
            </a:lvl4pPr>
            <a:lvl5pPr marL="2099165" indent="-233241" defTabSz="931343">
              <a:defRPr sz="1632" b="1">
                <a:solidFill>
                  <a:schemeClr val="tx1"/>
                </a:solidFill>
                <a:latin typeface="Arial" panose="020B0604020202020204" pitchFamily="34" charset="0"/>
              </a:defRPr>
            </a:lvl5pPr>
            <a:lvl6pPr marL="2565646" indent="-233241" defTabSz="931343" eaLnBrk="0" fontAlgn="base" hangingPunct="0">
              <a:spcBef>
                <a:spcPct val="0"/>
              </a:spcBef>
              <a:spcAft>
                <a:spcPct val="0"/>
              </a:spcAft>
              <a:defRPr sz="1632" b="1">
                <a:solidFill>
                  <a:schemeClr val="tx1"/>
                </a:solidFill>
                <a:latin typeface="Arial" panose="020B0604020202020204" pitchFamily="34" charset="0"/>
              </a:defRPr>
            </a:lvl6pPr>
            <a:lvl7pPr marL="3032128" indent="-233241" defTabSz="931343" eaLnBrk="0" fontAlgn="base" hangingPunct="0">
              <a:spcBef>
                <a:spcPct val="0"/>
              </a:spcBef>
              <a:spcAft>
                <a:spcPct val="0"/>
              </a:spcAft>
              <a:defRPr sz="1632" b="1">
                <a:solidFill>
                  <a:schemeClr val="tx1"/>
                </a:solidFill>
                <a:latin typeface="Arial" panose="020B0604020202020204" pitchFamily="34" charset="0"/>
              </a:defRPr>
            </a:lvl7pPr>
            <a:lvl8pPr marL="3498609" indent="-233241" defTabSz="931343" eaLnBrk="0" fontAlgn="base" hangingPunct="0">
              <a:spcBef>
                <a:spcPct val="0"/>
              </a:spcBef>
              <a:spcAft>
                <a:spcPct val="0"/>
              </a:spcAft>
              <a:defRPr sz="1632" b="1">
                <a:solidFill>
                  <a:schemeClr val="tx1"/>
                </a:solidFill>
                <a:latin typeface="Arial" panose="020B0604020202020204" pitchFamily="34" charset="0"/>
              </a:defRPr>
            </a:lvl8pPr>
            <a:lvl9pPr marL="3965090" indent="-233241" defTabSz="931343" eaLnBrk="0" fontAlgn="base" hangingPunct="0">
              <a:spcBef>
                <a:spcPct val="0"/>
              </a:spcBef>
              <a:spcAft>
                <a:spcPct val="0"/>
              </a:spcAft>
              <a:defRPr sz="1632" b="1">
                <a:solidFill>
                  <a:schemeClr val="tx1"/>
                </a:solidFill>
                <a:latin typeface="Arial" panose="020B0604020202020204" pitchFamily="34" charset="0"/>
              </a:defRPr>
            </a:lvl9pPr>
          </a:lstStyle>
          <a:p>
            <a:r>
              <a:rPr lang="en-US" altLang="id-ID" sz="1224">
                <a:solidFill>
                  <a:srgbClr val="FFFFFF"/>
                </a:solidFill>
              </a:rPr>
              <a:t>Prof. Roy Sembel, Ph.D</a:t>
            </a:r>
          </a:p>
        </p:txBody>
      </p:sp>
      <p:sp>
        <p:nvSpPr>
          <p:cNvPr id="15769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43">
              <a:defRPr sz="1632" b="1">
                <a:solidFill>
                  <a:schemeClr val="tx1"/>
                </a:solidFill>
                <a:latin typeface="Arial" panose="020B0604020202020204" pitchFamily="34" charset="0"/>
              </a:defRPr>
            </a:lvl1pPr>
            <a:lvl2pPr marL="758032" indent="-291551" defTabSz="931343">
              <a:defRPr sz="1632" b="1">
                <a:solidFill>
                  <a:schemeClr val="tx1"/>
                </a:solidFill>
                <a:latin typeface="Arial" panose="020B0604020202020204" pitchFamily="34" charset="0"/>
              </a:defRPr>
            </a:lvl2pPr>
            <a:lvl3pPr marL="1166203" indent="-233241" defTabSz="931343">
              <a:defRPr sz="1632" b="1">
                <a:solidFill>
                  <a:schemeClr val="tx1"/>
                </a:solidFill>
                <a:latin typeface="Arial" panose="020B0604020202020204" pitchFamily="34" charset="0"/>
              </a:defRPr>
            </a:lvl3pPr>
            <a:lvl4pPr marL="1632684" indent="-233241" defTabSz="931343">
              <a:defRPr sz="1632" b="1">
                <a:solidFill>
                  <a:schemeClr val="tx1"/>
                </a:solidFill>
                <a:latin typeface="Arial" panose="020B0604020202020204" pitchFamily="34" charset="0"/>
              </a:defRPr>
            </a:lvl4pPr>
            <a:lvl5pPr marL="2099165" indent="-233241" defTabSz="931343">
              <a:defRPr sz="1632" b="1">
                <a:solidFill>
                  <a:schemeClr val="tx1"/>
                </a:solidFill>
                <a:latin typeface="Arial" panose="020B0604020202020204" pitchFamily="34" charset="0"/>
              </a:defRPr>
            </a:lvl5pPr>
            <a:lvl6pPr marL="2565646" indent="-233241" defTabSz="931343" eaLnBrk="0" fontAlgn="base" hangingPunct="0">
              <a:spcBef>
                <a:spcPct val="0"/>
              </a:spcBef>
              <a:spcAft>
                <a:spcPct val="0"/>
              </a:spcAft>
              <a:defRPr sz="1632" b="1">
                <a:solidFill>
                  <a:schemeClr val="tx1"/>
                </a:solidFill>
                <a:latin typeface="Arial" panose="020B0604020202020204" pitchFamily="34" charset="0"/>
              </a:defRPr>
            </a:lvl6pPr>
            <a:lvl7pPr marL="3032128" indent="-233241" defTabSz="931343" eaLnBrk="0" fontAlgn="base" hangingPunct="0">
              <a:spcBef>
                <a:spcPct val="0"/>
              </a:spcBef>
              <a:spcAft>
                <a:spcPct val="0"/>
              </a:spcAft>
              <a:defRPr sz="1632" b="1">
                <a:solidFill>
                  <a:schemeClr val="tx1"/>
                </a:solidFill>
                <a:latin typeface="Arial" panose="020B0604020202020204" pitchFamily="34" charset="0"/>
              </a:defRPr>
            </a:lvl7pPr>
            <a:lvl8pPr marL="3498609" indent="-233241" defTabSz="931343" eaLnBrk="0" fontAlgn="base" hangingPunct="0">
              <a:spcBef>
                <a:spcPct val="0"/>
              </a:spcBef>
              <a:spcAft>
                <a:spcPct val="0"/>
              </a:spcAft>
              <a:defRPr sz="1632" b="1">
                <a:solidFill>
                  <a:schemeClr val="tx1"/>
                </a:solidFill>
                <a:latin typeface="Arial" panose="020B0604020202020204" pitchFamily="34" charset="0"/>
              </a:defRPr>
            </a:lvl8pPr>
            <a:lvl9pPr marL="3965090" indent="-233241" defTabSz="931343" eaLnBrk="0" fontAlgn="base" hangingPunct="0">
              <a:spcBef>
                <a:spcPct val="0"/>
              </a:spcBef>
              <a:spcAft>
                <a:spcPct val="0"/>
              </a:spcAft>
              <a:defRPr sz="1632" b="1">
                <a:solidFill>
                  <a:schemeClr val="tx1"/>
                </a:solidFill>
                <a:latin typeface="Arial" panose="020B0604020202020204" pitchFamily="34" charset="0"/>
              </a:defRPr>
            </a:lvl9pPr>
          </a:lstStyle>
          <a:p>
            <a:fld id="{460F40E5-DFE6-47D1-88F0-558C56B24491}" type="slidenum">
              <a:rPr lang="en-US" altLang="id-ID" sz="1224">
                <a:solidFill>
                  <a:srgbClr val="FFFFFF"/>
                </a:solidFill>
              </a:rPr>
              <a:pPr/>
              <a:t>24</a:t>
            </a:fld>
            <a:endParaRPr lang="en-US" altLang="id-ID" sz="1224">
              <a:solidFill>
                <a:srgbClr val="FFFFFF"/>
              </a:solidFill>
            </a:endParaRPr>
          </a:p>
        </p:txBody>
      </p:sp>
      <p:sp>
        <p:nvSpPr>
          <p:cNvPr id="157700" name="TextBox 3"/>
          <p:cNvSpPr txBox="1">
            <a:spLocks noChangeArrowheads="1"/>
          </p:cNvSpPr>
          <p:nvPr/>
        </p:nvSpPr>
        <p:spPr bwMode="auto">
          <a:xfrm>
            <a:off x="539552" y="620688"/>
            <a:ext cx="35283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r>
              <a:rPr lang="id-ID" altLang="id-ID" sz="2800" dirty="0">
                <a:solidFill>
                  <a:srgbClr val="C00000"/>
                </a:solidFill>
                <a:effectLst>
                  <a:outerShdw blurRad="38100" dist="38100" dir="2700000" algn="tl">
                    <a:srgbClr val="000000">
                      <a:alpha val="43137"/>
                    </a:srgbClr>
                  </a:outerShdw>
                </a:effectLst>
              </a:rPr>
              <a:t>ASPEK FINANSIAL</a:t>
            </a:r>
          </a:p>
        </p:txBody>
      </p:sp>
      <p:sp>
        <p:nvSpPr>
          <p:cNvPr id="157701" name="TextBox 4"/>
          <p:cNvSpPr txBox="1">
            <a:spLocks noChangeArrowheads="1"/>
          </p:cNvSpPr>
          <p:nvPr/>
        </p:nvSpPr>
        <p:spPr bwMode="auto">
          <a:xfrm>
            <a:off x="3804261" y="1399101"/>
            <a:ext cx="4824536" cy="546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marL="457200" indent="-457200">
              <a:buFont typeface="+mj-lt"/>
              <a:buAutoNum type="arabicPeriod"/>
            </a:pPr>
            <a:r>
              <a:rPr lang="id-ID" altLang="id-ID" sz="1837" dirty="0">
                <a:solidFill>
                  <a:srgbClr val="C00000"/>
                </a:solidFill>
              </a:rPr>
              <a:t>Berapa investasi </a:t>
            </a:r>
            <a:r>
              <a:rPr lang="id-ID" altLang="id-ID" sz="1837" dirty="0">
                <a:solidFill>
                  <a:srgbClr val="000000"/>
                </a:solidFill>
              </a:rPr>
              <a:t>yang dibutuhkan untuk mengembangkan bisnis ini?</a:t>
            </a:r>
          </a:p>
          <a:p>
            <a:pPr marL="457200" indent="-457200">
              <a:buFont typeface="+mj-lt"/>
              <a:buAutoNum type="arabicPeriod"/>
            </a:pPr>
            <a:endParaRPr lang="id-ID" altLang="id-ID" sz="1837" dirty="0">
              <a:solidFill>
                <a:srgbClr val="000000"/>
              </a:solidFill>
            </a:endParaRPr>
          </a:p>
          <a:p>
            <a:pPr marL="457200" indent="-457200">
              <a:buFont typeface="+mj-lt"/>
              <a:buAutoNum type="arabicPeriod"/>
            </a:pPr>
            <a:r>
              <a:rPr lang="id-ID" altLang="id-ID" sz="1837" dirty="0">
                <a:solidFill>
                  <a:srgbClr val="C00000"/>
                </a:solidFill>
              </a:rPr>
              <a:t>Untuk apa investasi </a:t>
            </a:r>
            <a:r>
              <a:rPr lang="id-ID" altLang="id-ID" sz="1837" dirty="0">
                <a:solidFill>
                  <a:srgbClr val="000000"/>
                </a:solidFill>
              </a:rPr>
              <a:t>itu dibutuhkan?</a:t>
            </a:r>
          </a:p>
          <a:p>
            <a:pPr marL="457200" indent="-457200">
              <a:buFont typeface="+mj-lt"/>
              <a:buAutoNum type="arabicPeriod"/>
            </a:pPr>
            <a:endParaRPr lang="id-ID" altLang="id-ID" sz="1837" dirty="0">
              <a:solidFill>
                <a:srgbClr val="000000"/>
              </a:solidFill>
            </a:endParaRPr>
          </a:p>
          <a:p>
            <a:pPr marL="457200" indent="-457200">
              <a:buFont typeface="+mj-lt"/>
              <a:buAutoNum type="arabicPeriod"/>
            </a:pPr>
            <a:r>
              <a:rPr lang="id-ID" altLang="id-ID" sz="1837" dirty="0">
                <a:solidFill>
                  <a:srgbClr val="C00000"/>
                </a:solidFill>
              </a:rPr>
              <a:t>Kapan</a:t>
            </a:r>
            <a:r>
              <a:rPr lang="id-ID" altLang="id-ID" sz="1837" dirty="0">
                <a:solidFill>
                  <a:srgbClr val="000000"/>
                </a:solidFill>
              </a:rPr>
              <a:t> dibutuhkannya?</a:t>
            </a:r>
          </a:p>
          <a:p>
            <a:pPr marL="457200" indent="-457200">
              <a:buFont typeface="+mj-lt"/>
              <a:buAutoNum type="arabicPeriod"/>
            </a:pPr>
            <a:endParaRPr lang="id-ID" altLang="id-ID" sz="1837" dirty="0">
              <a:solidFill>
                <a:srgbClr val="000000"/>
              </a:solidFill>
            </a:endParaRPr>
          </a:p>
          <a:p>
            <a:pPr marL="457200" indent="-457200">
              <a:buFont typeface="+mj-lt"/>
              <a:buAutoNum type="arabicPeriod"/>
            </a:pPr>
            <a:r>
              <a:rPr lang="id-ID" altLang="id-ID" sz="1837" dirty="0">
                <a:solidFill>
                  <a:srgbClr val="000000"/>
                </a:solidFill>
              </a:rPr>
              <a:t>Bagaimana </a:t>
            </a:r>
            <a:r>
              <a:rPr lang="id-ID" altLang="id-ID" sz="1837" dirty="0">
                <a:solidFill>
                  <a:srgbClr val="C00000"/>
                </a:solidFill>
              </a:rPr>
              <a:t>skema bagi hasil </a:t>
            </a:r>
            <a:r>
              <a:rPr lang="id-ID" altLang="id-ID" sz="1837" dirty="0">
                <a:solidFill>
                  <a:srgbClr val="000000"/>
                </a:solidFill>
              </a:rPr>
              <a:t>yang anda tawarkan?</a:t>
            </a:r>
          </a:p>
          <a:p>
            <a:pPr marL="457200" indent="-457200">
              <a:buFont typeface="+mj-lt"/>
              <a:buAutoNum type="arabicPeriod"/>
            </a:pPr>
            <a:endParaRPr lang="id-ID" altLang="id-ID" sz="1837" dirty="0">
              <a:solidFill>
                <a:srgbClr val="000000"/>
              </a:solidFill>
            </a:endParaRPr>
          </a:p>
          <a:p>
            <a:pPr marL="457200" indent="-457200">
              <a:buFont typeface="+mj-lt"/>
              <a:buAutoNum type="arabicPeriod"/>
            </a:pPr>
            <a:r>
              <a:rPr lang="id-ID" altLang="id-ID" sz="1837" dirty="0">
                <a:solidFill>
                  <a:srgbClr val="000000"/>
                </a:solidFill>
              </a:rPr>
              <a:t>Berapa potensi </a:t>
            </a:r>
            <a:r>
              <a:rPr lang="id-ID" altLang="id-ID" sz="1837" dirty="0">
                <a:solidFill>
                  <a:srgbClr val="C00000"/>
                </a:solidFill>
              </a:rPr>
              <a:t>ROI bagi investor</a:t>
            </a:r>
            <a:r>
              <a:rPr lang="id-ID" altLang="id-ID" sz="1837" dirty="0">
                <a:solidFill>
                  <a:srgbClr val="000000"/>
                </a:solidFill>
              </a:rPr>
              <a:t>? </a:t>
            </a:r>
          </a:p>
          <a:p>
            <a:pPr marL="457200" indent="-457200">
              <a:buFont typeface="+mj-lt"/>
              <a:buAutoNum type="arabicPeriod"/>
            </a:pPr>
            <a:endParaRPr lang="id-ID" altLang="id-ID" sz="1837" dirty="0">
              <a:solidFill>
                <a:srgbClr val="000000"/>
              </a:solidFill>
            </a:endParaRPr>
          </a:p>
          <a:p>
            <a:pPr marL="457200" indent="-457200">
              <a:buFont typeface="+mj-lt"/>
              <a:buAutoNum type="arabicPeriod"/>
            </a:pPr>
            <a:r>
              <a:rPr lang="id-ID" altLang="id-ID" sz="1837" dirty="0">
                <a:solidFill>
                  <a:srgbClr val="000000"/>
                </a:solidFill>
              </a:rPr>
              <a:t>Bagaimana </a:t>
            </a:r>
            <a:r>
              <a:rPr lang="id-ID" altLang="id-ID" sz="1837" dirty="0">
                <a:solidFill>
                  <a:srgbClr val="C00000"/>
                </a:solidFill>
              </a:rPr>
              <a:t>alternatif exit </a:t>
            </a:r>
            <a:r>
              <a:rPr lang="id-ID" altLang="id-ID" sz="1837" dirty="0">
                <a:solidFill>
                  <a:srgbClr val="000000"/>
                </a:solidFill>
              </a:rPr>
              <a:t>bagi investor?</a:t>
            </a:r>
          </a:p>
          <a:p>
            <a:pPr marL="457200" indent="-457200">
              <a:buFont typeface="+mj-lt"/>
              <a:buAutoNum type="arabicPeriod"/>
            </a:pPr>
            <a:endParaRPr lang="id-ID" altLang="id-ID" sz="1837" dirty="0">
              <a:solidFill>
                <a:srgbClr val="000000"/>
              </a:solidFill>
            </a:endParaRPr>
          </a:p>
          <a:p>
            <a:pPr marL="457200" indent="-457200">
              <a:buFont typeface="+mj-lt"/>
              <a:buAutoNum type="arabicPeriod"/>
            </a:pPr>
            <a:r>
              <a:rPr lang="id-ID" altLang="id-ID" sz="1837" dirty="0">
                <a:solidFill>
                  <a:srgbClr val="000000"/>
                </a:solidFill>
              </a:rPr>
              <a:t>Apa sudah ada </a:t>
            </a:r>
            <a:r>
              <a:rPr lang="id-ID" altLang="id-ID" sz="1837" dirty="0">
                <a:solidFill>
                  <a:srgbClr val="C00000"/>
                </a:solidFill>
              </a:rPr>
              <a:t>laporan keuangan </a:t>
            </a:r>
            <a:r>
              <a:rPr lang="id-ID" altLang="id-ID" sz="1837" dirty="0">
                <a:solidFill>
                  <a:srgbClr val="000000"/>
                </a:solidFill>
              </a:rPr>
              <a:t>(Neraca, Rugi / Laba, Cash Flow) secara periodik?</a:t>
            </a:r>
          </a:p>
          <a:p>
            <a:pPr marL="457200" indent="-457200">
              <a:buFont typeface="+mj-lt"/>
              <a:buAutoNum type="arabicPeriod"/>
            </a:pPr>
            <a:endParaRPr lang="id-ID" altLang="id-ID" sz="1837" dirty="0">
              <a:solidFill>
                <a:srgbClr val="000000"/>
              </a:solidFill>
            </a:endParaRPr>
          </a:p>
        </p:txBody>
      </p:sp>
    </p:spTree>
    <p:extLst>
      <p:ext uri="{BB962C8B-B14F-4D97-AF65-F5344CB8AC3E}">
        <p14:creationId xmlns:p14="http://schemas.microsoft.com/office/powerpoint/2010/main" val="860153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C00000"/>
                </a:solidFill>
              </a:rPr>
              <a:t>Learning Points</a:t>
            </a:r>
            <a:endParaRPr lang="id-ID" b="1" dirty="0">
              <a:solidFill>
                <a:srgbClr val="C00000"/>
              </a:solidFill>
            </a:endParaRPr>
          </a:p>
        </p:txBody>
      </p:sp>
      <p:sp>
        <p:nvSpPr>
          <p:cNvPr id="3" name="Content Placeholder 2"/>
          <p:cNvSpPr>
            <a:spLocks noGrp="1"/>
          </p:cNvSpPr>
          <p:nvPr>
            <p:ph sz="half" idx="1"/>
          </p:nvPr>
        </p:nvSpPr>
        <p:spPr>
          <a:xfrm>
            <a:off x="457200" y="1772816"/>
            <a:ext cx="3322712" cy="4353347"/>
          </a:xfrm>
        </p:spPr>
        <p:txBody>
          <a:bodyPr>
            <a:normAutofit fontScale="85000" lnSpcReduction="20000"/>
          </a:bodyPr>
          <a:lstStyle/>
          <a:p>
            <a:r>
              <a:rPr lang="en-US" dirty="0" smtClean="0"/>
              <a:t>GOD’s WISDOM</a:t>
            </a:r>
          </a:p>
          <a:p>
            <a:pPr lvl="1"/>
            <a:r>
              <a:rPr lang="en-US" dirty="0" smtClean="0"/>
              <a:t>God First</a:t>
            </a:r>
          </a:p>
          <a:p>
            <a:pPr lvl="1"/>
            <a:r>
              <a:rPr lang="en-US" dirty="0" smtClean="0"/>
              <a:t>Offer your business to God</a:t>
            </a:r>
          </a:p>
          <a:p>
            <a:pPr lvl="1"/>
            <a:r>
              <a:rPr lang="en-US" dirty="0" smtClean="0"/>
              <a:t>Do it for God</a:t>
            </a:r>
          </a:p>
          <a:p>
            <a:pPr lvl="1"/>
            <a:r>
              <a:rPr lang="en-US" dirty="0" err="1" smtClean="0"/>
              <a:t>Watak</a:t>
            </a:r>
            <a:r>
              <a:rPr lang="en-US" dirty="0" smtClean="0"/>
              <a:t>, </a:t>
            </a:r>
            <a:r>
              <a:rPr lang="en-US" dirty="0" err="1" smtClean="0"/>
              <a:t>Ingin</a:t>
            </a:r>
            <a:r>
              <a:rPr lang="en-US" dirty="0" smtClean="0"/>
              <a:t>, </a:t>
            </a:r>
            <a:r>
              <a:rPr lang="en-US" dirty="0" err="1" smtClean="0"/>
              <a:t>Strategi</a:t>
            </a:r>
            <a:r>
              <a:rPr lang="en-US" dirty="0" smtClean="0"/>
              <a:t>, </a:t>
            </a:r>
            <a:r>
              <a:rPr lang="en-US" dirty="0" err="1" smtClean="0"/>
              <a:t>Didik</a:t>
            </a:r>
            <a:r>
              <a:rPr lang="en-US" dirty="0" smtClean="0"/>
              <a:t>, </a:t>
            </a:r>
            <a:r>
              <a:rPr lang="en-US" dirty="0" err="1" smtClean="0"/>
              <a:t>Otak</a:t>
            </a:r>
            <a:r>
              <a:rPr lang="en-US" dirty="0" smtClean="0"/>
              <a:t>/</a:t>
            </a:r>
            <a:r>
              <a:rPr lang="en-US" dirty="0" err="1" smtClean="0"/>
              <a:t>otot</a:t>
            </a:r>
            <a:r>
              <a:rPr lang="en-US" dirty="0" smtClean="0"/>
              <a:t>, Monitor, </a:t>
            </a:r>
            <a:r>
              <a:rPr lang="en-US" dirty="0" err="1" smtClean="0"/>
              <a:t>Manajemen</a:t>
            </a:r>
            <a:r>
              <a:rPr lang="en-US" dirty="0" smtClean="0"/>
              <a:t>, Measure</a:t>
            </a:r>
          </a:p>
          <a:p>
            <a:pPr marL="457200" lvl="1" indent="0">
              <a:buNone/>
            </a:pPr>
            <a:endParaRPr lang="id-ID" dirty="0" smtClean="0"/>
          </a:p>
          <a:p>
            <a:r>
              <a:rPr lang="id-ID" dirty="0" smtClean="0"/>
              <a:t>Preview </a:t>
            </a:r>
            <a:endParaRPr lang="en-US" dirty="0" smtClean="0"/>
          </a:p>
          <a:p>
            <a:pPr lvl="1"/>
            <a:r>
              <a:rPr lang="id-ID" dirty="0" smtClean="0"/>
              <a:t>Peluang</a:t>
            </a:r>
            <a:endParaRPr lang="en-US" dirty="0" smtClean="0"/>
          </a:p>
          <a:p>
            <a:pPr lvl="1"/>
            <a:r>
              <a:rPr lang="id-ID" dirty="0" smtClean="0"/>
              <a:t>Solusi</a:t>
            </a:r>
            <a:endParaRPr lang="en-US" dirty="0" smtClean="0"/>
          </a:p>
          <a:p>
            <a:pPr lvl="1"/>
            <a:r>
              <a:rPr lang="id-ID" dirty="0" smtClean="0"/>
              <a:t>SWOT</a:t>
            </a:r>
            <a:endParaRPr lang="id-ID" dirty="0" smtClean="0"/>
          </a:p>
          <a:p>
            <a:endParaRPr lang="id-ID" dirty="0"/>
          </a:p>
        </p:txBody>
      </p:sp>
      <p:sp>
        <p:nvSpPr>
          <p:cNvPr id="4" name="Content Placeholder 3"/>
          <p:cNvSpPr>
            <a:spLocks noGrp="1"/>
          </p:cNvSpPr>
          <p:nvPr>
            <p:ph sz="half" idx="2"/>
          </p:nvPr>
        </p:nvSpPr>
        <p:spPr>
          <a:xfrm>
            <a:off x="6012160" y="1772816"/>
            <a:ext cx="2880320" cy="4896544"/>
          </a:xfrm>
        </p:spPr>
        <p:txBody>
          <a:bodyPr>
            <a:normAutofit fontScale="85000" lnSpcReduction="20000"/>
          </a:bodyPr>
          <a:lstStyle/>
          <a:p>
            <a:r>
              <a:rPr lang="en-US" dirty="0"/>
              <a:t>Business </a:t>
            </a:r>
            <a:r>
              <a:rPr lang="id-ID" dirty="0"/>
              <a:t>Plan</a:t>
            </a:r>
            <a:endParaRPr lang="en-US" dirty="0"/>
          </a:p>
          <a:p>
            <a:pPr lvl="1"/>
            <a:r>
              <a:rPr lang="en-US" dirty="0"/>
              <a:t>Executive Summary</a:t>
            </a:r>
          </a:p>
          <a:p>
            <a:pPr lvl="1"/>
            <a:r>
              <a:rPr lang="id-ID" dirty="0"/>
              <a:t> </a:t>
            </a:r>
            <a:r>
              <a:rPr lang="en-US" dirty="0" err="1"/>
              <a:t>Deskripsi</a:t>
            </a:r>
            <a:r>
              <a:rPr lang="en-US" dirty="0"/>
              <a:t> </a:t>
            </a:r>
            <a:r>
              <a:rPr lang="en-US" dirty="0" err="1"/>
              <a:t>bisnis</a:t>
            </a:r>
            <a:endParaRPr lang="en-US" dirty="0"/>
          </a:p>
          <a:p>
            <a:pPr lvl="1"/>
            <a:r>
              <a:rPr lang="en-US" dirty="0" err="1"/>
              <a:t>Analisa</a:t>
            </a:r>
            <a:r>
              <a:rPr lang="en-US" dirty="0"/>
              <a:t> </a:t>
            </a:r>
            <a:r>
              <a:rPr lang="en-US" dirty="0" err="1"/>
              <a:t>pesaing</a:t>
            </a:r>
            <a:endParaRPr lang="en-US" dirty="0"/>
          </a:p>
          <a:p>
            <a:pPr lvl="1"/>
            <a:r>
              <a:rPr lang="en-US" dirty="0"/>
              <a:t>Target </a:t>
            </a:r>
            <a:r>
              <a:rPr lang="en-US" dirty="0" err="1" smtClean="0"/>
              <a:t>Pasar</a:t>
            </a:r>
            <a:endParaRPr lang="en-US" dirty="0" smtClean="0"/>
          </a:p>
          <a:p>
            <a:pPr lvl="1"/>
            <a:r>
              <a:rPr lang="en-US" dirty="0" err="1" smtClean="0"/>
              <a:t>Pemasaran</a:t>
            </a:r>
            <a:endParaRPr lang="en-US" dirty="0" smtClean="0"/>
          </a:p>
          <a:p>
            <a:pPr lvl="1"/>
            <a:r>
              <a:rPr lang="en-US" dirty="0" smtClean="0"/>
              <a:t>Resources, activities, partnerships</a:t>
            </a:r>
          </a:p>
          <a:p>
            <a:pPr lvl="1"/>
            <a:r>
              <a:rPr lang="en-US" dirty="0" smtClean="0"/>
              <a:t>Tim </a:t>
            </a:r>
            <a:r>
              <a:rPr lang="en-US" dirty="0" err="1" smtClean="0"/>
              <a:t>pelaksana</a:t>
            </a:r>
            <a:endParaRPr lang="en-US" dirty="0" smtClean="0"/>
          </a:p>
          <a:p>
            <a:pPr lvl="1"/>
            <a:r>
              <a:rPr lang="en-US" dirty="0" err="1" smtClean="0"/>
              <a:t>Pendapatan</a:t>
            </a:r>
            <a:r>
              <a:rPr lang="en-US" dirty="0" smtClean="0"/>
              <a:t> </a:t>
            </a:r>
            <a:r>
              <a:rPr lang="en-US" dirty="0" err="1" smtClean="0"/>
              <a:t>dan</a:t>
            </a:r>
            <a:r>
              <a:rPr lang="en-US" dirty="0" smtClean="0"/>
              <a:t> </a:t>
            </a:r>
            <a:r>
              <a:rPr lang="en-US" dirty="0" err="1" smtClean="0"/>
              <a:t>biaya</a:t>
            </a:r>
            <a:endParaRPr lang="en-US" dirty="0" smtClean="0"/>
          </a:p>
          <a:p>
            <a:pPr lvl="1"/>
            <a:r>
              <a:rPr lang="en-US" dirty="0" err="1" smtClean="0"/>
              <a:t>Aspek</a:t>
            </a:r>
            <a:r>
              <a:rPr lang="en-US" dirty="0" smtClean="0"/>
              <a:t> </a:t>
            </a:r>
            <a:r>
              <a:rPr lang="en-US" dirty="0" err="1" smtClean="0"/>
              <a:t>Finansial</a:t>
            </a:r>
            <a:endParaRPr lang="id-ID" dirty="0"/>
          </a:p>
          <a:p>
            <a:endParaRPr lang="en-US" dirty="0"/>
          </a:p>
        </p:txBody>
      </p:sp>
      <p:pic>
        <p:nvPicPr>
          <p:cNvPr id="6146" name="Picture 2" descr="C:\Users\ASUS\Pictures\womanwithquestions-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761357"/>
            <a:ext cx="237626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970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Story</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313513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114"/>
          <a:stretch/>
        </p:blipFill>
        <p:spPr>
          <a:xfrm>
            <a:off x="1533105" y="137592"/>
            <a:ext cx="6936432" cy="6720408"/>
          </a:xfrm>
          <a:prstGeom prst="rect">
            <a:avLst/>
          </a:prstGeom>
        </p:spPr>
      </p:pic>
      <p:sp>
        <p:nvSpPr>
          <p:cNvPr id="4" name="TextBox 3"/>
          <p:cNvSpPr txBox="1"/>
          <p:nvPr/>
        </p:nvSpPr>
        <p:spPr>
          <a:xfrm>
            <a:off x="1547664" y="5216713"/>
            <a:ext cx="3096344" cy="1015663"/>
          </a:xfrm>
          <a:prstGeom prst="rect">
            <a:avLst/>
          </a:prstGeom>
          <a:noFill/>
        </p:spPr>
        <p:txBody>
          <a:bodyPr wrap="square" rtlCol="0">
            <a:spAutoFit/>
          </a:bodyPr>
          <a:lstStyle/>
          <a:p>
            <a:r>
              <a:rPr lang="id-ID" sz="2000" b="1" dirty="0" smtClean="0"/>
              <a:t>Sandra Sembel</a:t>
            </a:r>
            <a:endParaRPr lang="en-US" sz="2000" b="1" dirty="0" smtClean="0"/>
          </a:p>
          <a:p>
            <a:r>
              <a:rPr lang="id-ID" sz="2000" dirty="0" smtClean="0"/>
              <a:t>(</a:t>
            </a:r>
            <a:r>
              <a:rPr lang="id-ID" sz="2000" dirty="0" smtClean="0">
                <a:hlinkClick r:id="rId3"/>
              </a:rPr>
              <a:t>ssembel@gmail.com</a:t>
            </a:r>
            <a:r>
              <a:rPr lang="id-ID" sz="2000" dirty="0" smtClean="0"/>
              <a:t>, sandrasembel.weebly.com) </a:t>
            </a:r>
          </a:p>
        </p:txBody>
      </p:sp>
      <p:sp>
        <p:nvSpPr>
          <p:cNvPr id="5" name="Rectangle 4"/>
          <p:cNvSpPr/>
          <p:nvPr/>
        </p:nvSpPr>
        <p:spPr>
          <a:xfrm>
            <a:off x="4561856" y="5216713"/>
            <a:ext cx="3535013" cy="1015663"/>
          </a:xfrm>
          <a:prstGeom prst="rect">
            <a:avLst/>
          </a:prstGeom>
        </p:spPr>
        <p:txBody>
          <a:bodyPr wrap="square">
            <a:spAutoFit/>
          </a:bodyPr>
          <a:lstStyle/>
          <a:p>
            <a:pPr algn="r"/>
            <a:r>
              <a:rPr lang="en-US" sz="2000" b="1" dirty="0"/>
              <a:t>Prof. Roy Sembel  </a:t>
            </a:r>
            <a:endParaRPr lang="en-US" sz="2000" b="1" dirty="0" smtClean="0"/>
          </a:p>
          <a:p>
            <a:pPr algn="r"/>
            <a:r>
              <a:rPr lang="en-US" sz="2000" dirty="0" smtClean="0"/>
              <a:t>(</a:t>
            </a:r>
            <a:r>
              <a:rPr lang="en-US" sz="2000" dirty="0"/>
              <a:t>email: roy.sembel@gmail.com , LinkedIn: Prof. Roy Sembel)</a:t>
            </a:r>
          </a:p>
        </p:txBody>
      </p:sp>
    </p:spTree>
    <p:extLst>
      <p:ext uri="{BB962C8B-B14F-4D97-AF65-F5344CB8AC3E}">
        <p14:creationId xmlns:p14="http://schemas.microsoft.com/office/powerpoint/2010/main" val="3042370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74" y="399932"/>
            <a:ext cx="7866873" cy="590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52120" y="2204864"/>
            <a:ext cx="2592288" cy="400110"/>
          </a:xfrm>
          <a:prstGeom prst="rect">
            <a:avLst/>
          </a:prstGeom>
          <a:noFill/>
        </p:spPr>
        <p:txBody>
          <a:bodyPr wrap="square" rtlCol="0">
            <a:spAutoFit/>
          </a:bodyPr>
          <a:lstStyle/>
          <a:p>
            <a:pPr algn="r"/>
            <a:r>
              <a:rPr lang="id-ID" sz="2000" b="1" dirty="0" smtClean="0">
                <a:effectLst>
                  <a:outerShdw blurRad="38100" dist="38100" dir="2700000" algn="tl">
                    <a:srgbClr val="000000">
                      <a:alpha val="43137"/>
                    </a:srgbClr>
                  </a:outerShdw>
                </a:effectLst>
                <a:latin typeface="Arial" pitchFamily="34" charset="0"/>
                <a:cs typeface="Arial" pitchFamily="34" charset="0"/>
              </a:rPr>
              <a:t>Jeremiah 29: 11</a:t>
            </a:r>
            <a:endParaRPr lang="id-ID" sz="20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81084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2568"/>
            <a:ext cx="605947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755576" y="4869160"/>
            <a:ext cx="7772400" cy="1470025"/>
          </a:xfrm>
        </p:spPr>
        <p:txBody>
          <a:bodyPr/>
          <a:lstStyle/>
          <a:p>
            <a:r>
              <a:rPr lang="id-ID" b="1" dirty="0" smtClean="0">
                <a:effectLst>
                  <a:outerShdw blurRad="38100" dist="38100" dir="2700000" algn="tl">
                    <a:srgbClr val="000000">
                      <a:alpha val="43137"/>
                    </a:srgbClr>
                  </a:outerShdw>
                </a:effectLst>
              </a:rPr>
              <a:t>Langkah 1. </a:t>
            </a:r>
            <a:br>
              <a:rPr lang="id-ID"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GOD’s WISDOM</a:t>
            </a:r>
            <a:endParaRPr lang="id-ID"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8672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Langkah </a:t>
            </a:r>
            <a:r>
              <a:rPr lang="id-ID" b="1" dirty="0" smtClean="0"/>
              <a:t>1</a:t>
            </a:r>
            <a:r>
              <a:rPr lang="en-US" b="1" dirty="0" smtClean="0"/>
              <a:t>. GOD’s WISDOM</a:t>
            </a:r>
            <a:endParaRPr lang="id-ID"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6375722"/>
              </p:ext>
            </p:extLst>
          </p:nvPr>
        </p:nvGraphicFramePr>
        <p:xfrm>
          <a:off x="457200" y="1600200"/>
          <a:ext cx="807524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331640" y="6093296"/>
            <a:ext cx="2016224"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Matius 6: 33</a:t>
            </a:r>
            <a:endParaRPr lang="id-ID" sz="2000" b="1" dirty="0">
              <a:solidFill>
                <a:schemeClr val="tx1"/>
              </a:solidFill>
            </a:endParaRPr>
          </a:p>
        </p:txBody>
      </p:sp>
    </p:spTree>
    <p:extLst>
      <p:ext uri="{BB962C8B-B14F-4D97-AF65-F5344CB8AC3E}">
        <p14:creationId xmlns:p14="http://schemas.microsoft.com/office/powerpoint/2010/main" val="159938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7020244" y="6286232"/>
            <a:ext cx="1904820" cy="456768"/>
          </a:xfrm>
        </p:spPr>
        <p:txBody>
          <a:bodyPr/>
          <a:lstStyle/>
          <a:p>
            <a:pPr algn="l">
              <a:defRPr/>
            </a:pPr>
            <a:fld id="{D024062F-95D2-4DDA-BB27-8904ECB4842D}" type="slidenum">
              <a:rPr lang="en-US"/>
              <a:pPr algn="l">
                <a:defRPr/>
              </a:pPr>
              <a:t>5</a:t>
            </a:fld>
            <a:endParaRPr lang="en-US"/>
          </a:p>
        </p:txBody>
      </p:sp>
      <p:sp>
        <p:nvSpPr>
          <p:cNvPr id="145411" name="Slide Number Placeholder 1"/>
          <p:cNvSpPr txBox="1">
            <a:spLocks noGrp="1"/>
          </p:cNvSpPr>
          <p:nvPr/>
        </p:nvSpPr>
        <p:spPr bwMode="auto">
          <a:xfrm>
            <a:off x="7195177" y="6619899"/>
            <a:ext cx="1906440" cy="2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532" tIns="39266" rIns="78532" bIns="39266">
            <a:spAutoFit/>
          </a:bodyPr>
          <a:lstStyle>
            <a:lvl1pPr defTabSz="769938">
              <a:defRPr sz="1600" b="1">
                <a:solidFill>
                  <a:schemeClr val="tx1"/>
                </a:solidFill>
                <a:latin typeface="Arial" panose="020B0604020202020204" pitchFamily="34" charset="0"/>
              </a:defRPr>
            </a:lvl1pPr>
            <a:lvl2pPr marL="742950" indent="-285750" defTabSz="769938">
              <a:defRPr sz="1600" b="1">
                <a:solidFill>
                  <a:schemeClr val="tx1"/>
                </a:solidFill>
                <a:latin typeface="Arial" panose="020B0604020202020204" pitchFamily="34" charset="0"/>
              </a:defRPr>
            </a:lvl2pPr>
            <a:lvl3pPr marL="1143000" indent="-228600" defTabSz="769938">
              <a:defRPr sz="1600" b="1">
                <a:solidFill>
                  <a:schemeClr val="tx1"/>
                </a:solidFill>
                <a:latin typeface="Arial" panose="020B0604020202020204" pitchFamily="34" charset="0"/>
              </a:defRPr>
            </a:lvl3pPr>
            <a:lvl4pPr marL="1598613" indent="-227013" defTabSz="769938">
              <a:defRPr sz="1600" b="1">
                <a:solidFill>
                  <a:schemeClr val="tx1"/>
                </a:solidFill>
                <a:latin typeface="Arial" panose="020B0604020202020204" pitchFamily="34" charset="0"/>
              </a:defRPr>
            </a:lvl4pPr>
            <a:lvl5pPr marL="2057400" indent="-228600" defTabSz="769938">
              <a:defRPr sz="1600" b="1">
                <a:solidFill>
                  <a:schemeClr val="tx1"/>
                </a:solidFill>
                <a:latin typeface="Arial" panose="020B0604020202020204" pitchFamily="34" charset="0"/>
              </a:defRPr>
            </a:lvl5pPr>
            <a:lvl6pPr marL="2514600" indent="-228600" defTabSz="769938" eaLnBrk="0" fontAlgn="base" hangingPunct="0">
              <a:spcBef>
                <a:spcPct val="0"/>
              </a:spcBef>
              <a:spcAft>
                <a:spcPct val="0"/>
              </a:spcAft>
              <a:defRPr sz="1600" b="1">
                <a:solidFill>
                  <a:schemeClr val="tx1"/>
                </a:solidFill>
                <a:latin typeface="Arial" panose="020B0604020202020204" pitchFamily="34" charset="0"/>
              </a:defRPr>
            </a:lvl6pPr>
            <a:lvl7pPr marL="2971800" indent="-228600" defTabSz="769938" eaLnBrk="0" fontAlgn="base" hangingPunct="0">
              <a:spcBef>
                <a:spcPct val="0"/>
              </a:spcBef>
              <a:spcAft>
                <a:spcPct val="0"/>
              </a:spcAft>
              <a:defRPr sz="1600" b="1">
                <a:solidFill>
                  <a:schemeClr val="tx1"/>
                </a:solidFill>
                <a:latin typeface="Arial" panose="020B0604020202020204" pitchFamily="34" charset="0"/>
              </a:defRPr>
            </a:lvl7pPr>
            <a:lvl8pPr marL="3429000" indent="-228600" defTabSz="769938" eaLnBrk="0" fontAlgn="base" hangingPunct="0">
              <a:spcBef>
                <a:spcPct val="0"/>
              </a:spcBef>
              <a:spcAft>
                <a:spcPct val="0"/>
              </a:spcAft>
              <a:defRPr sz="1600" b="1">
                <a:solidFill>
                  <a:schemeClr val="tx1"/>
                </a:solidFill>
                <a:latin typeface="Arial" panose="020B0604020202020204" pitchFamily="34" charset="0"/>
              </a:defRPr>
            </a:lvl8pPr>
            <a:lvl9pPr marL="3886200" indent="-228600" defTabSz="769938" eaLnBrk="0" fontAlgn="base" hangingPunct="0">
              <a:spcBef>
                <a:spcPct val="0"/>
              </a:spcBef>
              <a:spcAft>
                <a:spcPct val="0"/>
              </a:spcAft>
              <a:defRPr sz="1600" b="1">
                <a:solidFill>
                  <a:schemeClr val="tx1"/>
                </a:solidFill>
                <a:latin typeface="Arial" panose="020B0604020202020204" pitchFamily="34" charset="0"/>
              </a:defRPr>
            </a:lvl9pPr>
          </a:lstStyle>
          <a:p>
            <a:pPr algn="r" eaLnBrk="0" fontAlgn="base" hangingPunct="0">
              <a:spcBef>
                <a:spcPct val="0"/>
              </a:spcBef>
              <a:spcAft>
                <a:spcPct val="0"/>
              </a:spcAft>
            </a:pPr>
            <a:fld id="{43AC0A1C-C2BF-4036-A4AB-803CE2FC91CD}" type="slidenum">
              <a:rPr lang="en-US" altLang="en-US" sz="1224" b="0">
                <a:solidFill>
                  <a:srgbClr val="FFFFFF"/>
                </a:solidFill>
                <a:ea typeface="PMingLiU" panose="02020500000000000000" pitchFamily="18" charset="-120"/>
                <a:cs typeface="Arial" panose="020B0604020202020204" pitchFamily="34" charset="0"/>
              </a:rPr>
              <a:pPr algn="r" eaLnBrk="0" fontAlgn="base" hangingPunct="0">
                <a:spcBef>
                  <a:spcPct val="0"/>
                </a:spcBef>
                <a:spcAft>
                  <a:spcPct val="0"/>
                </a:spcAft>
              </a:pPr>
              <a:t>5</a:t>
            </a:fld>
            <a:endParaRPr lang="en-US" altLang="en-US" sz="1224" b="0">
              <a:solidFill>
                <a:srgbClr val="FFFFFF"/>
              </a:solidFill>
              <a:ea typeface="PMingLiU" panose="02020500000000000000" pitchFamily="18" charset="-120"/>
              <a:cs typeface="Arial" panose="020B0604020202020204" pitchFamily="34" charset="0"/>
            </a:endParaRPr>
          </a:p>
        </p:txBody>
      </p:sp>
      <p:sp>
        <p:nvSpPr>
          <p:cNvPr id="573442" name="Text Box 2"/>
          <p:cNvSpPr txBox="1">
            <a:spLocks noChangeArrowheads="1"/>
          </p:cNvSpPr>
          <p:nvPr/>
        </p:nvSpPr>
        <p:spPr bwMode="auto">
          <a:xfrm>
            <a:off x="764790" y="625222"/>
            <a:ext cx="3263274" cy="704535"/>
          </a:xfrm>
          <a:prstGeom prst="rect">
            <a:avLst/>
          </a:prstGeom>
          <a:noFill/>
          <a:ln w="12700">
            <a:noFill/>
            <a:miter lim="800000"/>
            <a:headEnd/>
            <a:tailEnd/>
          </a:ln>
          <a:effec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598613" indent="-227013">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r>
              <a:rPr lang="en-US" sz="4487" b="1" dirty="0">
                <a:solidFill>
                  <a:prstClr val="black"/>
                </a:solidFill>
                <a:effectLst>
                  <a:outerShdw blurRad="38100" dist="38100" dir="2700000" algn="tl">
                    <a:srgbClr val="FFFFFF"/>
                  </a:outerShdw>
                </a:effectLst>
                <a:latin typeface="Arial" panose="020B0604020202020204" pitchFamily="34" charset="0"/>
                <a:ea typeface="PMingLiU" panose="02020500000000000000" pitchFamily="18" charset="-120"/>
              </a:rPr>
              <a:t>W.I.S.D.O.M</a:t>
            </a:r>
            <a:endParaRPr lang="en-US" sz="2449" b="1" dirty="0">
              <a:solidFill>
                <a:prstClr val="black"/>
              </a:solidFill>
              <a:latin typeface="Arial" panose="020B0604020202020204" pitchFamily="34" charset="0"/>
              <a:ea typeface="PMingLiU" panose="02020500000000000000" pitchFamily="18" charset="-120"/>
            </a:endParaRPr>
          </a:p>
        </p:txBody>
      </p:sp>
      <p:sp>
        <p:nvSpPr>
          <p:cNvPr id="573443" name="Text Box 3"/>
          <p:cNvSpPr txBox="1">
            <a:spLocks noChangeArrowheads="1"/>
          </p:cNvSpPr>
          <p:nvPr/>
        </p:nvSpPr>
        <p:spPr bwMode="auto">
          <a:xfrm>
            <a:off x="687042" y="1593830"/>
            <a:ext cx="8434598" cy="499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598613" indent="-227013">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0" fontAlgn="base" hangingPunct="0">
              <a:spcBef>
                <a:spcPct val="0"/>
              </a:spcBef>
              <a:spcAft>
                <a:spcPct val="0"/>
              </a:spcAft>
            </a:pPr>
            <a:r>
              <a:rPr lang="en-US" altLang="en-US" sz="3673" dirty="0">
                <a:solidFill>
                  <a:srgbClr val="FF0000"/>
                </a:solidFill>
                <a:ea typeface="PMingLiU" panose="02020500000000000000" pitchFamily="18" charset="-120"/>
                <a:cs typeface="Arial" panose="020B0604020202020204" pitchFamily="34" charset="0"/>
              </a:rPr>
              <a:t>W</a:t>
            </a:r>
            <a:r>
              <a:rPr lang="en-US" altLang="en-US" sz="2449" dirty="0">
                <a:solidFill>
                  <a:srgbClr val="000000"/>
                </a:solidFill>
                <a:ea typeface="PMingLiU" panose="02020500000000000000" pitchFamily="18" charset="-120"/>
                <a:cs typeface="Arial" panose="020B0604020202020204" pitchFamily="34" charset="0"/>
              </a:rPr>
              <a:t>ATAK: 		SWOT, </a:t>
            </a:r>
            <a:r>
              <a:rPr lang="en-US" altLang="en-US" sz="2449" dirty="0" err="1">
                <a:solidFill>
                  <a:srgbClr val="000000"/>
                </a:solidFill>
                <a:ea typeface="PMingLiU" panose="02020500000000000000" pitchFamily="18" charset="-120"/>
                <a:cs typeface="Arial" panose="020B0604020202020204" pitchFamily="34" charset="0"/>
              </a:rPr>
              <a:t>kenali</a:t>
            </a:r>
            <a:r>
              <a:rPr lang="en-US" altLang="en-US" sz="2449" dirty="0">
                <a:solidFill>
                  <a:srgbClr val="000000"/>
                </a:solidFill>
                <a:ea typeface="PMingLiU" panose="02020500000000000000" pitchFamily="18" charset="-120"/>
                <a:cs typeface="Arial" panose="020B0604020202020204" pitchFamily="34" charset="0"/>
              </a:rPr>
              <a:t> </a:t>
            </a:r>
            <a:r>
              <a:rPr lang="en-US" altLang="en-US" sz="2449" dirty="0" err="1">
                <a:solidFill>
                  <a:srgbClr val="000000"/>
                </a:solidFill>
                <a:ea typeface="PMingLiU" panose="02020500000000000000" pitchFamily="18" charset="-120"/>
                <a:cs typeface="Arial" panose="020B0604020202020204" pitchFamily="34" charset="0"/>
              </a:rPr>
              <a:t>situasi</a:t>
            </a:r>
            <a:r>
              <a:rPr lang="en-US" altLang="en-US" sz="2449" dirty="0">
                <a:solidFill>
                  <a:srgbClr val="000000"/>
                </a:solidFill>
                <a:ea typeface="PMingLiU" panose="02020500000000000000" pitchFamily="18" charset="-120"/>
                <a:cs typeface="Arial" panose="020B0604020202020204" pitchFamily="34" charset="0"/>
              </a:rPr>
              <a:t> </a:t>
            </a:r>
            <a:r>
              <a:rPr lang="en-US" altLang="en-US" sz="2449" dirty="0" err="1">
                <a:solidFill>
                  <a:srgbClr val="000000"/>
                </a:solidFill>
                <a:ea typeface="PMingLiU" panose="02020500000000000000" pitchFamily="18" charset="-120"/>
                <a:cs typeface="Arial" panose="020B0604020202020204" pitchFamily="34" charset="0"/>
              </a:rPr>
              <a:t>sekarang</a:t>
            </a:r>
            <a:endParaRPr lang="en-US" altLang="en-US" sz="2449" dirty="0">
              <a:solidFill>
                <a:srgbClr val="000000"/>
              </a:solidFill>
              <a:ea typeface="PMingLiU" panose="02020500000000000000" pitchFamily="18" charset="-120"/>
              <a:cs typeface="Arial" panose="020B0604020202020204" pitchFamily="34" charset="0"/>
            </a:endParaRPr>
          </a:p>
          <a:p>
            <a:pPr eaLnBrk="0" fontAlgn="base" hangingPunct="0">
              <a:spcBef>
                <a:spcPct val="0"/>
              </a:spcBef>
              <a:spcAft>
                <a:spcPct val="0"/>
              </a:spcAft>
            </a:pPr>
            <a:r>
              <a:rPr lang="en-US" altLang="en-US" sz="3673" dirty="0">
                <a:solidFill>
                  <a:srgbClr val="FF0000"/>
                </a:solidFill>
                <a:ea typeface="PMingLiU" panose="02020500000000000000" pitchFamily="18" charset="-120"/>
                <a:cs typeface="Arial" panose="020B0604020202020204" pitchFamily="34" charset="0"/>
              </a:rPr>
              <a:t>I</a:t>
            </a:r>
            <a:r>
              <a:rPr lang="en-US" altLang="en-US" sz="2449" dirty="0">
                <a:solidFill>
                  <a:srgbClr val="000000"/>
                </a:solidFill>
                <a:ea typeface="PMingLiU" panose="02020500000000000000" pitchFamily="18" charset="-120"/>
                <a:cs typeface="Arial" panose="020B0604020202020204" pitchFamily="34" charset="0"/>
              </a:rPr>
              <a:t>MPIAN/INGIN:	</a:t>
            </a:r>
            <a:r>
              <a:rPr lang="en-US" altLang="en-US" sz="2449" dirty="0" err="1">
                <a:solidFill>
                  <a:srgbClr val="000000"/>
                </a:solidFill>
                <a:ea typeface="PMingLiU" panose="02020500000000000000" pitchFamily="18" charset="-120"/>
                <a:cs typeface="Arial" panose="020B0604020202020204" pitchFamily="34" charset="0"/>
              </a:rPr>
              <a:t>Tujuan</a:t>
            </a:r>
            <a:r>
              <a:rPr lang="en-US" altLang="en-US" sz="2449" dirty="0">
                <a:solidFill>
                  <a:srgbClr val="000000"/>
                </a:solidFill>
                <a:ea typeface="PMingLiU" panose="02020500000000000000" pitchFamily="18" charset="-120"/>
                <a:cs typeface="Arial" panose="020B0604020202020204" pitchFamily="34" charset="0"/>
              </a:rPr>
              <a:t>, SMARTER Goal</a:t>
            </a:r>
          </a:p>
          <a:p>
            <a:pPr eaLnBrk="0" fontAlgn="base" hangingPunct="0">
              <a:spcBef>
                <a:spcPct val="0"/>
              </a:spcBef>
              <a:spcAft>
                <a:spcPct val="0"/>
              </a:spcAft>
            </a:pPr>
            <a:r>
              <a:rPr lang="en-US" altLang="en-US" sz="3673" dirty="0">
                <a:solidFill>
                  <a:srgbClr val="FF0000"/>
                </a:solidFill>
                <a:ea typeface="PMingLiU" panose="02020500000000000000" pitchFamily="18" charset="-120"/>
                <a:cs typeface="Arial" panose="020B0604020202020204" pitchFamily="34" charset="0"/>
              </a:rPr>
              <a:t>S</a:t>
            </a:r>
            <a:r>
              <a:rPr lang="en-US" altLang="en-US" sz="2449" dirty="0">
                <a:solidFill>
                  <a:srgbClr val="000000"/>
                </a:solidFill>
                <a:ea typeface="PMingLiU" panose="02020500000000000000" pitchFamily="18" charset="-120"/>
                <a:cs typeface="Arial" panose="020B0604020202020204" pitchFamily="34" charset="0"/>
              </a:rPr>
              <a:t>IASAT:		</a:t>
            </a:r>
            <a:r>
              <a:rPr lang="en-US" altLang="en-US" sz="2449" dirty="0" err="1">
                <a:solidFill>
                  <a:srgbClr val="000000"/>
                </a:solidFill>
                <a:ea typeface="PMingLiU" panose="02020500000000000000" pitchFamily="18" charset="-120"/>
                <a:cs typeface="Arial" panose="020B0604020202020204" pitchFamily="34" charset="0"/>
              </a:rPr>
              <a:t>Strategi</a:t>
            </a:r>
            <a:r>
              <a:rPr lang="en-US" altLang="en-US" sz="2449" dirty="0">
                <a:solidFill>
                  <a:srgbClr val="000000"/>
                </a:solidFill>
                <a:ea typeface="PMingLiU" panose="02020500000000000000" pitchFamily="18" charset="-120"/>
                <a:cs typeface="Arial" panose="020B0604020202020204" pitchFamily="34" charset="0"/>
              </a:rPr>
              <a:t>, Road Map</a:t>
            </a:r>
          </a:p>
          <a:p>
            <a:pPr eaLnBrk="0" fontAlgn="base" hangingPunct="0">
              <a:spcBef>
                <a:spcPct val="0"/>
              </a:spcBef>
              <a:spcAft>
                <a:spcPct val="0"/>
              </a:spcAft>
            </a:pPr>
            <a:r>
              <a:rPr lang="en-US" altLang="en-US" sz="3673" dirty="0">
                <a:solidFill>
                  <a:srgbClr val="FF0000"/>
                </a:solidFill>
                <a:ea typeface="PMingLiU" panose="02020500000000000000" pitchFamily="18" charset="-120"/>
                <a:cs typeface="Arial" panose="020B0604020202020204" pitchFamily="34" charset="0"/>
              </a:rPr>
              <a:t>D</a:t>
            </a:r>
            <a:r>
              <a:rPr lang="en-US" altLang="en-US" sz="2449" dirty="0">
                <a:solidFill>
                  <a:srgbClr val="000000"/>
                </a:solidFill>
                <a:ea typeface="PMingLiU" panose="02020500000000000000" pitchFamily="18" charset="-120"/>
                <a:cs typeface="Arial" panose="020B0604020202020204" pitchFamily="34" charset="0"/>
              </a:rPr>
              <a:t>IDIK:		</a:t>
            </a:r>
            <a:r>
              <a:rPr lang="id-ID" altLang="en-US" sz="2449" dirty="0">
                <a:solidFill>
                  <a:srgbClr val="000000"/>
                </a:solidFill>
                <a:ea typeface="PMingLiU" panose="02020500000000000000" pitchFamily="18" charset="-120"/>
                <a:cs typeface="Arial" panose="020B0604020202020204" pitchFamily="34" charset="0"/>
              </a:rPr>
              <a:t>Motivasi, Kompetensi, Reputasi</a:t>
            </a:r>
            <a:endParaRPr lang="en-US" altLang="en-US" sz="2449" dirty="0">
              <a:solidFill>
                <a:srgbClr val="000000"/>
              </a:solidFill>
              <a:ea typeface="PMingLiU" panose="02020500000000000000" pitchFamily="18" charset="-120"/>
              <a:cs typeface="Arial" panose="020B0604020202020204" pitchFamily="34" charset="0"/>
            </a:endParaRPr>
          </a:p>
          <a:p>
            <a:pPr eaLnBrk="0" fontAlgn="base" hangingPunct="0">
              <a:spcBef>
                <a:spcPct val="0"/>
              </a:spcBef>
              <a:spcAft>
                <a:spcPct val="0"/>
              </a:spcAft>
            </a:pPr>
            <a:r>
              <a:rPr lang="en-US" altLang="en-US" sz="3673" dirty="0">
                <a:solidFill>
                  <a:srgbClr val="FF0000"/>
                </a:solidFill>
                <a:ea typeface="PMingLiU" panose="02020500000000000000" pitchFamily="18" charset="-120"/>
                <a:cs typeface="Arial" panose="020B0604020202020204" pitchFamily="34" charset="0"/>
              </a:rPr>
              <a:t>O</a:t>
            </a:r>
            <a:r>
              <a:rPr lang="en-US" altLang="en-US" sz="2449" dirty="0">
                <a:solidFill>
                  <a:srgbClr val="000000"/>
                </a:solidFill>
                <a:ea typeface="PMingLiU" panose="02020500000000000000" pitchFamily="18" charset="-120"/>
                <a:cs typeface="Arial" panose="020B0604020202020204" pitchFamily="34" charset="0"/>
              </a:rPr>
              <a:t>TAK/OTOT:	</a:t>
            </a:r>
            <a:r>
              <a:rPr lang="en-US" altLang="en-US" sz="2449" dirty="0" err="1">
                <a:solidFill>
                  <a:srgbClr val="000000"/>
                </a:solidFill>
                <a:ea typeface="PMingLiU" panose="02020500000000000000" pitchFamily="18" charset="-120"/>
                <a:cs typeface="Arial" panose="020B0604020202020204" pitchFamily="34" charset="0"/>
              </a:rPr>
              <a:t>Kerja</a:t>
            </a:r>
            <a:r>
              <a:rPr lang="en-US" altLang="en-US" sz="2449" dirty="0">
                <a:solidFill>
                  <a:srgbClr val="000000"/>
                </a:solidFill>
                <a:ea typeface="PMingLiU" panose="02020500000000000000" pitchFamily="18" charset="-120"/>
                <a:cs typeface="Arial" panose="020B0604020202020204" pitchFamily="34" charset="0"/>
              </a:rPr>
              <a:t> </a:t>
            </a:r>
            <a:r>
              <a:rPr lang="en-US" altLang="en-US" sz="2449" dirty="0" err="1">
                <a:solidFill>
                  <a:srgbClr val="000000"/>
                </a:solidFill>
                <a:ea typeface="PMingLiU" panose="02020500000000000000" pitchFamily="18" charset="-120"/>
                <a:cs typeface="Arial" panose="020B0604020202020204" pitchFamily="34" charset="0"/>
              </a:rPr>
              <a:t>cerdas</a:t>
            </a:r>
            <a:r>
              <a:rPr lang="en-US" altLang="en-US" sz="2449" dirty="0">
                <a:solidFill>
                  <a:srgbClr val="000000"/>
                </a:solidFill>
                <a:ea typeface="PMingLiU" panose="02020500000000000000" pitchFamily="18" charset="-120"/>
                <a:cs typeface="Arial" panose="020B0604020202020204" pitchFamily="34" charset="0"/>
              </a:rPr>
              <a:t> / </a:t>
            </a:r>
            <a:r>
              <a:rPr lang="en-US" altLang="en-US" sz="2449" dirty="0" err="1">
                <a:solidFill>
                  <a:srgbClr val="000000"/>
                </a:solidFill>
                <a:ea typeface="PMingLiU" panose="02020500000000000000" pitchFamily="18" charset="-120"/>
                <a:cs typeface="Arial" panose="020B0604020202020204" pitchFamily="34" charset="0"/>
              </a:rPr>
              <a:t>kerja</a:t>
            </a:r>
            <a:r>
              <a:rPr lang="en-US" altLang="en-US" sz="2449" dirty="0">
                <a:solidFill>
                  <a:srgbClr val="000000"/>
                </a:solidFill>
                <a:ea typeface="PMingLiU" panose="02020500000000000000" pitchFamily="18" charset="-120"/>
                <a:cs typeface="Arial" panose="020B0604020202020204" pitchFamily="34" charset="0"/>
              </a:rPr>
              <a:t> </a:t>
            </a:r>
            <a:r>
              <a:rPr lang="en-US" altLang="en-US" sz="2449" dirty="0" err="1">
                <a:solidFill>
                  <a:srgbClr val="000000"/>
                </a:solidFill>
                <a:ea typeface="PMingLiU" panose="02020500000000000000" pitchFamily="18" charset="-120"/>
                <a:cs typeface="Arial" panose="020B0604020202020204" pitchFamily="34" charset="0"/>
              </a:rPr>
              <a:t>cerdas</a:t>
            </a:r>
            <a:endParaRPr lang="en-US" altLang="en-US" sz="2449" dirty="0">
              <a:solidFill>
                <a:srgbClr val="000000"/>
              </a:solidFill>
              <a:ea typeface="PMingLiU" panose="02020500000000000000" pitchFamily="18" charset="-120"/>
              <a:cs typeface="Arial" panose="020B0604020202020204" pitchFamily="34" charset="0"/>
            </a:endParaRPr>
          </a:p>
          <a:p>
            <a:pPr eaLnBrk="0" fontAlgn="base" hangingPunct="0">
              <a:spcBef>
                <a:spcPct val="0"/>
              </a:spcBef>
              <a:spcAft>
                <a:spcPct val="0"/>
              </a:spcAft>
            </a:pPr>
            <a:r>
              <a:rPr lang="en-US" altLang="en-US" sz="3673" dirty="0">
                <a:solidFill>
                  <a:srgbClr val="FF0000"/>
                </a:solidFill>
                <a:ea typeface="PMingLiU" panose="02020500000000000000" pitchFamily="18" charset="-120"/>
                <a:cs typeface="Arial" panose="020B0604020202020204" pitchFamily="34" charset="0"/>
              </a:rPr>
              <a:t>M</a:t>
            </a:r>
            <a:r>
              <a:rPr lang="en-US" altLang="en-US" sz="2449" dirty="0">
                <a:solidFill>
                  <a:srgbClr val="000000"/>
                </a:solidFill>
                <a:ea typeface="PMingLiU" panose="02020500000000000000" pitchFamily="18" charset="-120"/>
                <a:cs typeface="Arial" panose="020B0604020202020204" pitchFamily="34" charset="0"/>
              </a:rPr>
              <a:t>ETER :		</a:t>
            </a:r>
            <a:r>
              <a:rPr lang="en-US" altLang="en-US" sz="2449" dirty="0" err="1">
                <a:solidFill>
                  <a:srgbClr val="000000"/>
                </a:solidFill>
                <a:ea typeface="PMingLiU" panose="02020500000000000000" pitchFamily="18" charset="-120"/>
                <a:cs typeface="Arial" panose="020B0604020202020204" pitchFamily="34" charset="0"/>
              </a:rPr>
              <a:t>Ukur</a:t>
            </a:r>
            <a:endParaRPr lang="en-US" altLang="en-US" sz="2449" dirty="0">
              <a:solidFill>
                <a:srgbClr val="000000"/>
              </a:solidFill>
              <a:ea typeface="PMingLiU" panose="02020500000000000000" pitchFamily="18" charset="-120"/>
              <a:cs typeface="Arial" panose="020B0604020202020204" pitchFamily="34" charset="0"/>
            </a:endParaRPr>
          </a:p>
          <a:p>
            <a:pPr eaLnBrk="0" fontAlgn="base" hangingPunct="0">
              <a:spcBef>
                <a:spcPct val="0"/>
              </a:spcBef>
              <a:spcAft>
                <a:spcPct val="0"/>
              </a:spcAft>
            </a:pPr>
            <a:r>
              <a:rPr lang="en-US" altLang="en-US" sz="3673" dirty="0">
                <a:solidFill>
                  <a:srgbClr val="FF0000"/>
                </a:solidFill>
                <a:ea typeface="PMingLiU" panose="02020500000000000000" pitchFamily="18" charset="-120"/>
                <a:cs typeface="Arial" panose="020B0604020202020204" pitchFamily="34" charset="0"/>
              </a:rPr>
              <a:t>M</a:t>
            </a:r>
            <a:r>
              <a:rPr lang="en-US" altLang="en-US" sz="2449" dirty="0">
                <a:solidFill>
                  <a:srgbClr val="000000"/>
                </a:solidFill>
                <a:ea typeface="PMingLiU" panose="02020500000000000000" pitchFamily="18" charset="-120"/>
                <a:cs typeface="Arial" panose="020B0604020202020204" pitchFamily="34" charset="0"/>
              </a:rPr>
              <a:t>ONITOR		</a:t>
            </a:r>
            <a:r>
              <a:rPr lang="en-US" altLang="en-US" sz="2449" dirty="0" err="1">
                <a:solidFill>
                  <a:srgbClr val="000000"/>
                </a:solidFill>
                <a:ea typeface="PMingLiU" panose="02020500000000000000" pitchFamily="18" charset="-120"/>
                <a:cs typeface="Arial" panose="020B0604020202020204" pitchFamily="34" charset="0"/>
              </a:rPr>
              <a:t>Pantau</a:t>
            </a:r>
            <a:r>
              <a:rPr lang="en-US" altLang="en-US" sz="2449" dirty="0">
                <a:solidFill>
                  <a:srgbClr val="000000"/>
                </a:solidFill>
                <a:ea typeface="PMingLiU" panose="02020500000000000000" pitchFamily="18" charset="-120"/>
                <a:cs typeface="Arial" panose="020B0604020202020204" pitchFamily="34" charset="0"/>
              </a:rPr>
              <a:t> </a:t>
            </a:r>
            <a:r>
              <a:rPr lang="en-US" altLang="en-US" sz="2449" dirty="0" err="1">
                <a:solidFill>
                  <a:srgbClr val="000000"/>
                </a:solidFill>
                <a:ea typeface="PMingLiU" panose="02020500000000000000" pitchFamily="18" charset="-120"/>
                <a:cs typeface="Arial" panose="020B0604020202020204" pitchFamily="34" charset="0"/>
              </a:rPr>
              <a:t>kemajuan</a:t>
            </a:r>
            <a:endParaRPr lang="en-US" altLang="en-US" sz="3673" dirty="0">
              <a:solidFill>
                <a:srgbClr val="000000"/>
              </a:solidFill>
              <a:ea typeface="PMingLiU" panose="02020500000000000000" pitchFamily="18" charset="-120"/>
              <a:cs typeface="Arial" panose="020B0604020202020204" pitchFamily="34" charset="0"/>
            </a:endParaRPr>
          </a:p>
          <a:p>
            <a:pPr eaLnBrk="0" fontAlgn="base" hangingPunct="0">
              <a:spcBef>
                <a:spcPct val="0"/>
              </a:spcBef>
              <a:spcAft>
                <a:spcPct val="0"/>
              </a:spcAft>
            </a:pPr>
            <a:r>
              <a:rPr lang="en-US" altLang="en-US" sz="3673" dirty="0">
                <a:solidFill>
                  <a:srgbClr val="FF0000"/>
                </a:solidFill>
                <a:ea typeface="PMingLiU" panose="02020500000000000000" pitchFamily="18" charset="-120"/>
                <a:cs typeface="Arial" panose="020B0604020202020204" pitchFamily="34" charset="0"/>
              </a:rPr>
              <a:t>M</a:t>
            </a:r>
            <a:r>
              <a:rPr lang="en-US" altLang="en-US" sz="2449" dirty="0">
                <a:solidFill>
                  <a:srgbClr val="000000"/>
                </a:solidFill>
                <a:ea typeface="PMingLiU" panose="02020500000000000000" pitchFamily="18" charset="-120"/>
                <a:cs typeface="Arial" panose="020B0604020202020204" pitchFamily="34" charset="0"/>
              </a:rPr>
              <a:t>ANAJEMEN	</a:t>
            </a:r>
            <a:r>
              <a:rPr lang="en-US" altLang="en-US" sz="2449" dirty="0" err="1">
                <a:solidFill>
                  <a:srgbClr val="000000"/>
                </a:solidFill>
                <a:ea typeface="PMingLiU" panose="02020500000000000000" pitchFamily="18" charset="-120"/>
                <a:cs typeface="Arial" panose="020B0604020202020204" pitchFamily="34" charset="0"/>
              </a:rPr>
              <a:t>Kesejalanan</a:t>
            </a:r>
            <a:r>
              <a:rPr lang="en-US" altLang="en-US" sz="2449" dirty="0">
                <a:solidFill>
                  <a:srgbClr val="000000"/>
                </a:solidFill>
                <a:ea typeface="PMingLiU" panose="02020500000000000000" pitchFamily="18" charset="-120"/>
                <a:cs typeface="Arial" panose="020B0604020202020204" pitchFamily="34" charset="0"/>
              </a:rPr>
              <a:t> </a:t>
            </a:r>
            <a:r>
              <a:rPr lang="en-US" altLang="en-US" sz="2449" dirty="0" err="1">
                <a:solidFill>
                  <a:srgbClr val="000000"/>
                </a:solidFill>
                <a:ea typeface="PMingLiU" panose="02020500000000000000" pitchFamily="18" charset="-120"/>
                <a:cs typeface="Arial" panose="020B0604020202020204" pitchFamily="34" charset="0"/>
              </a:rPr>
              <a:t>antara</a:t>
            </a:r>
            <a:r>
              <a:rPr lang="en-US" altLang="en-US" sz="2449" dirty="0">
                <a:solidFill>
                  <a:srgbClr val="000000"/>
                </a:solidFill>
                <a:ea typeface="PMingLiU" panose="02020500000000000000" pitchFamily="18" charset="-120"/>
                <a:cs typeface="Arial" panose="020B0604020202020204" pitchFamily="34" charset="0"/>
              </a:rPr>
              <a:t> </a:t>
            </a:r>
            <a:r>
              <a:rPr lang="en-US" altLang="en-US" sz="2449" dirty="0" err="1">
                <a:solidFill>
                  <a:srgbClr val="000000"/>
                </a:solidFill>
                <a:ea typeface="PMingLiU" panose="02020500000000000000" pitchFamily="18" charset="-120"/>
                <a:cs typeface="Arial" panose="020B0604020202020204" pitchFamily="34" charset="0"/>
              </a:rPr>
              <a:t>rencana</a:t>
            </a:r>
            <a:r>
              <a:rPr lang="en-US" altLang="en-US" sz="2449" dirty="0">
                <a:solidFill>
                  <a:srgbClr val="000000"/>
                </a:solidFill>
                <a:ea typeface="PMingLiU" panose="02020500000000000000" pitchFamily="18" charset="-120"/>
                <a:cs typeface="Arial" panose="020B0604020202020204" pitchFamily="34" charset="0"/>
              </a:rPr>
              <a:t> </a:t>
            </a:r>
            <a:r>
              <a:rPr lang="en-US" altLang="en-US" sz="2449" dirty="0" err="1">
                <a:solidFill>
                  <a:srgbClr val="000000"/>
                </a:solidFill>
                <a:ea typeface="PMingLiU" panose="02020500000000000000" pitchFamily="18" charset="-120"/>
                <a:cs typeface="Arial" panose="020B0604020202020204" pitchFamily="34" charset="0"/>
              </a:rPr>
              <a:t>dan</a:t>
            </a:r>
            <a:r>
              <a:rPr lang="en-US" altLang="en-US" sz="2449" dirty="0">
                <a:solidFill>
                  <a:srgbClr val="000000"/>
                </a:solidFill>
                <a:ea typeface="PMingLiU" panose="02020500000000000000" pitchFamily="18" charset="-120"/>
                <a:cs typeface="Arial" panose="020B0604020202020204" pitchFamily="34" charset="0"/>
              </a:rPr>
              <a:t> </a:t>
            </a:r>
            <a:r>
              <a:rPr lang="en-US" altLang="en-US" sz="2449" dirty="0" err="1">
                <a:solidFill>
                  <a:srgbClr val="000000"/>
                </a:solidFill>
                <a:ea typeface="PMingLiU" panose="02020500000000000000" pitchFamily="18" charset="-120"/>
                <a:cs typeface="Arial" panose="020B0604020202020204" pitchFamily="34" charset="0"/>
              </a:rPr>
              <a:t>aksi</a:t>
            </a:r>
            <a:endParaRPr lang="en-US" altLang="en-US" sz="2449" dirty="0">
              <a:solidFill>
                <a:srgbClr val="000000"/>
              </a:solidFill>
              <a:ea typeface="PMingLiU" panose="02020500000000000000" pitchFamily="18" charset="-120"/>
              <a:cs typeface="Arial" panose="020B0604020202020204" pitchFamily="34" charset="0"/>
            </a:endParaRPr>
          </a:p>
          <a:p>
            <a:pPr eaLnBrk="0" fontAlgn="base" hangingPunct="0">
              <a:spcBef>
                <a:spcPct val="0"/>
              </a:spcBef>
              <a:spcAft>
                <a:spcPct val="0"/>
              </a:spcAft>
            </a:pPr>
            <a:endParaRPr lang="en-US" altLang="en-US" sz="2449" dirty="0">
              <a:solidFill>
                <a:srgbClr val="000000"/>
              </a:solidFill>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10650473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573443"/>
                                        </p:tgtEl>
                                        <p:attrNameLst>
                                          <p:attrName>style.visibility</p:attrName>
                                        </p:attrNameLst>
                                      </p:cBhvr>
                                      <p:to>
                                        <p:strVal val="visible"/>
                                      </p:to>
                                    </p:set>
                                    <p:anim calcmode="lin" valueType="num">
                                      <p:cBhvr additive="base">
                                        <p:cTn id="11" dur="5000" fill="hold"/>
                                        <p:tgtEl>
                                          <p:spTgt spid="573443"/>
                                        </p:tgtEl>
                                        <p:attrNameLst>
                                          <p:attrName>ppt_x</p:attrName>
                                        </p:attrNameLst>
                                      </p:cBhvr>
                                      <p:tavLst>
                                        <p:tav tm="0">
                                          <p:val>
                                            <p:strVal val="#ppt_x"/>
                                          </p:val>
                                        </p:tav>
                                        <p:tav tm="100000">
                                          <p:val>
                                            <p:strVal val="#ppt_x"/>
                                          </p:val>
                                        </p:tav>
                                      </p:tavLst>
                                    </p:anim>
                                    <p:anim calcmode="lin" valueType="num">
                                      <p:cBhvr additive="base">
                                        <p:cTn id="12" dur="5000" fill="hold"/>
                                        <p:tgtEl>
                                          <p:spTgt spid="5734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autoUpdateAnimBg="0"/>
      <p:bldP spid="57344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707997" y="221751"/>
            <a:ext cx="3703192" cy="558760"/>
          </a:xfrm>
        </p:spPr>
        <p:txBody>
          <a:bodyPr vert="horz" wrap="square" lIns="93217" tIns="46610" rIns="93217" bIns="46610" numCol="1" anchor="t" anchorCtr="0" compatLnSpc="1">
            <a:prstTxWarp prst="textNoShape">
              <a:avLst/>
            </a:prstTxWarp>
            <a:spAutoFit/>
          </a:bodyPr>
          <a:lstStyle/>
          <a:p>
            <a:r>
              <a:rPr lang="en-US" altLang="id-ID" sz="2959" dirty="0"/>
              <a:t>THE WISDOM WAY</a:t>
            </a:r>
          </a:p>
        </p:txBody>
      </p:sp>
      <p:grpSp>
        <p:nvGrpSpPr>
          <p:cNvPr id="147459" name="Group 3"/>
          <p:cNvGrpSpPr>
            <a:grpSpLocks/>
          </p:cNvGrpSpPr>
          <p:nvPr/>
        </p:nvGrpSpPr>
        <p:grpSpPr bwMode="auto">
          <a:xfrm>
            <a:off x="228654" y="4724796"/>
            <a:ext cx="4114152" cy="1718307"/>
            <a:chOff x="144" y="2976"/>
            <a:chExt cx="2592" cy="1084"/>
          </a:xfrm>
        </p:grpSpPr>
        <p:sp>
          <p:nvSpPr>
            <p:cNvPr id="147482" name="AutoShape 4"/>
            <p:cNvSpPr>
              <a:spLocks noChangeArrowheads="1"/>
            </p:cNvSpPr>
            <p:nvPr/>
          </p:nvSpPr>
          <p:spPr bwMode="auto">
            <a:xfrm>
              <a:off x="144" y="2976"/>
              <a:ext cx="2592" cy="912"/>
            </a:xfrm>
            <a:prstGeom prst="irregularSeal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eaLnBrk="0" fontAlgn="base" hangingPunct="0">
                <a:spcBef>
                  <a:spcPct val="0"/>
                </a:spcBef>
                <a:spcAft>
                  <a:spcPct val="0"/>
                </a:spcAft>
              </a:pPr>
              <a:endParaRPr lang="id-ID" altLang="id-ID" sz="1632" b="0">
                <a:solidFill>
                  <a:srgbClr val="000000"/>
                </a:solidFill>
              </a:endParaRPr>
            </a:p>
          </p:txBody>
        </p:sp>
        <p:sp>
          <p:nvSpPr>
            <p:cNvPr id="147483" name="Text Box 5"/>
            <p:cNvSpPr txBox="1">
              <a:spLocks noChangeArrowheads="1"/>
            </p:cNvSpPr>
            <p:nvPr/>
          </p:nvSpPr>
          <p:spPr bwMode="auto">
            <a:xfrm>
              <a:off x="326" y="3456"/>
              <a:ext cx="1746" cy="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5" tIns="45676" rIns="91355" bIns="4567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algn="ctr" fontAlgn="base">
                <a:spcBef>
                  <a:spcPct val="0"/>
                </a:spcBef>
                <a:spcAft>
                  <a:spcPct val="0"/>
                </a:spcAft>
              </a:pPr>
              <a:r>
                <a:rPr lang="en-US" altLang="id-ID" sz="2755" b="1" dirty="0">
                  <a:solidFill>
                    <a:srgbClr val="000000"/>
                  </a:solidFill>
                  <a:latin typeface="Times New Roman" panose="02020603050405020304" pitchFamily="18" charset="0"/>
                </a:rPr>
                <a:t>Assess </a:t>
              </a:r>
            </a:p>
            <a:p>
              <a:pPr algn="ctr" fontAlgn="base">
                <a:spcBef>
                  <a:spcPct val="0"/>
                </a:spcBef>
                <a:spcAft>
                  <a:spcPct val="0"/>
                </a:spcAft>
              </a:pPr>
              <a:r>
                <a:rPr lang="en-US" altLang="id-ID" sz="2755" b="1" dirty="0">
                  <a:solidFill>
                    <a:srgbClr val="000000"/>
                  </a:solidFill>
                  <a:latin typeface="Times New Roman" panose="02020603050405020304" pitchFamily="18" charset="0"/>
                </a:rPr>
                <a:t>current situation</a:t>
              </a:r>
            </a:p>
          </p:txBody>
        </p:sp>
        <p:sp>
          <p:nvSpPr>
            <p:cNvPr id="147484" name="Text Box 6"/>
            <p:cNvSpPr txBox="1">
              <a:spLocks noChangeArrowheads="1"/>
            </p:cNvSpPr>
            <p:nvPr/>
          </p:nvSpPr>
          <p:spPr bwMode="auto">
            <a:xfrm>
              <a:off x="144" y="3552"/>
              <a:ext cx="264"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5" tIns="45676" rIns="91355" bIns="4567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fontAlgn="base">
                <a:spcBef>
                  <a:spcPct val="0"/>
                </a:spcBef>
                <a:spcAft>
                  <a:spcPct val="0"/>
                </a:spcAft>
              </a:pPr>
              <a:r>
                <a:rPr lang="en-US" altLang="id-ID" sz="3571" b="1" dirty="0">
                  <a:solidFill>
                    <a:srgbClr val="FF0000"/>
                  </a:solidFill>
                  <a:latin typeface="Times New Roman" panose="02020603050405020304" pitchFamily="18" charset="0"/>
                </a:rPr>
                <a:t>1</a:t>
              </a:r>
            </a:p>
          </p:txBody>
        </p:sp>
      </p:grpSp>
      <p:grpSp>
        <p:nvGrpSpPr>
          <p:cNvPr id="147460" name="Group 7"/>
          <p:cNvGrpSpPr>
            <a:grpSpLocks/>
          </p:cNvGrpSpPr>
          <p:nvPr/>
        </p:nvGrpSpPr>
        <p:grpSpPr bwMode="auto">
          <a:xfrm>
            <a:off x="1565422" y="2208585"/>
            <a:ext cx="6918260" cy="3145545"/>
            <a:chOff x="1392" y="1329"/>
            <a:chExt cx="4358" cy="1982"/>
          </a:xfrm>
        </p:grpSpPr>
        <p:pic>
          <p:nvPicPr>
            <p:cNvPr id="147477" name="Picture 8" descr="bd0497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2" y="1329"/>
              <a:ext cx="3648" cy="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78" name="Text Box 9"/>
            <p:cNvSpPr txBox="1">
              <a:spLocks noChangeArrowheads="1"/>
            </p:cNvSpPr>
            <p:nvPr/>
          </p:nvSpPr>
          <p:spPr bwMode="auto">
            <a:xfrm>
              <a:off x="4555" y="2084"/>
              <a:ext cx="1195"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5" tIns="45676" rIns="91355" bIns="4567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fontAlgn="base">
                <a:spcBef>
                  <a:spcPct val="0"/>
                </a:spcBef>
                <a:spcAft>
                  <a:spcPct val="0"/>
                </a:spcAft>
              </a:pPr>
              <a:r>
                <a:rPr lang="en-US" altLang="id-ID" sz="2755" b="1" dirty="0">
                  <a:solidFill>
                    <a:srgbClr val="000000"/>
                  </a:solidFill>
                  <a:latin typeface="Times New Roman" panose="02020603050405020304" pitchFamily="18" charset="0"/>
                </a:rPr>
                <a:t>Formulate </a:t>
              </a:r>
            </a:p>
            <a:p>
              <a:pPr fontAlgn="base">
                <a:spcBef>
                  <a:spcPct val="0"/>
                </a:spcBef>
                <a:spcAft>
                  <a:spcPct val="0"/>
                </a:spcAft>
              </a:pPr>
              <a:r>
                <a:rPr lang="en-US" altLang="id-ID" sz="2755" b="1" dirty="0">
                  <a:solidFill>
                    <a:srgbClr val="000000"/>
                  </a:solidFill>
                  <a:latin typeface="Times New Roman" panose="02020603050405020304" pitchFamily="18" charset="0"/>
                </a:rPr>
                <a:t>strategy</a:t>
              </a:r>
            </a:p>
          </p:txBody>
        </p:sp>
        <p:sp>
          <p:nvSpPr>
            <p:cNvPr id="147479" name="Text Box 10"/>
            <p:cNvSpPr txBox="1">
              <a:spLocks noChangeArrowheads="1"/>
            </p:cNvSpPr>
            <p:nvPr/>
          </p:nvSpPr>
          <p:spPr bwMode="auto">
            <a:xfrm>
              <a:off x="2771" y="2976"/>
              <a:ext cx="2331"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5" tIns="45676" rIns="91355" bIns="4567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algn="ctr" fontAlgn="base">
                <a:spcBef>
                  <a:spcPct val="0"/>
                </a:spcBef>
                <a:spcAft>
                  <a:spcPct val="0"/>
                </a:spcAft>
              </a:pPr>
              <a:r>
                <a:rPr lang="en-US" altLang="id-ID" sz="2755" b="1">
                  <a:solidFill>
                    <a:srgbClr val="000000"/>
                  </a:solidFill>
                  <a:latin typeface="Times New Roman" panose="02020603050405020304" pitchFamily="18" charset="0"/>
                </a:rPr>
                <a:t>Work Smart and Hard</a:t>
              </a:r>
            </a:p>
          </p:txBody>
        </p:sp>
        <p:sp>
          <p:nvSpPr>
            <p:cNvPr id="147480" name="Text Box 11"/>
            <p:cNvSpPr txBox="1">
              <a:spLocks noChangeArrowheads="1"/>
            </p:cNvSpPr>
            <p:nvPr/>
          </p:nvSpPr>
          <p:spPr bwMode="auto">
            <a:xfrm>
              <a:off x="4947" y="1823"/>
              <a:ext cx="247"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5" tIns="45676" rIns="91355" bIns="4567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fontAlgn="base">
                <a:spcBef>
                  <a:spcPct val="0"/>
                </a:spcBef>
                <a:spcAft>
                  <a:spcPct val="0"/>
                </a:spcAft>
              </a:pPr>
              <a:r>
                <a:rPr lang="en-US" altLang="id-ID" sz="3163" b="1" dirty="0">
                  <a:solidFill>
                    <a:srgbClr val="FF0000"/>
                  </a:solidFill>
                  <a:latin typeface="Times New Roman" panose="02020603050405020304" pitchFamily="18" charset="0"/>
                </a:rPr>
                <a:t>3</a:t>
              </a:r>
            </a:p>
          </p:txBody>
        </p:sp>
        <p:sp>
          <p:nvSpPr>
            <p:cNvPr id="147481" name="Text Box 12"/>
            <p:cNvSpPr txBox="1">
              <a:spLocks noChangeArrowheads="1"/>
            </p:cNvSpPr>
            <p:nvPr/>
          </p:nvSpPr>
          <p:spPr bwMode="auto">
            <a:xfrm>
              <a:off x="3782" y="2748"/>
              <a:ext cx="247"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5" tIns="45676" rIns="91355" bIns="4567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fontAlgn="base">
                <a:spcBef>
                  <a:spcPct val="0"/>
                </a:spcBef>
                <a:spcAft>
                  <a:spcPct val="0"/>
                </a:spcAft>
              </a:pPr>
              <a:r>
                <a:rPr lang="en-US" altLang="id-ID" sz="3163" b="1" dirty="0">
                  <a:solidFill>
                    <a:srgbClr val="FF0000"/>
                  </a:solidFill>
                  <a:latin typeface="Times New Roman" panose="02020603050405020304" pitchFamily="18" charset="0"/>
                </a:rPr>
                <a:t>5</a:t>
              </a:r>
            </a:p>
          </p:txBody>
        </p:sp>
      </p:grpSp>
      <p:grpSp>
        <p:nvGrpSpPr>
          <p:cNvPr id="147461" name="Group 13"/>
          <p:cNvGrpSpPr>
            <a:grpSpLocks/>
          </p:cNvGrpSpPr>
          <p:nvPr/>
        </p:nvGrpSpPr>
        <p:grpSpPr bwMode="auto">
          <a:xfrm>
            <a:off x="3809910" y="761281"/>
            <a:ext cx="5333821" cy="3811260"/>
            <a:chOff x="2400" y="480"/>
            <a:chExt cx="3360" cy="2400"/>
          </a:xfrm>
        </p:grpSpPr>
        <p:sp>
          <p:nvSpPr>
            <p:cNvPr id="147473" name="Text Box 14"/>
            <p:cNvSpPr txBox="1">
              <a:spLocks noChangeArrowheads="1"/>
            </p:cNvSpPr>
            <p:nvPr/>
          </p:nvSpPr>
          <p:spPr bwMode="auto">
            <a:xfrm>
              <a:off x="3466" y="621"/>
              <a:ext cx="1195"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5" tIns="45676" rIns="91355" bIns="4567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fontAlgn="base">
                <a:spcBef>
                  <a:spcPct val="0"/>
                </a:spcBef>
                <a:spcAft>
                  <a:spcPct val="0"/>
                </a:spcAft>
              </a:pPr>
              <a:r>
                <a:rPr lang="en-US" altLang="id-ID" sz="2755" b="1" dirty="0">
                  <a:solidFill>
                    <a:srgbClr val="000000"/>
                  </a:solidFill>
                  <a:latin typeface="Times New Roman" panose="02020603050405020304" pitchFamily="18" charset="0"/>
                </a:rPr>
                <a:t>Determine </a:t>
              </a:r>
            </a:p>
            <a:p>
              <a:pPr fontAlgn="base">
                <a:spcBef>
                  <a:spcPct val="0"/>
                </a:spcBef>
                <a:spcAft>
                  <a:spcPct val="0"/>
                </a:spcAft>
              </a:pPr>
              <a:r>
                <a:rPr lang="en-US" altLang="id-ID" sz="2755" b="1" dirty="0">
                  <a:solidFill>
                    <a:srgbClr val="000000"/>
                  </a:solidFill>
                  <a:latin typeface="Times New Roman" panose="02020603050405020304" pitchFamily="18" charset="0"/>
                </a:rPr>
                <a:t>Objectives</a:t>
              </a:r>
            </a:p>
          </p:txBody>
        </p:sp>
        <p:sp>
          <p:nvSpPr>
            <p:cNvPr id="272399" name="AutoShape 15"/>
            <p:cNvSpPr>
              <a:spLocks noChangeArrowheads="1"/>
            </p:cNvSpPr>
            <p:nvPr/>
          </p:nvSpPr>
          <p:spPr bwMode="blackWhite">
            <a:xfrm>
              <a:off x="4512" y="480"/>
              <a:ext cx="1248" cy="1056"/>
            </a:xfrm>
            <a:prstGeom prst="star32">
              <a:avLst>
                <a:gd name="adj" fmla="val 37500"/>
              </a:avLst>
            </a:prstGeom>
            <a:gradFill rotWithShape="0">
              <a:gsLst>
                <a:gs pos="0">
                  <a:schemeClr val="hlink"/>
                </a:gs>
                <a:gs pos="100000">
                  <a:schemeClr val="hlink">
                    <a:gamma/>
                    <a:shade val="0"/>
                    <a:invGamma/>
                  </a:schemeClr>
                </a:gs>
              </a:gsLst>
              <a:path path="shape">
                <a:fillToRect l="50000" t="50000" r="50000" b="50000"/>
              </a:path>
            </a:gra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99190" dir="3011666" algn="ctr" rotWithShape="0">
                      <a:schemeClr val="bg2"/>
                    </a:outerShdw>
                  </a:effectLst>
                </a14:hiddenEffects>
              </a:ext>
            </a:extLst>
          </p:spPr>
          <p:txBody>
            <a:bodyPr lIns="91355" tIns="45676" rIns="91355" bIns="45676" anchor="ctr"/>
            <a:lstStyle>
              <a:lvl1pPr algn="l" defTabSz="895350">
                <a:defRPr sz="2400">
                  <a:solidFill>
                    <a:schemeClr val="tx1"/>
                  </a:solidFill>
                  <a:latin typeface="Arial" panose="020B0604020202020204" pitchFamily="34" charset="0"/>
                </a:defRPr>
              </a:lvl1pPr>
              <a:lvl2pPr marL="447675" algn="l" defTabSz="895350">
                <a:defRPr sz="2400">
                  <a:solidFill>
                    <a:schemeClr val="tx1"/>
                  </a:solidFill>
                  <a:latin typeface="Arial" panose="020B0604020202020204" pitchFamily="34" charset="0"/>
                </a:defRPr>
              </a:lvl2pPr>
              <a:lvl3pPr marL="895350" algn="l" defTabSz="895350">
                <a:defRPr sz="2400">
                  <a:solidFill>
                    <a:schemeClr val="tx1"/>
                  </a:solidFill>
                  <a:latin typeface="Arial" panose="020B0604020202020204" pitchFamily="34" charset="0"/>
                </a:defRPr>
              </a:lvl3pPr>
              <a:lvl4pPr marL="1344613" algn="l" defTabSz="895350">
                <a:defRPr sz="2400">
                  <a:solidFill>
                    <a:schemeClr val="tx1"/>
                  </a:solidFill>
                  <a:latin typeface="Arial" panose="020B0604020202020204" pitchFamily="34" charset="0"/>
                </a:defRPr>
              </a:lvl4pPr>
              <a:lvl5pPr marL="1792288" algn="l" defTabSz="895350">
                <a:defRPr sz="2400">
                  <a:solidFill>
                    <a:schemeClr val="tx1"/>
                  </a:solidFill>
                  <a:latin typeface="Arial" panose="020B0604020202020204" pitchFamily="34" charset="0"/>
                </a:defRPr>
              </a:lvl5pPr>
              <a:lvl6pPr marL="2249488" defTabSz="895350" eaLnBrk="0" fontAlgn="base" hangingPunct="0">
                <a:spcBef>
                  <a:spcPct val="0"/>
                </a:spcBef>
                <a:spcAft>
                  <a:spcPct val="0"/>
                </a:spcAft>
                <a:defRPr sz="2400">
                  <a:solidFill>
                    <a:schemeClr val="tx1"/>
                  </a:solidFill>
                  <a:latin typeface="Arial" panose="020B0604020202020204" pitchFamily="34" charset="0"/>
                </a:defRPr>
              </a:lvl6pPr>
              <a:lvl7pPr marL="2706688" defTabSz="895350" eaLnBrk="0" fontAlgn="base" hangingPunct="0">
                <a:spcBef>
                  <a:spcPct val="0"/>
                </a:spcBef>
                <a:spcAft>
                  <a:spcPct val="0"/>
                </a:spcAft>
                <a:defRPr sz="2400">
                  <a:solidFill>
                    <a:schemeClr val="tx1"/>
                  </a:solidFill>
                  <a:latin typeface="Arial" panose="020B0604020202020204" pitchFamily="34" charset="0"/>
                </a:defRPr>
              </a:lvl7pPr>
              <a:lvl8pPr marL="3163888" defTabSz="895350" eaLnBrk="0" fontAlgn="base" hangingPunct="0">
                <a:spcBef>
                  <a:spcPct val="0"/>
                </a:spcBef>
                <a:spcAft>
                  <a:spcPct val="0"/>
                </a:spcAft>
                <a:defRPr sz="2400">
                  <a:solidFill>
                    <a:schemeClr val="tx1"/>
                  </a:solidFill>
                  <a:latin typeface="Arial" panose="020B0604020202020204" pitchFamily="34" charset="0"/>
                </a:defRPr>
              </a:lvl8pPr>
              <a:lvl9pPr marL="3621088" defTabSz="895350" eaLnBrk="0" fontAlgn="base" hangingPunct="0">
                <a:spcBef>
                  <a:spcPct val="0"/>
                </a:spcBef>
                <a:spcAft>
                  <a:spcPct val="0"/>
                </a:spcAft>
                <a:defRPr sz="2400">
                  <a:solidFill>
                    <a:schemeClr val="tx1"/>
                  </a:solidFill>
                  <a:latin typeface="Arial" panose="020B0604020202020204" pitchFamily="34" charset="0"/>
                </a:defRPr>
              </a:lvl9pPr>
            </a:lstStyle>
            <a:p>
              <a:pPr algn="ctr" eaLnBrk="0" fontAlgn="base" hangingPunct="0">
                <a:spcBef>
                  <a:spcPct val="0"/>
                </a:spcBef>
                <a:spcAft>
                  <a:spcPct val="0"/>
                </a:spcAft>
                <a:defRPr/>
              </a:pPr>
              <a:endParaRPr lang="fr-FR" altLang="id-ID" sz="1837" b="1">
                <a:solidFill>
                  <a:srgbClr val="000000"/>
                </a:solidFill>
              </a:endParaRPr>
            </a:p>
          </p:txBody>
        </p:sp>
        <p:sp>
          <p:nvSpPr>
            <p:cNvPr id="147475" name="Text Box 16"/>
            <p:cNvSpPr txBox="1">
              <a:spLocks noChangeArrowheads="1"/>
            </p:cNvSpPr>
            <p:nvPr/>
          </p:nvSpPr>
          <p:spPr bwMode="auto">
            <a:xfrm>
              <a:off x="3283" y="679"/>
              <a:ext cx="247"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5" tIns="45676" rIns="91355" bIns="4567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fontAlgn="base">
                <a:spcBef>
                  <a:spcPct val="0"/>
                </a:spcBef>
                <a:spcAft>
                  <a:spcPct val="0"/>
                </a:spcAft>
              </a:pPr>
              <a:r>
                <a:rPr lang="en-US" altLang="id-ID" sz="3163" b="1" dirty="0">
                  <a:solidFill>
                    <a:srgbClr val="FF0000"/>
                  </a:solidFill>
                  <a:latin typeface="Times New Roman" panose="02020603050405020304" pitchFamily="18" charset="0"/>
                </a:rPr>
                <a:t>2</a:t>
              </a:r>
            </a:p>
          </p:txBody>
        </p:sp>
        <p:graphicFrame>
          <p:nvGraphicFramePr>
            <p:cNvPr id="147476" name="Object 17"/>
            <p:cNvGraphicFramePr>
              <a:graphicFrameLocks noChangeAspect="1"/>
            </p:cNvGraphicFramePr>
            <p:nvPr/>
          </p:nvGraphicFramePr>
          <p:xfrm>
            <a:off x="2400" y="1799"/>
            <a:ext cx="723" cy="1081"/>
          </p:xfrm>
          <a:graphic>
            <a:graphicData uri="http://schemas.openxmlformats.org/presentationml/2006/ole">
              <mc:AlternateContent xmlns:mc="http://schemas.openxmlformats.org/markup-compatibility/2006">
                <mc:Choice xmlns:v="urn:schemas-microsoft-com:vml" Requires="v">
                  <p:oleObj spid="_x0000_s1040" name="Clip" r:id="rId4" imgW="3032125" imgH="4533900" progId="MS_ClipArt_Gallery.2">
                    <p:embed/>
                  </p:oleObj>
                </mc:Choice>
                <mc:Fallback>
                  <p:oleObj name="Clip" r:id="rId4" imgW="3032125" imgH="45339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1799"/>
                          <a:ext cx="723" cy="1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47462" name="Object 18"/>
          <p:cNvGraphicFramePr>
            <a:graphicFrameLocks/>
          </p:cNvGraphicFramePr>
          <p:nvPr/>
        </p:nvGraphicFramePr>
        <p:xfrm>
          <a:off x="270" y="1371925"/>
          <a:ext cx="2468491" cy="2654761"/>
        </p:xfrm>
        <a:graphic>
          <a:graphicData uri="http://schemas.openxmlformats.org/presentationml/2006/ole">
            <mc:AlternateContent xmlns:mc="http://schemas.openxmlformats.org/markup-compatibility/2006">
              <mc:Choice xmlns:v="urn:schemas-microsoft-com:vml" Requires="v">
                <p:oleObj spid="_x0000_s1041" name="Clip" r:id="rId6" imgW="3403997" imgH="3659386" progId="MS_ClipArt_Gallery.2">
                  <p:embed/>
                </p:oleObj>
              </mc:Choice>
              <mc:Fallback>
                <p:oleObj name="Clip" r:id="rId6" imgW="3403997" imgH="3659386"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 y="1371925"/>
                        <a:ext cx="2468491" cy="2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63" name="Text Box 19"/>
          <p:cNvSpPr txBox="1">
            <a:spLocks noChangeArrowheads="1"/>
          </p:cNvSpPr>
          <p:nvPr/>
        </p:nvSpPr>
        <p:spPr bwMode="auto">
          <a:xfrm>
            <a:off x="595172" y="735163"/>
            <a:ext cx="214259" cy="51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0" fontAlgn="base" hangingPunct="0">
              <a:spcBef>
                <a:spcPct val="0"/>
              </a:spcBef>
              <a:spcAft>
                <a:spcPct val="0"/>
              </a:spcAft>
            </a:pPr>
            <a:r>
              <a:rPr lang="en-US" altLang="id-ID" sz="3265" dirty="0">
                <a:solidFill>
                  <a:srgbClr val="FF0000"/>
                </a:solidFill>
                <a:latin typeface="Times New Roman" panose="02020603050405020304" pitchFamily="18" charset="0"/>
              </a:rPr>
              <a:t>6</a:t>
            </a:r>
          </a:p>
        </p:txBody>
      </p:sp>
      <p:sp>
        <p:nvSpPr>
          <p:cNvPr id="147464" name="Text Box 20"/>
          <p:cNvSpPr txBox="1">
            <a:spLocks noChangeArrowheads="1"/>
          </p:cNvSpPr>
          <p:nvPr/>
        </p:nvSpPr>
        <p:spPr bwMode="auto">
          <a:xfrm>
            <a:off x="1014412" y="529609"/>
            <a:ext cx="1907066" cy="134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0" fontAlgn="base" hangingPunct="0">
              <a:spcBef>
                <a:spcPct val="0"/>
              </a:spcBef>
              <a:spcAft>
                <a:spcPct val="0"/>
              </a:spcAft>
            </a:pPr>
            <a:r>
              <a:rPr lang="en-US" altLang="id-ID" sz="2857" dirty="0">
                <a:solidFill>
                  <a:srgbClr val="000000"/>
                </a:solidFill>
                <a:latin typeface="Times New Roman" panose="02020603050405020304" pitchFamily="18" charset="0"/>
              </a:rPr>
              <a:t>Meter</a:t>
            </a:r>
          </a:p>
          <a:p>
            <a:pPr eaLnBrk="0" fontAlgn="base" hangingPunct="0">
              <a:spcBef>
                <a:spcPct val="0"/>
              </a:spcBef>
              <a:spcAft>
                <a:spcPct val="0"/>
              </a:spcAft>
            </a:pPr>
            <a:r>
              <a:rPr lang="en-US" altLang="id-ID" sz="2857" dirty="0">
                <a:solidFill>
                  <a:srgbClr val="000000"/>
                </a:solidFill>
                <a:latin typeface="Times New Roman" panose="02020603050405020304" pitchFamily="18" charset="0"/>
              </a:rPr>
              <a:t>Monitor</a:t>
            </a:r>
          </a:p>
          <a:p>
            <a:pPr eaLnBrk="0" fontAlgn="base" hangingPunct="0">
              <a:spcBef>
                <a:spcPct val="0"/>
              </a:spcBef>
              <a:spcAft>
                <a:spcPct val="0"/>
              </a:spcAft>
            </a:pPr>
            <a:r>
              <a:rPr lang="en-US" altLang="id-ID" sz="2857" dirty="0" err="1">
                <a:solidFill>
                  <a:srgbClr val="000000"/>
                </a:solidFill>
                <a:latin typeface="Times New Roman" panose="02020603050405020304" pitchFamily="18" charset="0"/>
              </a:rPr>
              <a:t>Manajemen</a:t>
            </a:r>
            <a:endParaRPr lang="en-US" altLang="id-ID" sz="2857" dirty="0">
              <a:solidFill>
                <a:srgbClr val="000000"/>
              </a:solidFill>
              <a:latin typeface="Times New Roman" panose="02020603050405020304" pitchFamily="18" charset="0"/>
            </a:endParaRPr>
          </a:p>
        </p:txBody>
      </p:sp>
      <p:sp>
        <p:nvSpPr>
          <p:cNvPr id="147465" name="Text Box 21"/>
          <p:cNvSpPr txBox="1">
            <a:spLocks noChangeArrowheads="1"/>
          </p:cNvSpPr>
          <p:nvPr/>
        </p:nvSpPr>
        <p:spPr bwMode="auto">
          <a:xfrm>
            <a:off x="3200187" y="1804731"/>
            <a:ext cx="186454" cy="44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0" fontAlgn="base" hangingPunct="0">
              <a:spcBef>
                <a:spcPct val="0"/>
              </a:spcBef>
              <a:spcAft>
                <a:spcPct val="0"/>
              </a:spcAft>
            </a:pPr>
            <a:r>
              <a:rPr lang="en-US" altLang="id-ID" sz="2857" dirty="0">
                <a:solidFill>
                  <a:srgbClr val="FF0000"/>
                </a:solidFill>
                <a:latin typeface="Times New Roman" panose="02020603050405020304" pitchFamily="18" charset="0"/>
              </a:rPr>
              <a:t>4</a:t>
            </a:r>
          </a:p>
        </p:txBody>
      </p:sp>
      <p:sp>
        <p:nvSpPr>
          <p:cNvPr id="147466" name="Text Box 22"/>
          <p:cNvSpPr txBox="1">
            <a:spLocks noChangeArrowheads="1"/>
          </p:cNvSpPr>
          <p:nvPr/>
        </p:nvSpPr>
        <p:spPr bwMode="auto">
          <a:xfrm>
            <a:off x="2734400" y="2266024"/>
            <a:ext cx="1472007" cy="44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0" fontAlgn="base" hangingPunct="0">
              <a:spcBef>
                <a:spcPct val="0"/>
              </a:spcBef>
              <a:spcAft>
                <a:spcPct val="0"/>
              </a:spcAft>
            </a:pPr>
            <a:r>
              <a:rPr lang="en-US" altLang="id-ID" sz="2857">
                <a:solidFill>
                  <a:srgbClr val="000000"/>
                </a:solidFill>
                <a:latin typeface="Times New Roman" panose="02020603050405020304" pitchFamily="18" charset="0"/>
              </a:rPr>
              <a:t>Learning</a:t>
            </a:r>
          </a:p>
        </p:txBody>
      </p:sp>
      <p:sp>
        <p:nvSpPr>
          <p:cNvPr id="272407" name="Text Box 23"/>
          <p:cNvSpPr txBox="1">
            <a:spLocks noChangeArrowheads="1"/>
          </p:cNvSpPr>
          <p:nvPr/>
        </p:nvSpPr>
        <p:spPr bwMode="auto">
          <a:xfrm>
            <a:off x="1049906" y="4504249"/>
            <a:ext cx="1053015" cy="113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3" tIns="45686" rIns="91373" bIns="4568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algn="ctr" fontAlgn="base">
              <a:spcBef>
                <a:spcPct val="0"/>
              </a:spcBef>
              <a:spcAft>
                <a:spcPct val="0"/>
              </a:spcAft>
            </a:pPr>
            <a:r>
              <a:rPr lang="en-US" altLang="id-ID" sz="6632" b="1" dirty="0">
                <a:solidFill>
                  <a:srgbClr val="C00000"/>
                </a:solidFill>
                <a:effectLst>
                  <a:outerShdw blurRad="38100" dist="38100" dir="2700000" algn="tl">
                    <a:srgbClr val="000000">
                      <a:alpha val="43137"/>
                    </a:srgbClr>
                  </a:outerShdw>
                </a:effectLst>
                <a:latin typeface="Times New Roman" panose="02020603050405020304" pitchFamily="18" charset="0"/>
              </a:rPr>
              <a:t>W</a:t>
            </a:r>
          </a:p>
        </p:txBody>
      </p:sp>
      <p:sp>
        <p:nvSpPr>
          <p:cNvPr id="272408" name="Text Box 24"/>
          <p:cNvSpPr txBox="1">
            <a:spLocks noChangeArrowheads="1"/>
          </p:cNvSpPr>
          <p:nvPr/>
        </p:nvSpPr>
        <p:spPr bwMode="auto">
          <a:xfrm>
            <a:off x="7918610" y="898438"/>
            <a:ext cx="521457" cy="113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3" tIns="45686" rIns="91373" bIns="4568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algn="ctr" fontAlgn="base">
              <a:spcBef>
                <a:spcPct val="0"/>
              </a:spcBef>
              <a:spcAft>
                <a:spcPct val="0"/>
              </a:spcAft>
            </a:pPr>
            <a:r>
              <a:rPr lang="en-US" altLang="id-ID" sz="6632" b="1" dirty="0">
                <a:solidFill>
                  <a:srgbClr val="C00000"/>
                </a:solidFill>
                <a:effectLst>
                  <a:outerShdw blurRad="38100" dist="38100" dir="2700000" algn="tl">
                    <a:srgbClr val="000000">
                      <a:alpha val="43137"/>
                    </a:srgbClr>
                  </a:outerShdw>
                </a:effectLst>
                <a:latin typeface="Times New Roman" panose="02020603050405020304" pitchFamily="18" charset="0"/>
              </a:rPr>
              <a:t>I</a:t>
            </a:r>
          </a:p>
        </p:txBody>
      </p:sp>
      <p:sp>
        <p:nvSpPr>
          <p:cNvPr id="272409" name="Text Box 25"/>
          <p:cNvSpPr txBox="1">
            <a:spLocks noChangeArrowheads="1"/>
          </p:cNvSpPr>
          <p:nvPr/>
        </p:nvSpPr>
        <p:spPr bwMode="auto">
          <a:xfrm>
            <a:off x="6018874" y="3298892"/>
            <a:ext cx="667022" cy="113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3" tIns="45686" rIns="91373" bIns="4568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algn="ctr" fontAlgn="base">
              <a:spcBef>
                <a:spcPct val="0"/>
              </a:spcBef>
              <a:spcAft>
                <a:spcPct val="0"/>
              </a:spcAft>
            </a:pPr>
            <a:r>
              <a:rPr lang="en-US" altLang="id-ID" sz="6632" b="1" dirty="0">
                <a:solidFill>
                  <a:srgbClr val="C00000"/>
                </a:solidFill>
                <a:effectLst>
                  <a:outerShdw blurRad="38100" dist="38100" dir="2700000" algn="tl">
                    <a:srgbClr val="000000">
                      <a:alpha val="43137"/>
                    </a:srgbClr>
                  </a:outerShdw>
                </a:effectLst>
                <a:latin typeface="Times New Roman" panose="02020603050405020304" pitchFamily="18" charset="0"/>
              </a:rPr>
              <a:t>S</a:t>
            </a:r>
          </a:p>
        </p:txBody>
      </p:sp>
      <p:sp>
        <p:nvSpPr>
          <p:cNvPr id="272410" name="Text Box 26"/>
          <p:cNvSpPr txBox="1">
            <a:spLocks noChangeArrowheads="1"/>
          </p:cNvSpPr>
          <p:nvPr/>
        </p:nvSpPr>
        <p:spPr bwMode="auto">
          <a:xfrm>
            <a:off x="3426480" y="1325664"/>
            <a:ext cx="810952" cy="113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3" tIns="45686" rIns="91373" bIns="4568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algn="ctr" fontAlgn="base">
              <a:spcBef>
                <a:spcPct val="0"/>
              </a:spcBef>
              <a:spcAft>
                <a:spcPct val="0"/>
              </a:spcAft>
            </a:pPr>
            <a:r>
              <a:rPr lang="en-US" altLang="id-ID" sz="6632" b="1" dirty="0">
                <a:solidFill>
                  <a:srgbClr val="C00000"/>
                </a:solidFill>
                <a:latin typeface="Times New Roman" panose="02020603050405020304" pitchFamily="18" charset="0"/>
              </a:rPr>
              <a:t>D</a:t>
            </a:r>
          </a:p>
        </p:txBody>
      </p:sp>
      <p:sp>
        <p:nvSpPr>
          <p:cNvPr id="272411" name="Text Box 27"/>
          <p:cNvSpPr txBox="1">
            <a:spLocks noChangeArrowheads="1"/>
          </p:cNvSpPr>
          <p:nvPr/>
        </p:nvSpPr>
        <p:spPr bwMode="auto">
          <a:xfrm>
            <a:off x="5551169" y="5181566"/>
            <a:ext cx="860019" cy="113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3" tIns="45686" rIns="91373" bIns="4568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algn="ctr" fontAlgn="base">
              <a:spcBef>
                <a:spcPct val="0"/>
              </a:spcBef>
              <a:spcAft>
                <a:spcPct val="0"/>
              </a:spcAft>
            </a:pPr>
            <a:r>
              <a:rPr lang="en-US" altLang="id-ID" sz="6632" b="1" dirty="0">
                <a:solidFill>
                  <a:srgbClr val="C00000"/>
                </a:solidFill>
                <a:latin typeface="Times New Roman" panose="02020603050405020304" pitchFamily="18" charset="0"/>
              </a:rPr>
              <a:t>O</a:t>
            </a:r>
          </a:p>
        </p:txBody>
      </p:sp>
      <p:sp>
        <p:nvSpPr>
          <p:cNvPr id="272412" name="Text Box 28"/>
          <p:cNvSpPr txBox="1">
            <a:spLocks noChangeArrowheads="1"/>
          </p:cNvSpPr>
          <p:nvPr/>
        </p:nvSpPr>
        <p:spPr bwMode="auto">
          <a:xfrm>
            <a:off x="861307" y="2289088"/>
            <a:ext cx="1003948" cy="113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3" tIns="45686" rIns="91373" bIns="45686">
            <a:spAutoFit/>
          </a:bodyPr>
          <a:lstStyle>
            <a:lvl1pPr defTabSz="895350">
              <a:defRPr sz="1600">
                <a:solidFill>
                  <a:schemeClr val="tx1"/>
                </a:solidFill>
                <a:latin typeface="Arial" panose="020B0604020202020204" pitchFamily="34" charset="0"/>
              </a:defRPr>
            </a:lvl1pPr>
            <a:lvl2pPr marL="447675" indent="-131763" defTabSz="895350">
              <a:buSzPct val="120000"/>
              <a:buChar char="•"/>
              <a:defRPr sz="1600">
                <a:solidFill>
                  <a:schemeClr val="tx1"/>
                </a:solidFill>
                <a:latin typeface="Arial" panose="020B0604020202020204" pitchFamily="34" charset="0"/>
              </a:defRPr>
            </a:lvl2pPr>
            <a:lvl3pPr marL="895350" indent="-158750" defTabSz="895350">
              <a:buChar char="–"/>
              <a:defRPr sz="1600">
                <a:solidFill>
                  <a:schemeClr val="tx1"/>
                </a:solidFill>
                <a:latin typeface="Arial" panose="020B0604020202020204" pitchFamily="34" charset="0"/>
              </a:defRPr>
            </a:lvl3pPr>
            <a:lvl4pPr marL="1344613" indent="-131763" defTabSz="895350">
              <a:buSzPct val="89000"/>
              <a:buChar char="•"/>
              <a:defRPr sz="1600">
                <a:solidFill>
                  <a:schemeClr val="tx1"/>
                </a:solidFill>
                <a:latin typeface="Arial" panose="020B0604020202020204" pitchFamily="34" charset="0"/>
              </a:defRPr>
            </a:lvl4pPr>
            <a:lvl5pPr marL="1792288" indent="-158750" defTabSz="895350">
              <a:buSzPct val="75000"/>
              <a:buChar char="–"/>
              <a:defRPr sz="1600">
                <a:solidFill>
                  <a:schemeClr val="tx1"/>
                </a:solidFill>
                <a:latin typeface="Arial" panose="020B0604020202020204" pitchFamily="34" charset="0"/>
              </a:defRPr>
            </a:lvl5pPr>
            <a:lvl6pPr marL="22494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6pPr>
            <a:lvl7pPr marL="27066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7pPr>
            <a:lvl8pPr marL="31638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8pPr>
            <a:lvl9pPr marL="3621088" indent="-158750" defTabSz="895350" eaLnBrk="0" fontAlgn="base" hangingPunct="0">
              <a:spcBef>
                <a:spcPct val="0"/>
              </a:spcBef>
              <a:spcAft>
                <a:spcPct val="0"/>
              </a:spcAft>
              <a:buSzPct val="75000"/>
              <a:buChar char="–"/>
              <a:defRPr sz="1600">
                <a:solidFill>
                  <a:schemeClr val="tx1"/>
                </a:solidFill>
                <a:latin typeface="Arial" panose="020B0604020202020204" pitchFamily="34" charset="0"/>
              </a:defRPr>
            </a:lvl9pPr>
          </a:lstStyle>
          <a:p>
            <a:pPr algn="ctr" fontAlgn="base">
              <a:spcBef>
                <a:spcPct val="0"/>
              </a:spcBef>
              <a:spcAft>
                <a:spcPct val="0"/>
              </a:spcAft>
            </a:pPr>
            <a:r>
              <a:rPr lang="en-US" altLang="id-ID" sz="6632" b="1" dirty="0">
                <a:solidFill>
                  <a:srgbClr val="C00000"/>
                </a:solidFill>
                <a:latin typeface="Times New Roman" panose="02020603050405020304" pitchFamily="18" charset="0"/>
              </a:rPr>
              <a:t>M</a:t>
            </a:r>
          </a:p>
        </p:txBody>
      </p:sp>
    </p:spTree>
    <p:extLst>
      <p:ext uri="{BB962C8B-B14F-4D97-AF65-F5344CB8AC3E}">
        <p14:creationId xmlns:p14="http://schemas.microsoft.com/office/powerpoint/2010/main" val="40285149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2407"/>
                                        </p:tgtEl>
                                        <p:attrNameLst>
                                          <p:attrName>style.visibility</p:attrName>
                                        </p:attrNameLst>
                                      </p:cBhvr>
                                      <p:to>
                                        <p:strVal val="visible"/>
                                      </p:to>
                                    </p:set>
                                    <p:animEffect transition="in" filter="barn(inVertical)">
                                      <p:cBhvr>
                                        <p:cTn id="7" dur="500"/>
                                        <p:tgtEl>
                                          <p:spTgt spid="2724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2408"/>
                                        </p:tgtEl>
                                        <p:attrNameLst>
                                          <p:attrName>style.visibility</p:attrName>
                                        </p:attrNameLst>
                                      </p:cBhvr>
                                      <p:to>
                                        <p:strVal val="visible"/>
                                      </p:to>
                                    </p:set>
                                    <p:animEffect transition="in" filter="barn(inVertical)">
                                      <p:cBhvr>
                                        <p:cTn id="12" dur="500"/>
                                        <p:tgtEl>
                                          <p:spTgt spid="2724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2409"/>
                                        </p:tgtEl>
                                        <p:attrNameLst>
                                          <p:attrName>style.visibility</p:attrName>
                                        </p:attrNameLst>
                                      </p:cBhvr>
                                      <p:to>
                                        <p:strVal val="visible"/>
                                      </p:to>
                                    </p:set>
                                    <p:animEffect transition="in" filter="wipe(down)">
                                      <p:cBhvr>
                                        <p:cTn id="17" dur="500"/>
                                        <p:tgtEl>
                                          <p:spTgt spid="27240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241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2411"/>
                                        </p:tgtEl>
                                        <p:attrNameLst>
                                          <p:attrName>style.visibility</p:attrName>
                                        </p:attrNameLst>
                                      </p:cBhvr>
                                      <p:to>
                                        <p:strVal val="visible"/>
                                      </p:to>
                                    </p:set>
                                    <p:animEffect transition="in" filter="barn(inVertical)">
                                      <p:cBhvr>
                                        <p:cTn id="26" dur="500"/>
                                        <p:tgtEl>
                                          <p:spTgt spid="2724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2412"/>
                                        </p:tgtEl>
                                        <p:attrNameLst>
                                          <p:attrName>style.visibility</p:attrName>
                                        </p:attrNameLst>
                                      </p:cBhvr>
                                      <p:to>
                                        <p:strVal val="visible"/>
                                      </p:to>
                                    </p:set>
                                  </p:childTnLst>
                                </p:cTn>
                              </p:par>
                              <p:par>
                                <p:cTn id="31" presetID="16" presetClass="entr" presetSubtype="21" fill="hold" nodeType="withEffect">
                                  <p:stCondLst>
                                    <p:cond delay="0"/>
                                  </p:stCondLst>
                                  <p:childTnLst>
                                    <p:set>
                                      <p:cBhvr>
                                        <p:cTn id="32" dur="1" fill="hold">
                                          <p:stCondLst>
                                            <p:cond delay="0"/>
                                          </p:stCondLst>
                                        </p:cTn>
                                        <p:tgtEl>
                                          <p:spTgt spid="147459"/>
                                        </p:tgtEl>
                                        <p:attrNameLst>
                                          <p:attrName>style.visibility</p:attrName>
                                        </p:attrNameLst>
                                      </p:cBhvr>
                                      <p:to>
                                        <p:strVal val="visible"/>
                                      </p:to>
                                    </p:set>
                                    <p:animEffect transition="in" filter="barn(inVertical)">
                                      <p:cBhvr>
                                        <p:cTn id="33" dur="500"/>
                                        <p:tgtEl>
                                          <p:spTgt spid="147459"/>
                                        </p:tgtEl>
                                      </p:cBhvr>
                                    </p:animEffect>
                                  </p:childTnLst>
                                </p:cTn>
                              </p:par>
                              <p:par>
                                <p:cTn id="34" presetID="16" presetClass="entr" presetSubtype="21" fill="hold" nodeType="withEffect">
                                  <p:stCondLst>
                                    <p:cond delay="0"/>
                                  </p:stCondLst>
                                  <p:childTnLst>
                                    <p:set>
                                      <p:cBhvr>
                                        <p:cTn id="35" dur="1" fill="hold">
                                          <p:stCondLst>
                                            <p:cond delay="0"/>
                                          </p:stCondLst>
                                        </p:cTn>
                                        <p:tgtEl>
                                          <p:spTgt spid="147461"/>
                                        </p:tgtEl>
                                        <p:attrNameLst>
                                          <p:attrName>style.visibility</p:attrName>
                                        </p:attrNameLst>
                                      </p:cBhvr>
                                      <p:to>
                                        <p:strVal val="visible"/>
                                      </p:to>
                                    </p:set>
                                    <p:animEffect transition="in" filter="barn(inVertical)">
                                      <p:cBhvr>
                                        <p:cTn id="36" dur="500"/>
                                        <p:tgtEl>
                                          <p:spTgt spid="147461"/>
                                        </p:tgtEl>
                                      </p:cBhvr>
                                    </p:animEffect>
                                  </p:childTnLst>
                                </p:cTn>
                              </p:par>
                              <p:par>
                                <p:cTn id="37" presetID="16" presetClass="entr" presetSubtype="21" fill="hold" nodeType="withEffect">
                                  <p:stCondLst>
                                    <p:cond delay="0"/>
                                  </p:stCondLst>
                                  <p:childTnLst>
                                    <p:set>
                                      <p:cBhvr>
                                        <p:cTn id="38" dur="1" fill="hold">
                                          <p:stCondLst>
                                            <p:cond delay="0"/>
                                          </p:stCondLst>
                                        </p:cTn>
                                        <p:tgtEl>
                                          <p:spTgt spid="147460"/>
                                        </p:tgtEl>
                                        <p:attrNameLst>
                                          <p:attrName>style.visibility</p:attrName>
                                        </p:attrNameLst>
                                      </p:cBhvr>
                                      <p:to>
                                        <p:strVal val="visible"/>
                                      </p:to>
                                    </p:set>
                                    <p:animEffect transition="in" filter="barn(inVertical)">
                                      <p:cBhvr>
                                        <p:cTn id="39"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07" grpId="0"/>
      <p:bldP spid="272408" grpId="0"/>
      <p:bldP spid="272409" grpId="0"/>
      <p:bldP spid="272410" grpId="0"/>
      <p:bldP spid="272411" grpId="0"/>
      <p:bldP spid="2724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9144000" cy="608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a:xfrm>
            <a:off x="251520" y="5157192"/>
            <a:ext cx="8229600" cy="1143000"/>
          </a:xfrm>
        </p:spPr>
        <p:txBody>
          <a:bodyPr/>
          <a:lstStyle/>
          <a:p>
            <a:r>
              <a:rPr lang="id-ID" b="1" dirty="0" smtClean="0">
                <a:solidFill>
                  <a:schemeClr val="bg1"/>
                </a:solidFill>
                <a:effectLst>
                  <a:outerShdw blurRad="38100" dist="38100" dir="2700000" algn="tl">
                    <a:srgbClr val="000000">
                      <a:alpha val="43137"/>
                    </a:srgbClr>
                  </a:outerShdw>
                </a:effectLst>
              </a:rPr>
              <a:t>Langkah 2. Preview</a:t>
            </a:r>
            <a:endParaRPr lang="id-ID"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611560" y="1340768"/>
            <a:ext cx="1800200" cy="954107"/>
          </a:xfrm>
          <a:prstGeom prst="rect">
            <a:avLst/>
          </a:prstGeom>
          <a:noFill/>
        </p:spPr>
        <p:txBody>
          <a:bodyPr wrap="square" rtlCol="0">
            <a:spAutoFit/>
          </a:bodyPr>
          <a:lstStyle/>
          <a:p>
            <a:pPr algn="ctr"/>
            <a:r>
              <a:rPr lang="id-ID" sz="2400" b="1" dirty="0" smtClean="0">
                <a:effectLst>
                  <a:outerShdw blurRad="38100" dist="38100" dir="2700000" algn="tl">
                    <a:srgbClr val="000000">
                      <a:alpha val="43137"/>
                    </a:srgbClr>
                  </a:outerShdw>
                </a:effectLst>
              </a:rPr>
              <a:t> </a:t>
            </a:r>
            <a:r>
              <a:rPr lang="id-ID" sz="3200" b="1" dirty="0" smtClean="0">
                <a:solidFill>
                  <a:srgbClr val="FF0000"/>
                </a:solidFill>
                <a:effectLst>
                  <a:outerShdw blurRad="38100" dist="38100" dir="2700000" algn="tl">
                    <a:srgbClr val="000000">
                      <a:alpha val="43137"/>
                    </a:srgbClr>
                  </a:outerShdw>
                </a:effectLst>
              </a:rPr>
              <a:t>B</a:t>
            </a:r>
            <a:r>
              <a:rPr lang="id-ID" sz="2400" b="1" dirty="0" smtClean="0">
                <a:effectLst>
                  <a:outerShdw blurRad="38100" dist="38100" dir="2700000" algn="tl">
                    <a:srgbClr val="000000">
                      <a:alpha val="43137"/>
                    </a:srgbClr>
                  </a:outerShdw>
                </a:effectLst>
              </a:rPr>
              <a:t>usiness Opportunity</a:t>
            </a:r>
            <a:endParaRPr lang="id-ID" sz="2400" b="1" dirty="0">
              <a:effectLst>
                <a:outerShdw blurRad="38100" dist="38100" dir="2700000" algn="tl">
                  <a:srgbClr val="000000">
                    <a:alpha val="43137"/>
                  </a:srgbClr>
                </a:outerShdw>
              </a:effectLst>
            </a:endParaRPr>
          </a:p>
        </p:txBody>
      </p:sp>
      <p:sp>
        <p:nvSpPr>
          <p:cNvPr id="12" name="TextBox 11"/>
          <p:cNvSpPr txBox="1"/>
          <p:nvPr/>
        </p:nvSpPr>
        <p:spPr>
          <a:xfrm>
            <a:off x="3491880" y="1340768"/>
            <a:ext cx="2088232" cy="1692771"/>
          </a:xfrm>
          <a:prstGeom prst="rect">
            <a:avLst/>
          </a:prstGeom>
          <a:noFill/>
        </p:spPr>
        <p:txBody>
          <a:bodyPr wrap="square" rtlCol="0">
            <a:spAutoFit/>
          </a:bodyPr>
          <a:lstStyle/>
          <a:p>
            <a:pPr algn="ctr"/>
            <a:r>
              <a:rPr lang="id-ID" sz="3200" b="1" dirty="0" smtClean="0">
                <a:solidFill>
                  <a:srgbClr val="FF0000"/>
                </a:solidFill>
                <a:effectLst>
                  <a:outerShdw blurRad="38100" dist="38100" dir="2700000" algn="tl">
                    <a:srgbClr val="000000">
                      <a:alpha val="43137"/>
                    </a:srgbClr>
                  </a:outerShdw>
                </a:effectLst>
              </a:rPr>
              <a:t>O</a:t>
            </a:r>
            <a:r>
              <a:rPr lang="id-ID" sz="2400" b="1" dirty="0" smtClean="0">
                <a:effectLst>
                  <a:outerShdw blurRad="38100" dist="38100" dir="2700000" algn="tl">
                    <a:srgbClr val="000000">
                      <a:alpha val="43137"/>
                    </a:srgbClr>
                  </a:outerShdw>
                </a:effectLst>
              </a:rPr>
              <a:t>ffers? (Solusi/Value propositions)</a:t>
            </a:r>
          </a:p>
          <a:p>
            <a:pPr algn="ctr"/>
            <a:r>
              <a:rPr lang="id-ID" sz="2400" b="1" dirty="0">
                <a:effectLst>
                  <a:outerShdw blurRad="38100" dist="38100" dir="2700000" algn="tl">
                    <a:srgbClr val="000000">
                      <a:alpha val="43137"/>
                    </a:srgbClr>
                  </a:outerShdw>
                </a:effectLst>
              </a:rPr>
              <a:t> </a:t>
            </a:r>
          </a:p>
        </p:txBody>
      </p:sp>
      <p:sp>
        <p:nvSpPr>
          <p:cNvPr id="13" name="TextBox 12"/>
          <p:cNvSpPr txBox="1"/>
          <p:nvPr/>
        </p:nvSpPr>
        <p:spPr>
          <a:xfrm>
            <a:off x="6966168" y="1295048"/>
            <a:ext cx="1584176" cy="954107"/>
          </a:xfrm>
          <a:prstGeom prst="rect">
            <a:avLst/>
          </a:prstGeom>
          <a:noFill/>
        </p:spPr>
        <p:txBody>
          <a:bodyPr wrap="square" rtlCol="0">
            <a:spAutoFit/>
          </a:bodyPr>
          <a:lstStyle/>
          <a:p>
            <a:pPr algn="ctr"/>
            <a:r>
              <a:rPr lang="id-ID" sz="3200" b="1" dirty="0" smtClean="0">
                <a:solidFill>
                  <a:srgbClr val="FF0000"/>
                </a:solidFill>
                <a:effectLst>
                  <a:outerShdw blurRad="38100" dist="38100" dir="2700000" algn="tl">
                    <a:srgbClr val="000000">
                      <a:alpha val="43137"/>
                    </a:srgbClr>
                  </a:outerShdw>
                </a:effectLst>
              </a:rPr>
              <a:t>S</a:t>
            </a:r>
            <a:r>
              <a:rPr lang="id-ID" sz="2400" b="1" dirty="0" smtClean="0">
                <a:effectLst>
                  <a:outerShdw blurRad="38100" dist="38100" dir="2700000" algn="tl">
                    <a:srgbClr val="000000">
                      <a:alpha val="43137"/>
                    </a:srgbClr>
                  </a:outerShdw>
                </a:effectLst>
              </a:rPr>
              <a:t>WOT</a:t>
            </a:r>
          </a:p>
          <a:p>
            <a:pPr algn="ctr"/>
            <a:r>
              <a:rPr lang="id-ID" sz="2400" b="1" dirty="0" smtClean="0">
                <a:effectLst>
                  <a:outerShdw blurRad="38100" dist="38100" dir="2700000" algn="tl">
                    <a:srgbClr val="000000">
                      <a:alpha val="43137"/>
                    </a:srgbClr>
                  </a:outerShdw>
                </a:effectLst>
              </a:rPr>
              <a:t>ANALYSIS</a:t>
            </a:r>
            <a:endParaRPr lang="id-ID"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3733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312687"/>
            <a:ext cx="8229600" cy="1143000"/>
          </a:xfrm>
        </p:spPr>
        <p:txBody>
          <a:bodyPr/>
          <a:lstStyle/>
          <a:p>
            <a:r>
              <a:rPr lang="id-ID" b="1" dirty="0" smtClean="0">
                <a:effectLst>
                  <a:outerShdw blurRad="38100" dist="38100" dir="2700000" algn="tl">
                    <a:srgbClr val="000000">
                      <a:alpha val="43137"/>
                    </a:srgbClr>
                  </a:outerShdw>
                </a:effectLst>
              </a:rPr>
              <a:t>Business opportunity</a:t>
            </a:r>
            <a:endParaRPr lang="id-ID"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4809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bg2">
                <a:shade val="45000"/>
                <a:satMod val="135000"/>
              </a:schemeClr>
              <a:prstClr val="white"/>
            </a:duotone>
          </a:blip>
          <a:stretch>
            <a:fillRect/>
          </a:stretch>
        </p:blipFill>
        <p:spPr>
          <a:xfrm>
            <a:off x="539552" y="1772816"/>
            <a:ext cx="8167483" cy="3672408"/>
          </a:xfrm>
          <a:prstGeom prst="rect">
            <a:avLst/>
          </a:prstGeom>
        </p:spPr>
      </p:pic>
      <p:sp>
        <p:nvSpPr>
          <p:cNvPr id="168962" name="Title 1"/>
          <p:cNvSpPr>
            <a:spLocks noGrp="1"/>
          </p:cNvSpPr>
          <p:nvPr>
            <p:ph type="title"/>
          </p:nvPr>
        </p:nvSpPr>
        <p:spPr>
          <a:xfrm>
            <a:off x="539552" y="185096"/>
            <a:ext cx="8534577" cy="696490"/>
          </a:xfrm>
        </p:spPr>
        <p:txBody>
          <a:bodyPr/>
          <a:lstStyle/>
          <a:p>
            <a:pPr defTabSz="455565">
              <a:defRPr/>
            </a:pPr>
            <a:r>
              <a:rPr lang="id-ID" altLang="en-US" b="1" dirty="0" smtClean="0">
                <a:effectLst>
                  <a:outerShdw blurRad="38100" dist="38100" dir="2700000" algn="tl">
                    <a:srgbClr val="000000">
                      <a:alpha val="43137"/>
                    </a:srgbClr>
                  </a:outerShdw>
                </a:effectLst>
              </a:rPr>
              <a:t>Rangkuman situasi </a:t>
            </a:r>
            <a:r>
              <a:rPr lang="en-US" altLang="en-US" b="1" dirty="0" smtClean="0">
                <a:effectLst>
                  <a:outerShdw blurRad="38100" dist="38100" dir="2700000" algn="tl">
                    <a:srgbClr val="000000">
                      <a:alpha val="43137"/>
                    </a:srgbClr>
                  </a:outerShdw>
                </a:effectLst>
              </a:rPr>
              <a:t>Indonesia</a:t>
            </a:r>
            <a:endParaRPr lang="en-GB" altLang="en-US" b="1" dirty="0" smtClean="0">
              <a:effectLst>
                <a:outerShdw blurRad="38100" dist="38100" dir="2700000" algn="tl">
                  <a:srgbClr val="000000">
                    <a:alpha val="43137"/>
                  </a:srgbClr>
                </a:outerShdw>
              </a:effectLst>
            </a:endParaRPr>
          </a:p>
        </p:txBody>
      </p:sp>
      <p:sp>
        <p:nvSpPr>
          <p:cNvPr id="168963" name="Content Placeholder 2"/>
          <p:cNvSpPr>
            <a:spLocks noGrp="1"/>
          </p:cNvSpPr>
          <p:nvPr>
            <p:ph idx="1"/>
          </p:nvPr>
        </p:nvSpPr>
        <p:spPr>
          <a:xfrm>
            <a:off x="539552" y="1078184"/>
            <a:ext cx="8167483" cy="5447160"/>
          </a:xfrm>
        </p:spPr>
        <p:txBody>
          <a:bodyPr/>
          <a:lstStyle/>
          <a:p>
            <a:pPr marL="341277" indent="-341277" defTabSz="455565">
              <a:defRPr/>
            </a:pPr>
            <a:r>
              <a:rPr lang="id-ID" altLang="en-US" sz="2400" dirty="0"/>
              <a:t>Total jumlah </a:t>
            </a:r>
            <a:r>
              <a:rPr lang="id-ID" altLang="en-US" sz="2400" b="1" dirty="0">
                <a:solidFill>
                  <a:srgbClr val="C00000"/>
                </a:solidFill>
              </a:rPr>
              <a:t>penduduk</a:t>
            </a:r>
            <a:r>
              <a:rPr lang="id-ID" altLang="en-US" sz="2400" dirty="0">
                <a:solidFill>
                  <a:srgbClr val="C00000"/>
                </a:solidFill>
              </a:rPr>
              <a:t> </a:t>
            </a:r>
            <a:r>
              <a:rPr lang="id-ID" altLang="en-US" sz="2400" dirty="0"/>
              <a:t>peringkat 4 besar dunia </a:t>
            </a:r>
            <a:r>
              <a:rPr lang="en-US" altLang="en-US" sz="2400" dirty="0"/>
              <a:t>~ 255 </a:t>
            </a:r>
            <a:r>
              <a:rPr lang="id-ID" altLang="en-US" sz="2400" dirty="0"/>
              <a:t>juta</a:t>
            </a:r>
            <a:r>
              <a:rPr lang="en-US" altLang="en-US" sz="2400" dirty="0"/>
              <a:t>, </a:t>
            </a:r>
            <a:r>
              <a:rPr lang="id-ID" altLang="en-US" sz="2400" dirty="0"/>
              <a:t>dengan kelas menengah yang bertumbuh</a:t>
            </a:r>
            <a:endParaRPr lang="en-US" altLang="en-US" sz="2400" dirty="0"/>
          </a:p>
          <a:p>
            <a:pPr marL="341277" indent="-341277" defTabSz="455565">
              <a:defRPr/>
            </a:pPr>
            <a:r>
              <a:rPr lang="id-ID" altLang="en-US" sz="2400" dirty="0"/>
              <a:t>Peringkat </a:t>
            </a:r>
            <a:r>
              <a:rPr lang="id-ID" altLang="en-US" sz="2400" b="1" dirty="0">
                <a:solidFill>
                  <a:srgbClr val="C00000"/>
                </a:solidFill>
                <a:effectLst>
                  <a:outerShdw blurRad="38100" dist="38100" dir="2700000" algn="tl">
                    <a:srgbClr val="000000">
                      <a:alpha val="43137"/>
                    </a:srgbClr>
                  </a:outerShdw>
                </a:effectLst>
              </a:rPr>
              <a:t>PDB</a:t>
            </a:r>
            <a:r>
              <a:rPr lang="en-US" altLang="en-US" sz="2400" dirty="0"/>
              <a:t>: 16 (Nominal), 8 (Purchasing Power Parity adjusted)</a:t>
            </a:r>
          </a:p>
          <a:p>
            <a:pPr marL="341277" indent="-341277" defTabSz="455565">
              <a:defRPr/>
            </a:pPr>
            <a:r>
              <a:rPr lang="en-US" altLang="en-US" sz="2400" dirty="0"/>
              <a:t>Top 3 </a:t>
            </a:r>
            <a:r>
              <a:rPr lang="id-ID" altLang="en-US" sz="2400" b="1" dirty="0">
                <a:solidFill>
                  <a:srgbClr val="C00000"/>
                </a:solidFill>
              </a:rPr>
              <a:t>pertumbuhan ekonomi tertinggi </a:t>
            </a:r>
            <a:r>
              <a:rPr lang="id-ID" altLang="en-US" sz="2400" dirty="0"/>
              <a:t>di antara </a:t>
            </a:r>
            <a:r>
              <a:rPr lang="en-US" altLang="en-US" sz="2400" dirty="0"/>
              <a:t>G20 </a:t>
            </a:r>
          </a:p>
          <a:p>
            <a:pPr marL="341277" indent="-341277" defTabSz="455565">
              <a:defRPr/>
            </a:pPr>
            <a:r>
              <a:rPr lang="id-ID" altLang="en-US" sz="2400" dirty="0"/>
              <a:t>Kaya akan </a:t>
            </a:r>
            <a:r>
              <a:rPr lang="id-ID" altLang="en-US" sz="2400" b="1" dirty="0">
                <a:solidFill>
                  <a:srgbClr val="C00000"/>
                </a:solidFill>
              </a:rPr>
              <a:t>keanekaragaman-hayati</a:t>
            </a:r>
            <a:r>
              <a:rPr lang="id-ID" altLang="en-US" sz="2400" dirty="0"/>
              <a:t> di darat dan laut</a:t>
            </a:r>
            <a:endParaRPr lang="en-US" altLang="en-US" sz="2400" dirty="0"/>
          </a:p>
          <a:p>
            <a:pPr marL="341277" indent="-341277" defTabSz="455565">
              <a:defRPr/>
            </a:pPr>
            <a:r>
              <a:rPr lang="id-ID" altLang="en-US" sz="2400" dirty="0"/>
              <a:t>Kaya akan</a:t>
            </a:r>
            <a:r>
              <a:rPr lang="en-US" altLang="en-US" sz="2400" dirty="0"/>
              <a:t> </a:t>
            </a:r>
            <a:r>
              <a:rPr lang="id-ID" altLang="en-US" sz="2400" dirty="0"/>
              <a:t>keindahan warisan </a:t>
            </a:r>
            <a:r>
              <a:rPr lang="id-ID" altLang="en-US" sz="2400" b="1" dirty="0">
                <a:solidFill>
                  <a:srgbClr val="C00000"/>
                </a:solidFill>
              </a:rPr>
              <a:t>budaya dan alam</a:t>
            </a:r>
            <a:endParaRPr lang="en-US" altLang="en-US" sz="2400" b="1" dirty="0">
              <a:solidFill>
                <a:srgbClr val="C00000"/>
              </a:solidFill>
            </a:endParaRPr>
          </a:p>
          <a:p>
            <a:pPr marL="341277" indent="-341277" defTabSz="455565">
              <a:defRPr/>
            </a:pPr>
            <a:r>
              <a:rPr lang="id-ID" altLang="en-US" sz="2400" b="1" dirty="0">
                <a:solidFill>
                  <a:srgbClr val="C00000"/>
                </a:solidFill>
              </a:rPr>
              <a:t>Lokasi strategis  </a:t>
            </a:r>
            <a:r>
              <a:rPr lang="id-ID" altLang="en-US" sz="2400" dirty="0"/>
              <a:t>di antara </a:t>
            </a:r>
            <a:r>
              <a:rPr lang="en-US" altLang="en-US" sz="2400" dirty="0"/>
              <a:t>2 </a:t>
            </a:r>
            <a:r>
              <a:rPr lang="id-ID" altLang="en-US" sz="2400" dirty="0"/>
              <a:t>benua</a:t>
            </a:r>
            <a:r>
              <a:rPr lang="en-US" altLang="en-US" sz="2400" dirty="0"/>
              <a:t> (Asia </a:t>
            </a:r>
            <a:r>
              <a:rPr lang="id-ID" altLang="en-US" sz="2400" dirty="0"/>
              <a:t>&amp;</a:t>
            </a:r>
            <a:r>
              <a:rPr lang="en-US" altLang="en-US" sz="2400" dirty="0"/>
              <a:t> Australia) </a:t>
            </a:r>
            <a:r>
              <a:rPr lang="id-ID" altLang="en-US" sz="2400" dirty="0"/>
              <a:t>dan</a:t>
            </a:r>
            <a:r>
              <a:rPr lang="en-US" altLang="en-US" sz="2400" dirty="0"/>
              <a:t> 2 </a:t>
            </a:r>
            <a:r>
              <a:rPr lang="id-ID" altLang="en-US" sz="2400" dirty="0"/>
              <a:t>samudera</a:t>
            </a:r>
            <a:r>
              <a:rPr lang="en-US" altLang="en-US" sz="2400" dirty="0"/>
              <a:t> (India</a:t>
            </a:r>
            <a:r>
              <a:rPr lang="id-ID" altLang="en-US" sz="2400" dirty="0"/>
              <a:t>/Indonesia</a:t>
            </a:r>
            <a:r>
              <a:rPr lang="en-US" altLang="en-US" sz="2400" dirty="0"/>
              <a:t> </a:t>
            </a:r>
            <a:r>
              <a:rPr lang="id-ID" altLang="en-US" sz="2400" dirty="0"/>
              <a:t>&amp;</a:t>
            </a:r>
            <a:r>
              <a:rPr lang="en-US" altLang="en-US" sz="2400" dirty="0"/>
              <a:t> Pacific) </a:t>
            </a:r>
          </a:p>
          <a:p>
            <a:pPr marL="341277" indent="-341277" defTabSz="455565">
              <a:defRPr/>
            </a:pPr>
            <a:r>
              <a:rPr lang="id-ID" altLang="en-US" sz="2400" dirty="0"/>
              <a:t>Keunggulan </a:t>
            </a:r>
            <a:r>
              <a:rPr lang="id-ID" altLang="en-US" sz="2400" b="1" dirty="0">
                <a:solidFill>
                  <a:srgbClr val="C00000"/>
                </a:solidFill>
              </a:rPr>
              <a:t>bonus</a:t>
            </a:r>
            <a:r>
              <a:rPr lang="en-US" altLang="en-US" sz="2400" b="1" dirty="0">
                <a:solidFill>
                  <a:srgbClr val="C00000"/>
                </a:solidFill>
              </a:rPr>
              <a:t> </a:t>
            </a:r>
            <a:r>
              <a:rPr lang="en-US" altLang="en-US" sz="2400" b="1" dirty="0" err="1">
                <a:solidFill>
                  <a:srgbClr val="C00000"/>
                </a:solidFill>
              </a:rPr>
              <a:t>demogra</a:t>
            </a:r>
            <a:r>
              <a:rPr lang="id-ID" altLang="en-US" sz="2400" b="1" dirty="0">
                <a:solidFill>
                  <a:srgbClr val="C00000"/>
                </a:solidFill>
              </a:rPr>
              <a:t>fi</a:t>
            </a:r>
            <a:r>
              <a:rPr lang="en-US" altLang="en-US" sz="2400" b="1" dirty="0">
                <a:solidFill>
                  <a:srgbClr val="C00000"/>
                </a:solidFill>
              </a:rPr>
              <a:t> </a:t>
            </a:r>
            <a:r>
              <a:rPr lang="id-ID" altLang="en-US" sz="2400" dirty="0"/>
              <a:t>dalam</a:t>
            </a:r>
            <a:r>
              <a:rPr lang="en-US" altLang="en-US" sz="2400" dirty="0"/>
              <a:t> 15-20 </a:t>
            </a:r>
            <a:r>
              <a:rPr lang="id-ID" altLang="en-US" sz="2400" dirty="0"/>
              <a:t>tahun ke depan</a:t>
            </a:r>
          </a:p>
          <a:p>
            <a:pPr marL="341277" indent="-341277" defTabSz="455565">
              <a:defRPr/>
            </a:pPr>
            <a:r>
              <a:rPr lang="id-ID" altLang="en-US" sz="2400" dirty="0"/>
              <a:t>Lebih dari 300 juta </a:t>
            </a:r>
            <a:r>
              <a:rPr lang="id-ID" altLang="en-US" sz="2400" dirty="0">
                <a:solidFill>
                  <a:srgbClr val="C00000"/>
                </a:solidFill>
              </a:rPr>
              <a:t>pelanggan</a:t>
            </a:r>
            <a:r>
              <a:rPr lang="id-ID" altLang="en-US" sz="2400" dirty="0"/>
              <a:t> </a:t>
            </a:r>
            <a:r>
              <a:rPr lang="id-ID" altLang="en-US" sz="2400" b="1" dirty="0">
                <a:solidFill>
                  <a:srgbClr val="C00000"/>
                </a:solidFill>
              </a:rPr>
              <a:t>ponsel</a:t>
            </a:r>
            <a:r>
              <a:rPr lang="id-ID" altLang="en-US" sz="2400" dirty="0"/>
              <a:t>, dan sekitar 100 juta </a:t>
            </a:r>
            <a:r>
              <a:rPr lang="id-ID" altLang="en-US" sz="2400" dirty="0">
                <a:solidFill>
                  <a:srgbClr val="C00000"/>
                </a:solidFill>
              </a:rPr>
              <a:t>pengguna </a:t>
            </a:r>
            <a:r>
              <a:rPr lang="id-ID" altLang="en-US" sz="2400" b="1" dirty="0">
                <a:solidFill>
                  <a:srgbClr val="C00000"/>
                </a:solidFill>
              </a:rPr>
              <a:t>internet</a:t>
            </a:r>
            <a:endParaRPr lang="en-US" altLang="en-US" sz="2400" b="1" dirty="0">
              <a:solidFill>
                <a:srgbClr val="C00000"/>
              </a:solidFill>
            </a:endParaRPr>
          </a:p>
          <a:p>
            <a:pPr marL="0" indent="0" defTabSz="455565">
              <a:buNone/>
              <a:defRPr/>
            </a:pPr>
            <a:endParaRPr lang="en-US" altLang="en-US" sz="2400" dirty="0"/>
          </a:p>
          <a:p>
            <a:pPr marL="341277" indent="-341277" defTabSz="455565">
              <a:defRPr/>
            </a:pPr>
            <a:endParaRPr lang="en-US" altLang="en-US" sz="2400" dirty="0"/>
          </a:p>
          <a:p>
            <a:pPr marL="341277" indent="-341277" defTabSz="455565">
              <a:defRPr/>
            </a:pPr>
            <a:endParaRPr lang="en-GB" altLang="en-US" sz="2400" dirty="0"/>
          </a:p>
        </p:txBody>
      </p:sp>
      <p:sp>
        <p:nvSpPr>
          <p:cNvPr id="5" name="Slide Number Placeholder 4"/>
          <p:cNvSpPr>
            <a:spLocks noGrp="1"/>
          </p:cNvSpPr>
          <p:nvPr>
            <p:ph type="sldNum" sz="quarter" idx="11"/>
          </p:nvPr>
        </p:nvSpPr>
        <p:spPr/>
        <p:txBody>
          <a:bodyPr/>
          <a:lstStyle/>
          <a:p>
            <a:pPr>
              <a:defRPr/>
            </a:pPr>
            <a:fld id="{4A845F13-C0EE-4198-8944-F9FCB8BD048F}" type="slidenum">
              <a:rPr lang="en-US" smtClean="0"/>
              <a:pPr>
                <a:defRPr/>
              </a:pPr>
              <a:t>9</a:t>
            </a:fld>
            <a:endParaRPr lang="en-US"/>
          </a:p>
        </p:txBody>
      </p:sp>
    </p:spTree>
    <p:extLst>
      <p:ext uri="{BB962C8B-B14F-4D97-AF65-F5344CB8AC3E}">
        <p14:creationId xmlns:p14="http://schemas.microsoft.com/office/powerpoint/2010/main" val="13288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arn(inVertical)">
                                      <p:cBhvr>
                                        <p:cTn id="7" dur="500"/>
                                        <p:tgtEl>
                                          <p:spTgt spid="168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TOP" val=" 18"/>
  <p:tag name="LLEFT" val=" 9.75"/>
</p:tagLst>
</file>

<file path=ppt/tags/tag10.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ags/tag11.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ags/tag12.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ags/tag13.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ags/tag14.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ags/tag15.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ags/tag16.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ags/tag17.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ags/tag2.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3.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ags/tag4.xml><?xml version="1.0" encoding="utf-8"?>
<p:tagLst xmlns:a="http://schemas.openxmlformats.org/drawingml/2006/main" xmlns:r="http://schemas.openxmlformats.org/officeDocument/2006/relationships" xmlns:p="http://schemas.openxmlformats.org/presentationml/2006/main">
  <p:tag name="LTOP" val=" 496.5"/>
  <p:tag name="LLEFT" val=" 10"/>
</p:tagLst>
</file>

<file path=ppt/tags/tag5.xml><?xml version="1.0" encoding="utf-8"?>
<p:tagLst xmlns:a="http://schemas.openxmlformats.org/drawingml/2006/main" xmlns:r="http://schemas.openxmlformats.org/officeDocument/2006/relationships" xmlns:p="http://schemas.openxmlformats.org/presentationml/2006/main">
  <p:tag name="LTOP" val=" 46.75"/>
  <p:tag name="LLEFT" val=" 9.75"/>
</p:tagLst>
</file>

<file path=ppt/tags/tag6.xml><?xml version="1.0" encoding="utf-8"?>
<p:tagLst xmlns:a="http://schemas.openxmlformats.org/drawingml/2006/main" xmlns:r="http://schemas.openxmlformats.org/officeDocument/2006/relationships" xmlns:p="http://schemas.openxmlformats.org/presentationml/2006/main">
  <p:tag name="LLEFT" val=" 388.5"/>
  <p:tag name="LTOP" val=" 6"/>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Lst>
</file>

<file path=ppt/tags/tag8.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ags/tag9.xml><?xml version="1.0" encoding="utf-8"?>
<p:tagLst xmlns:a="http://schemas.openxmlformats.org/drawingml/2006/main" xmlns:r="http://schemas.openxmlformats.org/officeDocument/2006/relationships" xmlns:p="http://schemas.openxmlformats.org/presentationml/2006/main">
  <p:tag name="LTOP" val=" 6"/>
  <p:tag name="LLEFT" val=" 388.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Custom 2">
      <a:dk1>
        <a:sysClr val="windowText" lastClr="000000"/>
      </a:dk1>
      <a:lt1>
        <a:sysClr val="window" lastClr="FFFFFF"/>
      </a:lt1>
      <a:dk2>
        <a:srgbClr val="00008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lank Presentation">
  <a:themeElements>
    <a:clrScheme name="Blank Presentation 5">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id-ID"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id-ID"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FE"/>
        </a:dk2>
        <a:lt2>
          <a:srgbClr val="000000"/>
        </a:lt2>
        <a:accent1>
          <a:srgbClr val="0000FE"/>
        </a:accent1>
        <a:accent2>
          <a:srgbClr val="6598FF"/>
        </a:accent2>
        <a:accent3>
          <a:srgbClr val="FFFFFF"/>
        </a:accent3>
        <a:accent4>
          <a:srgbClr val="000000"/>
        </a:accent4>
        <a:accent5>
          <a:srgbClr val="AAAAFE"/>
        </a:accent5>
        <a:accent6>
          <a:srgbClr val="5B89E7"/>
        </a:accent6>
        <a:hlink>
          <a:srgbClr val="33CB33"/>
        </a:hlink>
        <a:folHlink>
          <a:srgbClr val="FF87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E"/>
        </a:dk2>
        <a:lt2>
          <a:srgbClr val="000000"/>
        </a:lt2>
        <a:accent1>
          <a:srgbClr val="0000FE"/>
        </a:accent1>
        <a:accent2>
          <a:srgbClr val="6598FF"/>
        </a:accent2>
        <a:accent3>
          <a:srgbClr val="FFFFFF"/>
        </a:accent3>
        <a:accent4>
          <a:srgbClr val="000000"/>
        </a:accent4>
        <a:accent5>
          <a:srgbClr val="AAAAFE"/>
        </a:accent5>
        <a:accent6>
          <a:srgbClr val="5B89E7"/>
        </a:accent6>
        <a:hlink>
          <a:srgbClr val="33CB33"/>
        </a:hlink>
        <a:folHlink>
          <a:srgbClr val="FEFB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FEFB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EFB00"/>
        </a:folHlink>
      </a:clrScheme>
      <a:clrMap bg1="dk2" tx1="lt1" bg2="dk1" tx2="lt2" accent1="accent1" accent2="accent2" accent3="accent3" accent4="accent4" accent5="accent5" accent6="accent6" hlink="hlink" folHlink="folHlink"/>
    </a:extraClrScheme>
    <a:extraClrScheme>
      <a:clrScheme name="Blank Presentation 4">
        <a:dk1>
          <a:srgbClr val="6598FF"/>
        </a:dk1>
        <a:lt1>
          <a:srgbClr val="FFFFFF"/>
        </a:lt1>
        <a:dk2>
          <a:srgbClr val="000000"/>
        </a:dk2>
        <a:lt2>
          <a:srgbClr val="FEFB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F9900"/>
        </a:folHlink>
      </a:clrScheme>
      <a:clrMap bg1="dk2" tx1="lt1" bg2="dk1" tx2="lt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Custom 2">
      <a:dk1>
        <a:sysClr val="windowText" lastClr="000000"/>
      </a:dk1>
      <a:lt1>
        <a:sysClr val="window" lastClr="FFFFFF"/>
      </a:lt1>
      <a:dk2>
        <a:srgbClr val="00008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Custom 2">
      <a:dk1>
        <a:sysClr val="windowText" lastClr="000000"/>
      </a:dk1>
      <a:lt1>
        <a:sysClr val="window" lastClr="FFFFFF"/>
      </a:lt1>
      <a:dk2>
        <a:srgbClr val="00008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845</Words>
  <Application>Microsoft Office PowerPoint</Application>
  <PresentationFormat>On-screen Show (4:3)</PresentationFormat>
  <Paragraphs>241</Paragraphs>
  <Slides>28</Slides>
  <Notes>1</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28</vt:i4>
      </vt:variant>
    </vt:vector>
  </HeadingPairs>
  <TitlesOfParts>
    <vt:vector size="43" baseType="lpstr">
      <vt:lpstr>ＭＳ Ｐゴシック</vt:lpstr>
      <vt:lpstr>ＭＳ Ｐゴシック</vt:lpstr>
      <vt:lpstr>PMingLiU</vt:lpstr>
      <vt:lpstr>Arial</vt:lpstr>
      <vt:lpstr>Arial Black</vt:lpstr>
      <vt:lpstr>Calibri</vt:lpstr>
      <vt:lpstr>Times New Roman</vt:lpstr>
      <vt:lpstr>Univers LT Std 55</vt:lpstr>
      <vt:lpstr>Wingdings</vt:lpstr>
      <vt:lpstr>Office Theme</vt:lpstr>
      <vt:lpstr>9_Office Theme</vt:lpstr>
      <vt:lpstr>2_Blank Presentation</vt:lpstr>
      <vt:lpstr>5_Office Theme</vt:lpstr>
      <vt:lpstr>7_Office Theme</vt:lpstr>
      <vt:lpstr>Clip</vt:lpstr>
      <vt:lpstr>Memulai Bisnis bersama Tuhan</vt:lpstr>
      <vt:lpstr>LIMA Langkah Utama</vt:lpstr>
      <vt:lpstr>Langkah 1.  GOD’s WISDOM</vt:lpstr>
      <vt:lpstr>Langkah 1. GOD’s WISDOM</vt:lpstr>
      <vt:lpstr>PowerPoint Presentation</vt:lpstr>
      <vt:lpstr>THE WISDOM WAY</vt:lpstr>
      <vt:lpstr>Langkah 2. Preview</vt:lpstr>
      <vt:lpstr>Business opportunity</vt:lpstr>
      <vt:lpstr>Rangkuman situasi Indonesia</vt:lpstr>
      <vt:lpstr>PowerPoint Presentation</vt:lpstr>
      <vt:lpstr>Prospek Bisnis &amp; Investasi 2016++</vt:lpstr>
      <vt:lpstr>Langkah 3. Business Plan</vt:lpstr>
      <vt:lpstr>Deskripsi bisnis</vt:lpstr>
      <vt:lpstr>(Solutions, Value Propositions)</vt:lpstr>
      <vt:lpstr>PowerPoint Presentation</vt:lpstr>
      <vt:lpstr>SWOT</vt:lpstr>
      <vt:lpstr>PowerPoint Presentation</vt:lpstr>
      <vt:lpstr>PowerPoint Presentation</vt:lpstr>
      <vt:lpstr>PowerPoint Presentation</vt:lpstr>
      <vt:lpstr>PowerPoint Presentation</vt:lpstr>
      <vt:lpstr>RESOURCES, ACTIVTIES, PARTNERSHIPS</vt:lpstr>
      <vt:lpstr>PowerPoint Presentation</vt:lpstr>
      <vt:lpstr>PowerPoint Presentation</vt:lpstr>
      <vt:lpstr>PowerPoint Presentation</vt:lpstr>
      <vt:lpstr>Learning Points</vt:lpstr>
      <vt:lpstr>Closing Story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Memulai Bisnis</dc:title>
  <dc:creator>ASUS</dc:creator>
  <cp:lastModifiedBy>Sandra Sembel</cp:lastModifiedBy>
  <cp:revision>45</cp:revision>
  <dcterms:created xsi:type="dcterms:W3CDTF">2016-09-12T03:02:32Z</dcterms:created>
  <dcterms:modified xsi:type="dcterms:W3CDTF">2016-09-21T05:46:59Z</dcterms:modified>
</cp:coreProperties>
</file>