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63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Who are the learners?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How do I help them to do it?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How do I know that they have learned what </a:t>
          </a:r>
          <a:r>
            <a:rPr lang="en-US" dirty="0" smtClean="0"/>
            <a:t>they need to?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27C3A288-7698-7946-8C51-9510A000C67B}">
      <dgm:prSet phldrT="[Text]"/>
      <dgm:spPr/>
      <dgm:t>
        <a:bodyPr/>
        <a:lstStyle/>
        <a:p>
          <a:r>
            <a:rPr lang="en-US" dirty="0" smtClean="0"/>
            <a:t>What </a:t>
          </a:r>
          <a:r>
            <a:rPr lang="en-US" dirty="0" smtClean="0"/>
            <a:t>do </a:t>
          </a:r>
          <a:r>
            <a:rPr lang="en-US" dirty="0" smtClean="0"/>
            <a:t>they  need to learn?</a:t>
          </a:r>
          <a:endParaRPr lang="en-US" dirty="0"/>
        </a:p>
      </dgm:t>
    </dgm:pt>
    <dgm:pt modelId="{2567DB71-3C60-3D43-82F8-AF4110062788}" type="parTrans" cxnId="{99042742-B5B1-274C-83BE-3ABD4A947204}">
      <dgm:prSet/>
      <dgm:spPr/>
    </dgm:pt>
    <dgm:pt modelId="{AABD3158-5E9F-D04B-9E6F-E8AD8F7D2DD3}" type="sibTrans" cxnId="{99042742-B5B1-274C-83BE-3ABD4A947204}">
      <dgm:prSet/>
      <dgm:spPr/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BC77F4E5-4EDF-7B4C-8589-AE2D206AC77F}" type="pres">
      <dgm:prSet presAssocID="{27C3A288-7698-7946-8C51-9510A000C67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FA4EB-1030-9E48-A65A-F8CCF8FC20FB}" type="pres">
      <dgm:prSet presAssocID="{27C3A288-7698-7946-8C51-9510A000C67B}" presName="accent_2" presStyleCnt="0"/>
      <dgm:spPr/>
    </dgm:pt>
    <dgm:pt modelId="{4F0492CC-9866-594C-B6F2-933F41A037AA}" type="pres">
      <dgm:prSet presAssocID="{27C3A288-7698-7946-8C51-9510A000C67B}" presName="accentRepeatNode" presStyleLbl="solidFgAcc1" presStyleIdx="1" presStyleCnt="4"/>
      <dgm:spPr/>
    </dgm:pt>
    <dgm:pt modelId="{EF2F9CBC-2361-E445-9767-A6106B2872D9}" type="pres">
      <dgm:prSet presAssocID="{8BBF05F7-E305-8840-A6EA-A630D09BF32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CCAB7-EF00-D04F-BB67-D152768E6371}" type="pres">
      <dgm:prSet presAssocID="{8BBF05F7-E305-8840-A6EA-A630D09BF328}" presName="accent_3" presStyleCnt="0"/>
      <dgm:spPr/>
    </dgm:pt>
    <dgm:pt modelId="{F3D6D9E5-CD95-E348-8BDD-92116934C934}" type="pres">
      <dgm:prSet presAssocID="{8BBF05F7-E305-8840-A6EA-A630D09BF328}" presName="accentRepeatNode" presStyleLbl="solidFgAcc1" presStyleIdx="2" presStyleCnt="4"/>
      <dgm:spPr/>
    </dgm:pt>
    <dgm:pt modelId="{1E254031-E7B9-D343-A610-9668B3E974D6}" type="pres">
      <dgm:prSet presAssocID="{FCE8F183-BE5E-FE4E-947C-6B7F23E51D9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406FB-49B9-BC45-A35E-18A2FFEABDE5}" type="pres">
      <dgm:prSet presAssocID="{FCE8F183-BE5E-FE4E-947C-6B7F23E51D97}" presName="accent_4" presStyleCnt="0"/>
      <dgm:spPr/>
    </dgm:pt>
    <dgm:pt modelId="{79AF2A18-7DCE-0647-ADE4-E4CB22EE0E10}" type="pres">
      <dgm:prSet presAssocID="{FCE8F183-BE5E-FE4E-947C-6B7F23E51D97}" presName="accentRepeatNode" presStyleLbl="solidFgAcc1" presStyleIdx="3" presStyleCnt="4"/>
      <dgm:spPr/>
    </dgm:pt>
  </dgm:ptLst>
  <dgm:cxnLst>
    <dgm:cxn modelId="{C674B497-C68B-4D4C-9377-570295367410}" type="presOf" srcId="{351A5182-8B07-C545-8FB8-4573AF00A5AC}" destId="{6176EDD2-72EC-9140-95BA-029CAAB44A48}" srcOrd="0" destOrd="0" presId="urn:microsoft.com/office/officeart/2008/layout/VerticalCurvedList"/>
    <dgm:cxn modelId="{DFDD3442-EEAC-C945-8CF6-23D94CFC4A2C}" srcId="{97C62AD9-E7C6-624F-812B-78C2C0A757FF}" destId="{FCE8F183-BE5E-FE4E-947C-6B7F23E51D97}" srcOrd="3" destOrd="0" parTransId="{AAFFB387-AF2C-B54E-91F8-89A9CC31AE97}" sibTransId="{B8DA1627-FD9A-E642-BFFD-FAE7E01F91B0}"/>
    <dgm:cxn modelId="{A9239C9D-C632-5D42-8398-FE231E448D78}" type="presOf" srcId="{97C62AD9-E7C6-624F-812B-78C2C0A757FF}" destId="{CCA0A732-C7E6-5541-86FF-34AADE061E17}" srcOrd="0" destOrd="0" presId="urn:microsoft.com/office/officeart/2008/layout/VerticalCurvedList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109040D1-30F2-8C40-A455-7ED138BFEA38}" srcId="{97C62AD9-E7C6-624F-812B-78C2C0A757FF}" destId="{8BBF05F7-E305-8840-A6EA-A630D09BF328}" srcOrd="2" destOrd="0" parTransId="{D53EBACD-664A-3946-9877-18BA71F74D36}" sibTransId="{22675B99-B983-AF48-B06F-10781996491F}"/>
    <dgm:cxn modelId="{B9D8C82E-0056-EF46-97A9-D7648336FB5A}" type="presOf" srcId="{DCBA0F13-A77A-3E48-A228-B486FBB5FF3C}" destId="{CA4AB06A-BA82-8545-ACED-89B6D714226F}" srcOrd="0" destOrd="0" presId="urn:microsoft.com/office/officeart/2008/layout/VerticalCurvedList"/>
    <dgm:cxn modelId="{99042742-B5B1-274C-83BE-3ABD4A947204}" srcId="{97C62AD9-E7C6-624F-812B-78C2C0A757FF}" destId="{27C3A288-7698-7946-8C51-9510A000C67B}" srcOrd="1" destOrd="0" parTransId="{2567DB71-3C60-3D43-82F8-AF4110062788}" sibTransId="{AABD3158-5E9F-D04B-9E6F-E8AD8F7D2DD3}"/>
    <dgm:cxn modelId="{A8767087-A8E9-3C43-8127-E54DB6A9866D}" type="presOf" srcId="{8BBF05F7-E305-8840-A6EA-A630D09BF328}" destId="{EF2F9CBC-2361-E445-9767-A6106B2872D9}" srcOrd="0" destOrd="0" presId="urn:microsoft.com/office/officeart/2008/layout/VerticalCurvedList"/>
    <dgm:cxn modelId="{CFE82B9C-42B7-9842-AF6A-B16836165458}" type="presOf" srcId="{FCE8F183-BE5E-FE4E-947C-6B7F23E51D97}" destId="{1E254031-E7B9-D343-A610-9668B3E974D6}" srcOrd="0" destOrd="0" presId="urn:microsoft.com/office/officeart/2008/layout/VerticalCurvedList"/>
    <dgm:cxn modelId="{B7B8A4EC-E8BF-7248-8705-FE737EEFA944}" type="presOf" srcId="{27C3A288-7698-7946-8C51-9510A000C67B}" destId="{BC77F4E5-4EDF-7B4C-8589-AE2D206AC77F}" srcOrd="0" destOrd="0" presId="urn:microsoft.com/office/officeart/2008/layout/VerticalCurvedList"/>
    <dgm:cxn modelId="{9897A779-C4BB-CE47-B8D9-829D96B975F8}" type="presParOf" srcId="{CCA0A732-C7E6-5541-86FF-34AADE061E17}" destId="{86EECA9B-55A4-CB4F-88D1-930CD7FC6FEC}" srcOrd="0" destOrd="0" presId="urn:microsoft.com/office/officeart/2008/layout/VerticalCurvedList"/>
    <dgm:cxn modelId="{D020E774-AE0A-F041-AAD7-8E0652F10ABD}" type="presParOf" srcId="{86EECA9B-55A4-CB4F-88D1-930CD7FC6FEC}" destId="{39EAE3C2-2655-9845-A780-EFFEE262B151}" srcOrd="0" destOrd="0" presId="urn:microsoft.com/office/officeart/2008/layout/VerticalCurvedList"/>
    <dgm:cxn modelId="{3FB58231-3EB2-644E-B17F-852128DD9E80}" type="presParOf" srcId="{39EAE3C2-2655-9845-A780-EFFEE262B151}" destId="{5A64256B-706E-FA4B-AD28-03E5457732CD}" srcOrd="0" destOrd="0" presId="urn:microsoft.com/office/officeart/2008/layout/VerticalCurvedList"/>
    <dgm:cxn modelId="{142D7F0C-26D5-F848-B079-F14BDB8E6FA3}" type="presParOf" srcId="{39EAE3C2-2655-9845-A780-EFFEE262B151}" destId="{CA4AB06A-BA82-8545-ACED-89B6D714226F}" srcOrd="1" destOrd="0" presId="urn:microsoft.com/office/officeart/2008/layout/VerticalCurvedList"/>
    <dgm:cxn modelId="{90CD6846-00F2-794D-A176-C66841D9BB1E}" type="presParOf" srcId="{39EAE3C2-2655-9845-A780-EFFEE262B151}" destId="{395DF203-B875-8949-BAAD-33EFE891A6B1}" srcOrd="2" destOrd="0" presId="urn:microsoft.com/office/officeart/2008/layout/VerticalCurvedList"/>
    <dgm:cxn modelId="{6CF6B2BE-FC2D-7F4D-AEBD-820DB51828AB}" type="presParOf" srcId="{39EAE3C2-2655-9845-A780-EFFEE262B151}" destId="{79ACD2D7-1FED-224C-9E3C-E2264EB2A3A7}" srcOrd="3" destOrd="0" presId="urn:microsoft.com/office/officeart/2008/layout/VerticalCurvedList"/>
    <dgm:cxn modelId="{674578AF-9E44-274A-9086-1E48424606F8}" type="presParOf" srcId="{86EECA9B-55A4-CB4F-88D1-930CD7FC6FEC}" destId="{6176EDD2-72EC-9140-95BA-029CAAB44A48}" srcOrd="1" destOrd="0" presId="urn:microsoft.com/office/officeart/2008/layout/VerticalCurvedList"/>
    <dgm:cxn modelId="{FFE3A21B-7674-0041-838B-73DD56523F7A}" type="presParOf" srcId="{86EECA9B-55A4-CB4F-88D1-930CD7FC6FEC}" destId="{632EE133-4132-3D4A-9881-B1B1E6E553DB}" srcOrd="2" destOrd="0" presId="urn:microsoft.com/office/officeart/2008/layout/VerticalCurvedList"/>
    <dgm:cxn modelId="{09EE5B60-6EF7-A241-85A3-FD07647FD85F}" type="presParOf" srcId="{632EE133-4132-3D4A-9881-B1B1E6E553DB}" destId="{40BEF89C-9628-8E40-A7F9-CC5F71D18587}" srcOrd="0" destOrd="0" presId="urn:microsoft.com/office/officeart/2008/layout/VerticalCurvedList"/>
    <dgm:cxn modelId="{4D03B08B-B6D6-4342-931A-62B73993176F}" type="presParOf" srcId="{86EECA9B-55A4-CB4F-88D1-930CD7FC6FEC}" destId="{BC77F4E5-4EDF-7B4C-8589-AE2D206AC77F}" srcOrd="3" destOrd="0" presId="urn:microsoft.com/office/officeart/2008/layout/VerticalCurvedList"/>
    <dgm:cxn modelId="{1AA68526-2E49-C54E-83F6-70A2B087949F}" type="presParOf" srcId="{86EECA9B-55A4-CB4F-88D1-930CD7FC6FEC}" destId="{3CEFA4EB-1030-9E48-A65A-F8CCF8FC20FB}" srcOrd="4" destOrd="0" presId="urn:microsoft.com/office/officeart/2008/layout/VerticalCurvedList"/>
    <dgm:cxn modelId="{A7CFAF91-69BD-5D45-9061-9DEDC3DFD336}" type="presParOf" srcId="{3CEFA4EB-1030-9E48-A65A-F8CCF8FC20FB}" destId="{4F0492CC-9866-594C-B6F2-933F41A037AA}" srcOrd="0" destOrd="0" presId="urn:microsoft.com/office/officeart/2008/layout/VerticalCurvedList"/>
    <dgm:cxn modelId="{B98D3BDF-DCFF-2448-998D-B52C4B623DD9}" type="presParOf" srcId="{86EECA9B-55A4-CB4F-88D1-930CD7FC6FEC}" destId="{EF2F9CBC-2361-E445-9767-A6106B2872D9}" srcOrd="5" destOrd="0" presId="urn:microsoft.com/office/officeart/2008/layout/VerticalCurvedList"/>
    <dgm:cxn modelId="{B2AC9D09-FB03-F047-942A-082D39BC4846}" type="presParOf" srcId="{86EECA9B-55A4-CB4F-88D1-930CD7FC6FEC}" destId="{94DCCAB7-EF00-D04F-BB67-D152768E6371}" srcOrd="6" destOrd="0" presId="urn:microsoft.com/office/officeart/2008/layout/VerticalCurvedList"/>
    <dgm:cxn modelId="{DC6AE40F-4BF9-BF43-B2EC-7179698D2AC6}" type="presParOf" srcId="{94DCCAB7-EF00-D04F-BB67-D152768E6371}" destId="{F3D6D9E5-CD95-E348-8BDD-92116934C934}" srcOrd="0" destOrd="0" presId="urn:microsoft.com/office/officeart/2008/layout/VerticalCurvedList"/>
    <dgm:cxn modelId="{2568D122-93CA-B045-8983-EFC7D83650ED}" type="presParOf" srcId="{86EECA9B-55A4-CB4F-88D1-930CD7FC6FEC}" destId="{1E254031-E7B9-D343-A610-9668B3E974D6}" srcOrd="7" destOrd="0" presId="urn:microsoft.com/office/officeart/2008/layout/VerticalCurvedList"/>
    <dgm:cxn modelId="{0B401BF9-52A4-8F43-A294-74C11FCC32D9}" type="presParOf" srcId="{86EECA9B-55A4-CB4F-88D1-930CD7FC6FEC}" destId="{18E406FB-49B9-BC45-A35E-18A2FFEABDE5}" srcOrd="8" destOrd="0" presId="urn:microsoft.com/office/officeart/2008/layout/VerticalCurvedList"/>
    <dgm:cxn modelId="{EB9EDB13-601D-674E-AAA5-B7CD7C8A224B}" type="presParOf" srcId="{18E406FB-49B9-BC45-A35E-18A2FFEABDE5}" destId="{79AF2A18-7DCE-0647-ADE4-E4CB22EE0E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Learner profile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Learning Activities and Experiences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Learning Evaluation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69893BFA-D4EA-644B-AE18-D2E34C72F5C6}">
      <dgm:prSet phldrT="[Text]"/>
      <dgm:spPr/>
      <dgm:t>
        <a:bodyPr/>
        <a:lstStyle/>
        <a:p>
          <a:r>
            <a:rPr lang="en-US" dirty="0" smtClean="0"/>
            <a:t>Learning </a:t>
          </a:r>
          <a:r>
            <a:rPr lang="en-US" dirty="0" smtClean="0"/>
            <a:t>Goals and Objectives</a:t>
          </a:r>
          <a:endParaRPr lang="en-US" dirty="0"/>
        </a:p>
      </dgm:t>
    </dgm:pt>
    <dgm:pt modelId="{15B07097-2C68-0841-8AE5-4057CA7B561D}" type="parTrans" cxnId="{65B8A0D4-328B-B345-88FC-DAC71D114D2D}">
      <dgm:prSet/>
      <dgm:spPr/>
    </dgm:pt>
    <dgm:pt modelId="{253218E7-C6C1-3F49-963F-AFD3894A6F10}" type="sibTrans" cxnId="{65B8A0D4-328B-B345-88FC-DAC71D114D2D}">
      <dgm:prSet/>
      <dgm:spPr/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0872ABF7-4923-0844-964C-2B0DF29C09B5}" type="pres">
      <dgm:prSet presAssocID="{69893BFA-D4EA-644B-AE18-D2E34C72F5C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13D8-916D-7E4D-B797-128D257A1B32}" type="pres">
      <dgm:prSet presAssocID="{69893BFA-D4EA-644B-AE18-D2E34C72F5C6}" presName="accent_2" presStyleCnt="0"/>
      <dgm:spPr/>
    </dgm:pt>
    <dgm:pt modelId="{21848E67-57C4-C549-B161-4AC4DA6DDD21}" type="pres">
      <dgm:prSet presAssocID="{69893BFA-D4EA-644B-AE18-D2E34C72F5C6}" presName="accentRepeatNode" presStyleLbl="solidFgAcc1" presStyleIdx="1" presStyleCnt="4"/>
      <dgm:spPr/>
    </dgm:pt>
    <dgm:pt modelId="{CAFF9F05-E1CC-8C4C-BA49-7142C760FCDB}" type="pres">
      <dgm:prSet presAssocID="{8BBF05F7-E305-8840-A6EA-A630D09BF32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A28C9-7CF5-5343-94A6-358177798B56}" type="pres">
      <dgm:prSet presAssocID="{8BBF05F7-E305-8840-A6EA-A630D09BF328}" presName="accent_3" presStyleCnt="0"/>
      <dgm:spPr/>
    </dgm:pt>
    <dgm:pt modelId="{F3D6D9E5-CD95-E348-8BDD-92116934C934}" type="pres">
      <dgm:prSet presAssocID="{8BBF05F7-E305-8840-A6EA-A630D09BF328}" presName="accentRepeatNode" presStyleLbl="solidFgAcc1" presStyleIdx="2" presStyleCnt="4"/>
      <dgm:spPr/>
    </dgm:pt>
    <dgm:pt modelId="{BDFB5614-E78A-C94D-8A5A-4AD64A9AB7E0}" type="pres">
      <dgm:prSet presAssocID="{FCE8F183-BE5E-FE4E-947C-6B7F23E51D9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C4105-98D4-5043-ABF2-16A59FFE172C}" type="pres">
      <dgm:prSet presAssocID="{FCE8F183-BE5E-FE4E-947C-6B7F23E51D97}" presName="accent_4" presStyleCnt="0"/>
      <dgm:spPr/>
    </dgm:pt>
    <dgm:pt modelId="{79AF2A18-7DCE-0647-ADE4-E4CB22EE0E10}" type="pres">
      <dgm:prSet presAssocID="{FCE8F183-BE5E-FE4E-947C-6B7F23E51D97}" presName="accentRepeatNode" presStyleLbl="solidFgAcc1" presStyleIdx="3" presStyleCnt="4"/>
      <dgm:spPr/>
    </dgm:pt>
  </dgm:ptLst>
  <dgm:cxnLst>
    <dgm:cxn modelId="{109040D1-30F2-8C40-A455-7ED138BFEA38}" srcId="{97C62AD9-E7C6-624F-812B-78C2C0A757FF}" destId="{8BBF05F7-E305-8840-A6EA-A630D09BF328}" srcOrd="2" destOrd="0" parTransId="{D53EBACD-664A-3946-9877-18BA71F74D36}" sibTransId="{22675B99-B983-AF48-B06F-10781996491F}"/>
    <dgm:cxn modelId="{24018972-FF74-EA4A-8E0B-A4AB80F830B1}" type="presOf" srcId="{97C62AD9-E7C6-624F-812B-78C2C0A757FF}" destId="{CCA0A732-C7E6-5541-86FF-34AADE061E17}" srcOrd="0" destOrd="0" presId="urn:microsoft.com/office/officeart/2008/layout/VerticalCurvedList"/>
    <dgm:cxn modelId="{578B5926-B19A-2C4B-865F-0530154C615D}" type="presOf" srcId="{69893BFA-D4EA-644B-AE18-D2E34C72F5C6}" destId="{0872ABF7-4923-0844-964C-2B0DF29C09B5}" srcOrd="0" destOrd="0" presId="urn:microsoft.com/office/officeart/2008/layout/VerticalCurvedList"/>
    <dgm:cxn modelId="{7293F6BF-C251-CC4C-AD65-E19AB40CAA7C}" type="presOf" srcId="{8BBF05F7-E305-8840-A6EA-A630D09BF328}" destId="{CAFF9F05-E1CC-8C4C-BA49-7142C760FCDB}" srcOrd="0" destOrd="0" presId="urn:microsoft.com/office/officeart/2008/layout/VerticalCurvedList"/>
    <dgm:cxn modelId="{F7CEC02C-0968-B248-B21A-8D8424A5EECA}" type="presOf" srcId="{351A5182-8B07-C545-8FB8-4573AF00A5AC}" destId="{6176EDD2-72EC-9140-95BA-029CAAB44A48}" srcOrd="0" destOrd="0" presId="urn:microsoft.com/office/officeart/2008/layout/VerticalCurvedList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65B8A0D4-328B-B345-88FC-DAC71D114D2D}" srcId="{97C62AD9-E7C6-624F-812B-78C2C0A757FF}" destId="{69893BFA-D4EA-644B-AE18-D2E34C72F5C6}" srcOrd="1" destOrd="0" parTransId="{15B07097-2C68-0841-8AE5-4057CA7B561D}" sibTransId="{253218E7-C6C1-3F49-963F-AFD3894A6F10}"/>
    <dgm:cxn modelId="{5D1A979B-C84A-6F40-A17B-2D2D780132FC}" type="presOf" srcId="{FCE8F183-BE5E-FE4E-947C-6B7F23E51D97}" destId="{BDFB5614-E78A-C94D-8A5A-4AD64A9AB7E0}" srcOrd="0" destOrd="0" presId="urn:microsoft.com/office/officeart/2008/layout/VerticalCurvedList"/>
    <dgm:cxn modelId="{DFDD3442-EEAC-C945-8CF6-23D94CFC4A2C}" srcId="{97C62AD9-E7C6-624F-812B-78C2C0A757FF}" destId="{FCE8F183-BE5E-FE4E-947C-6B7F23E51D97}" srcOrd="3" destOrd="0" parTransId="{AAFFB387-AF2C-B54E-91F8-89A9CC31AE97}" sibTransId="{B8DA1627-FD9A-E642-BFFD-FAE7E01F91B0}"/>
    <dgm:cxn modelId="{4A12BDE9-D1E2-B142-BB9A-9609D813BBF7}" type="presOf" srcId="{DCBA0F13-A77A-3E48-A228-B486FBB5FF3C}" destId="{CA4AB06A-BA82-8545-ACED-89B6D714226F}" srcOrd="0" destOrd="0" presId="urn:microsoft.com/office/officeart/2008/layout/VerticalCurvedList"/>
    <dgm:cxn modelId="{934A7F93-1658-DF46-BD6D-EF28B517E6A1}" type="presParOf" srcId="{CCA0A732-C7E6-5541-86FF-34AADE061E17}" destId="{86EECA9B-55A4-CB4F-88D1-930CD7FC6FEC}" srcOrd="0" destOrd="0" presId="urn:microsoft.com/office/officeart/2008/layout/VerticalCurvedList"/>
    <dgm:cxn modelId="{53B5E79B-D157-4C47-9231-4B466586F3CF}" type="presParOf" srcId="{86EECA9B-55A4-CB4F-88D1-930CD7FC6FEC}" destId="{39EAE3C2-2655-9845-A780-EFFEE262B151}" srcOrd="0" destOrd="0" presId="urn:microsoft.com/office/officeart/2008/layout/VerticalCurvedList"/>
    <dgm:cxn modelId="{759020F9-1C84-C549-9B91-A6FD92884C0C}" type="presParOf" srcId="{39EAE3C2-2655-9845-A780-EFFEE262B151}" destId="{5A64256B-706E-FA4B-AD28-03E5457732CD}" srcOrd="0" destOrd="0" presId="urn:microsoft.com/office/officeart/2008/layout/VerticalCurvedList"/>
    <dgm:cxn modelId="{F48072AB-6989-0546-AECA-1118497FA791}" type="presParOf" srcId="{39EAE3C2-2655-9845-A780-EFFEE262B151}" destId="{CA4AB06A-BA82-8545-ACED-89B6D714226F}" srcOrd="1" destOrd="0" presId="urn:microsoft.com/office/officeart/2008/layout/VerticalCurvedList"/>
    <dgm:cxn modelId="{DD061A1A-18F4-CE45-B747-A4D76BC130B3}" type="presParOf" srcId="{39EAE3C2-2655-9845-A780-EFFEE262B151}" destId="{395DF203-B875-8949-BAAD-33EFE891A6B1}" srcOrd="2" destOrd="0" presId="urn:microsoft.com/office/officeart/2008/layout/VerticalCurvedList"/>
    <dgm:cxn modelId="{09612FAE-76C9-254B-B4C4-1CF5A657B8C3}" type="presParOf" srcId="{39EAE3C2-2655-9845-A780-EFFEE262B151}" destId="{79ACD2D7-1FED-224C-9E3C-E2264EB2A3A7}" srcOrd="3" destOrd="0" presId="urn:microsoft.com/office/officeart/2008/layout/VerticalCurvedList"/>
    <dgm:cxn modelId="{A7D69DD2-FFE3-7D48-B3D1-4102DEAD0687}" type="presParOf" srcId="{86EECA9B-55A4-CB4F-88D1-930CD7FC6FEC}" destId="{6176EDD2-72EC-9140-95BA-029CAAB44A48}" srcOrd="1" destOrd="0" presId="urn:microsoft.com/office/officeart/2008/layout/VerticalCurvedList"/>
    <dgm:cxn modelId="{C29575B6-BDF8-8D48-86EA-A11779A7B1D7}" type="presParOf" srcId="{86EECA9B-55A4-CB4F-88D1-930CD7FC6FEC}" destId="{632EE133-4132-3D4A-9881-B1B1E6E553DB}" srcOrd="2" destOrd="0" presId="urn:microsoft.com/office/officeart/2008/layout/VerticalCurvedList"/>
    <dgm:cxn modelId="{720D8ED9-F1FA-1346-B6B2-308530D17CEF}" type="presParOf" srcId="{632EE133-4132-3D4A-9881-B1B1E6E553DB}" destId="{40BEF89C-9628-8E40-A7F9-CC5F71D18587}" srcOrd="0" destOrd="0" presId="urn:microsoft.com/office/officeart/2008/layout/VerticalCurvedList"/>
    <dgm:cxn modelId="{F873D108-EA36-CD42-BAE3-1BC10C203A1C}" type="presParOf" srcId="{86EECA9B-55A4-CB4F-88D1-930CD7FC6FEC}" destId="{0872ABF7-4923-0844-964C-2B0DF29C09B5}" srcOrd="3" destOrd="0" presId="urn:microsoft.com/office/officeart/2008/layout/VerticalCurvedList"/>
    <dgm:cxn modelId="{A38A7329-9A7F-E047-9B10-6DE44A103CEB}" type="presParOf" srcId="{86EECA9B-55A4-CB4F-88D1-930CD7FC6FEC}" destId="{72C813D8-916D-7E4D-B797-128D257A1B32}" srcOrd="4" destOrd="0" presId="urn:microsoft.com/office/officeart/2008/layout/VerticalCurvedList"/>
    <dgm:cxn modelId="{0500780C-6A4F-A04D-9D88-E3F17CFB33C6}" type="presParOf" srcId="{72C813D8-916D-7E4D-B797-128D257A1B32}" destId="{21848E67-57C4-C549-B161-4AC4DA6DDD21}" srcOrd="0" destOrd="0" presId="urn:microsoft.com/office/officeart/2008/layout/VerticalCurvedList"/>
    <dgm:cxn modelId="{64030DF5-819C-8A4E-BD93-B19E563D5230}" type="presParOf" srcId="{86EECA9B-55A4-CB4F-88D1-930CD7FC6FEC}" destId="{CAFF9F05-E1CC-8C4C-BA49-7142C760FCDB}" srcOrd="5" destOrd="0" presId="urn:microsoft.com/office/officeart/2008/layout/VerticalCurvedList"/>
    <dgm:cxn modelId="{3B6AD43B-4986-CC4A-81E0-D3DB50E02D20}" type="presParOf" srcId="{86EECA9B-55A4-CB4F-88D1-930CD7FC6FEC}" destId="{E49A28C9-7CF5-5343-94A6-358177798B56}" srcOrd="6" destOrd="0" presId="urn:microsoft.com/office/officeart/2008/layout/VerticalCurvedList"/>
    <dgm:cxn modelId="{635AED05-1F29-1240-B409-857CC0CA2FB6}" type="presParOf" srcId="{E49A28C9-7CF5-5343-94A6-358177798B56}" destId="{F3D6D9E5-CD95-E348-8BDD-92116934C934}" srcOrd="0" destOrd="0" presId="urn:microsoft.com/office/officeart/2008/layout/VerticalCurvedList"/>
    <dgm:cxn modelId="{E46BCB39-3EA2-7342-9EE3-05FEDEF334B6}" type="presParOf" srcId="{86EECA9B-55A4-CB4F-88D1-930CD7FC6FEC}" destId="{BDFB5614-E78A-C94D-8A5A-4AD64A9AB7E0}" srcOrd="7" destOrd="0" presId="urn:microsoft.com/office/officeart/2008/layout/VerticalCurvedList"/>
    <dgm:cxn modelId="{81C1EB21-FC03-DC4E-ACF6-A7023F8EDF73}" type="presParOf" srcId="{86EECA9B-55A4-CB4F-88D1-930CD7FC6FEC}" destId="{251C4105-98D4-5043-ABF2-16A59FFE172C}" srcOrd="8" destOrd="0" presId="urn:microsoft.com/office/officeart/2008/layout/VerticalCurvedList"/>
    <dgm:cxn modelId="{3EAFC829-6495-8242-A2CE-391A0D00F415}" type="presParOf" srcId="{251C4105-98D4-5043-ABF2-16A59FFE172C}" destId="{79AF2A18-7DCE-0647-ADE4-E4CB22EE0E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06BEF9-E3A1-5B4A-8B24-2E4BD0A75357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E215BA-25B5-0542-B7B6-E166997273B8}">
      <dgm:prSet phldrT="[Text]"/>
      <dgm:spPr/>
      <dgm:t>
        <a:bodyPr/>
        <a:lstStyle/>
        <a:p>
          <a:r>
            <a:rPr lang="en-US" dirty="0" smtClean="0"/>
            <a:t>Demographic</a:t>
          </a:r>
          <a:endParaRPr lang="en-US" dirty="0"/>
        </a:p>
      </dgm:t>
    </dgm:pt>
    <dgm:pt modelId="{2804CA42-FE84-634D-B491-D133E560B884}" type="parTrans" cxnId="{84A4C5D1-7C49-BA4A-B527-4E73044B70F2}">
      <dgm:prSet/>
      <dgm:spPr/>
      <dgm:t>
        <a:bodyPr/>
        <a:lstStyle/>
        <a:p>
          <a:endParaRPr lang="en-US"/>
        </a:p>
      </dgm:t>
    </dgm:pt>
    <dgm:pt modelId="{3A1E46F3-23FD-EF45-94A3-5B66A5B5A76B}" type="sibTrans" cxnId="{84A4C5D1-7C49-BA4A-B527-4E73044B70F2}">
      <dgm:prSet/>
      <dgm:spPr/>
      <dgm:t>
        <a:bodyPr/>
        <a:lstStyle/>
        <a:p>
          <a:endParaRPr lang="en-US"/>
        </a:p>
      </dgm:t>
    </dgm:pt>
    <dgm:pt modelId="{355A7F2D-D756-BB4F-B405-EA06421BDCD0}">
      <dgm:prSet phldrT="[Text]"/>
      <dgm:spPr/>
      <dgm:t>
        <a:bodyPr/>
        <a:lstStyle/>
        <a:p>
          <a:r>
            <a:rPr lang="en-US" dirty="0" smtClean="0"/>
            <a:t>Age</a:t>
          </a:r>
          <a:endParaRPr lang="en-US" dirty="0"/>
        </a:p>
      </dgm:t>
    </dgm:pt>
    <dgm:pt modelId="{512B08D6-854E-6541-9BD8-48AE7B8E0AB4}" type="parTrans" cxnId="{642A0683-5A99-B646-8E14-DCE4DA882E0C}">
      <dgm:prSet/>
      <dgm:spPr/>
      <dgm:t>
        <a:bodyPr/>
        <a:lstStyle/>
        <a:p>
          <a:endParaRPr lang="en-US"/>
        </a:p>
      </dgm:t>
    </dgm:pt>
    <dgm:pt modelId="{A5F936B2-FB1F-204A-8AAC-D39905D26504}" type="sibTrans" cxnId="{642A0683-5A99-B646-8E14-DCE4DA882E0C}">
      <dgm:prSet/>
      <dgm:spPr/>
      <dgm:t>
        <a:bodyPr/>
        <a:lstStyle/>
        <a:p>
          <a:endParaRPr lang="en-US"/>
        </a:p>
      </dgm:t>
    </dgm:pt>
    <dgm:pt modelId="{D113C051-9AB7-CC4B-9AD0-0F6576AEFB79}">
      <dgm:prSet phldrT="[Text]"/>
      <dgm:spPr/>
      <dgm:t>
        <a:bodyPr/>
        <a:lstStyle/>
        <a:p>
          <a:r>
            <a:rPr lang="en-US" dirty="0" smtClean="0"/>
            <a:t>Gender</a:t>
          </a:r>
          <a:endParaRPr lang="en-US" dirty="0"/>
        </a:p>
      </dgm:t>
    </dgm:pt>
    <dgm:pt modelId="{C5917ABD-90ED-6B4D-84D6-381E26B34425}" type="parTrans" cxnId="{54E64338-3A61-FD48-8286-492BF445F62A}">
      <dgm:prSet/>
      <dgm:spPr/>
      <dgm:t>
        <a:bodyPr/>
        <a:lstStyle/>
        <a:p>
          <a:endParaRPr lang="en-US"/>
        </a:p>
      </dgm:t>
    </dgm:pt>
    <dgm:pt modelId="{49898E78-C61C-3E45-93C1-D9F05DA173AA}" type="sibTrans" cxnId="{54E64338-3A61-FD48-8286-492BF445F62A}">
      <dgm:prSet/>
      <dgm:spPr/>
      <dgm:t>
        <a:bodyPr/>
        <a:lstStyle/>
        <a:p>
          <a:endParaRPr lang="en-US"/>
        </a:p>
      </dgm:t>
    </dgm:pt>
    <dgm:pt modelId="{B281EE79-5689-C241-89CB-C87908D31500}">
      <dgm:prSet phldrT="[Text]"/>
      <dgm:spPr/>
      <dgm:t>
        <a:bodyPr/>
        <a:lstStyle/>
        <a:p>
          <a:r>
            <a:rPr lang="en-US" dirty="0" smtClean="0"/>
            <a:t>Learning</a:t>
          </a:r>
          <a:endParaRPr lang="en-US" dirty="0"/>
        </a:p>
      </dgm:t>
    </dgm:pt>
    <dgm:pt modelId="{77445156-81D8-A742-924D-2F73BA86D7AA}" type="parTrans" cxnId="{48779D85-47B8-704E-A1A0-11C15481EFB0}">
      <dgm:prSet/>
      <dgm:spPr/>
      <dgm:t>
        <a:bodyPr/>
        <a:lstStyle/>
        <a:p>
          <a:endParaRPr lang="en-US"/>
        </a:p>
      </dgm:t>
    </dgm:pt>
    <dgm:pt modelId="{382ADE9A-BA0A-754B-88FC-DD3BA71B0E38}" type="sibTrans" cxnId="{48779D85-47B8-704E-A1A0-11C15481EFB0}">
      <dgm:prSet/>
      <dgm:spPr/>
      <dgm:t>
        <a:bodyPr/>
        <a:lstStyle/>
        <a:p>
          <a:endParaRPr lang="en-US"/>
        </a:p>
      </dgm:t>
    </dgm:pt>
    <dgm:pt modelId="{CB3991BC-6080-9640-80AF-43CD017C36F3}">
      <dgm:prSet phldrT="[Text]"/>
      <dgm:spPr/>
      <dgm:t>
        <a:bodyPr/>
        <a:lstStyle/>
        <a:p>
          <a:r>
            <a:rPr lang="en-US" dirty="0" smtClean="0"/>
            <a:t>Problems</a:t>
          </a:r>
          <a:endParaRPr lang="en-US" dirty="0"/>
        </a:p>
      </dgm:t>
    </dgm:pt>
    <dgm:pt modelId="{3A6DD0FC-F77F-8B47-AAE2-C160E5BD8C8E}" type="parTrans" cxnId="{419F3CD1-37F6-0946-9B46-6EF8A4669C51}">
      <dgm:prSet/>
      <dgm:spPr/>
      <dgm:t>
        <a:bodyPr/>
        <a:lstStyle/>
        <a:p>
          <a:endParaRPr lang="en-US"/>
        </a:p>
      </dgm:t>
    </dgm:pt>
    <dgm:pt modelId="{70A97584-69DB-DC4F-AC68-25AABF5F7A07}" type="sibTrans" cxnId="{419F3CD1-37F6-0946-9B46-6EF8A4669C51}">
      <dgm:prSet/>
      <dgm:spPr/>
      <dgm:t>
        <a:bodyPr/>
        <a:lstStyle/>
        <a:p>
          <a:endParaRPr lang="en-US"/>
        </a:p>
      </dgm:t>
    </dgm:pt>
    <dgm:pt modelId="{72490F09-270F-8F48-8B9C-E4B4A8CF5638}">
      <dgm:prSet phldrT="[Text]"/>
      <dgm:spPr/>
      <dgm:t>
        <a:bodyPr/>
        <a:lstStyle/>
        <a:p>
          <a:r>
            <a:rPr lang="en-US" dirty="0" smtClean="0"/>
            <a:t>Needs</a:t>
          </a:r>
          <a:endParaRPr lang="en-US" dirty="0"/>
        </a:p>
      </dgm:t>
    </dgm:pt>
    <dgm:pt modelId="{2716307E-31BE-B04E-9D07-1BE4A0644C94}" type="parTrans" cxnId="{D721DA16-DB3A-3149-A65C-2E242DD9BE0D}">
      <dgm:prSet/>
      <dgm:spPr/>
      <dgm:t>
        <a:bodyPr/>
        <a:lstStyle/>
        <a:p>
          <a:endParaRPr lang="en-US"/>
        </a:p>
      </dgm:t>
    </dgm:pt>
    <dgm:pt modelId="{371107DB-8BB5-AE46-AD3B-01B84A71F1B7}" type="sibTrans" cxnId="{D721DA16-DB3A-3149-A65C-2E242DD9BE0D}">
      <dgm:prSet/>
      <dgm:spPr/>
      <dgm:t>
        <a:bodyPr/>
        <a:lstStyle/>
        <a:p>
          <a:endParaRPr lang="en-US"/>
        </a:p>
      </dgm:t>
    </dgm:pt>
    <dgm:pt modelId="{77EC8BFC-85D4-5F4F-B2B2-65B350E1809C}">
      <dgm:prSet phldrT="[Text]"/>
      <dgm:spPr/>
      <dgm:t>
        <a:bodyPr/>
        <a:lstStyle/>
        <a:p>
          <a:r>
            <a:rPr lang="en-US" dirty="0" smtClean="0"/>
            <a:t>Job</a:t>
          </a:r>
          <a:endParaRPr lang="en-US" dirty="0"/>
        </a:p>
      </dgm:t>
    </dgm:pt>
    <dgm:pt modelId="{6AB1F3F6-5CA1-3443-BFB9-EC3D29114AAF}" type="parTrans" cxnId="{5E35E642-2E01-D341-8A74-AC2A7DCB98E2}">
      <dgm:prSet/>
      <dgm:spPr/>
      <dgm:t>
        <a:bodyPr/>
        <a:lstStyle/>
        <a:p>
          <a:endParaRPr lang="en-US"/>
        </a:p>
      </dgm:t>
    </dgm:pt>
    <dgm:pt modelId="{676831EB-1D34-A244-86C3-42938CDB32E6}" type="sibTrans" cxnId="{5E35E642-2E01-D341-8A74-AC2A7DCB98E2}">
      <dgm:prSet/>
      <dgm:spPr/>
      <dgm:t>
        <a:bodyPr/>
        <a:lstStyle/>
        <a:p>
          <a:endParaRPr lang="en-US"/>
        </a:p>
      </dgm:t>
    </dgm:pt>
    <dgm:pt modelId="{4D45A46D-5564-664E-9ABB-84A766990976}">
      <dgm:prSet phldrT="[Text]"/>
      <dgm:spPr/>
      <dgm:t>
        <a:bodyPr/>
        <a:lstStyle/>
        <a:p>
          <a:r>
            <a:rPr lang="en-US" dirty="0" smtClean="0"/>
            <a:t>Level</a:t>
          </a:r>
          <a:endParaRPr lang="en-US" dirty="0"/>
        </a:p>
      </dgm:t>
    </dgm:pt>
    <dgm:pt modelId="{671CD90D-CB52-E448-B7E8-EEE3F7778A21}" type="parTrans" cxnId="{1CBB1BA9-F957-564B-A602-BDE11C9FDFC9}">
      <dgm:prSet/>
      <dgm:spPr/>
      <dgm:t>
        <a:bodyPr/>
        <a:lstStyle/>
        <a:p>
          <a:endParaRPr lang="en-US"/>
        </a:p>
      </dgm:t>
    </dgm:pt>
    <dgm:pt modelId="{EF82481E-9620-6549-ACDB-A657BBBD1DDD}" type="sibTrans" cxnId="{1CBB1BA9-F957-564B-A602-BDE11C9FDFC9}">
      <dgm:prSet/>
      <dgm:spPr/>
      <dgm:t>
        <a:bodyPr/>
        <a:lstStyle/>
        <a:p>
          <a:endParaRPr lang="en-US"/>
        </a:p>
      </dgm:t>
    </dgm:pt>
    <dgm:pt modelId="{4BDB065E-299C-9949-AEFE-CD63A098B522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8A904563-8ADC-E849-B0FA-41452E491C35}" type="parTrans" cxnId="{FE60D8D6-6BDF-1440-BEAA-D8625A8FB308}">
      <dgm:prSet/>
      <dgm:spPr/>
    </dgm:pt>
    <dgm:pt modelId="{F5E5E6F9-FC0D-544E-B9BA-225682F6C31B}" type="sibTrans" cxnId="{FE60D8D6-6BDF-1440-BEAA-D8625A8FB308}">
      <dgm:prSet/>
      <dgm:spPr/>
    </dgm:pt>
    <dgm:pt modelId="{8A83435A-9700-5045-9C43-B7C203AEFCF2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7C1DEF80-0EE2-8B42-BE0B-136E762C7C35}" type="parTrans" cxnId="{A44E3D99-AE32-2544-B211-7C22D15CD3DC}">
      <dgm:prSet/>
      <dgm:spPr/>
    </dgm:pt>
    <dgm:pt modelId="{46226CDA-1A98-2B42-9DD5-6A23B41CD47A}" type="sibTrans" cxnId="{A44E3D99-AE32-2544-B211-7C22D15CD3DC}">
      <dgm:prSet/>
      <dgm:spPr/>
    </dgm:pt>
    <dgm:pt modelId="{289301F8-23C5-6547-8A0B-2CBD10783F46}">
      <dgm:prSet phldrT="[Text]"/>
      <dgm:spPr/>
      <dgm:t>
        <a:bodyPr/>
        <a:lstStyle/>
        <a:p>
          <a:r>
            <a:rPr lang="en-US" dirty="0" smtClean="0"/>
            <a:t>Styles</a:t>
          </a:r>
          <a:endParaRPr lang="en-US" dirty="0"/>
        </a:p>
      </dgm:t>
    </dgm:pt>
    <dgm:pt modelId="{05C3C533-CD28-544F-835B-8AF3B4354CB6}" type="parTrans" cxnId="{324911F7-D69D-C742-8EE5-50E87D20EF8F}">
      <dgm:prSet/>
      <dgm:spPr/>
    </dgm:pt>
    <dgm:pt modelId="{5100CB44-BF4B-EE4E-9517-37A6C5128988}" type="sibTrans" cxnId="{324911F7-D69D-C742-8EE5-50E87D20EF8F}">
      <dgm:prSet/>
      <dgm:spPr/>
    </dgm:pt>
    <dgm:pt modelId="{06246471-E348-D244-AC03-F9DDF1672CD0}">
      <dgm:prSet phldrT="[Text]"/>
      <dgm:spPr/>
      <dgm:t>
        <a:bodyPr/>
        <a:lstStyle/>
        <a:p>
          <a:r>
            <a:rPr lang="en-US" dirty="0" smtClean="0"/>
            <a:t>Descriptions</a:t>
          </a:r>
          <a:endParaRPr lang="en-US" dirty="0"/>
        </a:p>
      </dgm:t>
    </dgm:pt>
    <dgm:pt modelId="{47E581F8-1220-2D43-AD3B-98E1C61281D0}" type="parTrans" cxnId="{526646FB-71F5-FD4B-9C7F-11CE9F460056}">
      <dgm:prSet/>
      <dgm:spPr/>
    </dgm:pt>
    <dgm:pt modelId="{8DD30591-3684-C744-B66C-B7EDDDCB4B43}" type="sibTrans" cxnId="{526646FB-71F5-FD4B-9C7F-11CE9F460056}">
      <dgm:prSet/>
      <dgm:spPr/>
    </dgm:pt>
    <dgm:pt modelId="{06C3E2A9-95F1-7C42-93D9-59253D82E7F3}" type="pres">
      <dgm:prSet presAssocID="{7F06BEF9-E3A1-5B4A-8B24-2E4BD0A75357}" presName="Name0" presStyleCnt="0">
        <dgm:presLayoutVars>
          <dgm:dir/>
          <dgm:animLvl val="lvl"/>
          <dgm:resizeHandles val="exact"/>
        </dgm:presLayoutVars>
      </dgm:prSet>
      <dgm:spPr/>
    </dgm:pt>
    <dgm:pt modelId="{886EF912-5188-3145-AACE-5DEFC1BE1190}" type="pres">
      <dgm:prSet presAssocID="{C0E215BA-25B5-0542-B7B6-E166997273B8}" presName="composite" presStyleCnt="0"/>
      <dgm:spPr/>
    </dgm:pt>
    <dgm:pt modelId="{7D52160D-D064-A84D-8F77-EF9A61122667}" type="pres">
      <dgm:prSet presAssocID="{C0E215BA-25B5-0542-B7B6-E166997273B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76D4A86-65B0-1F4F-8583-0CAEFF2FBBD3}" type="pres">
      <dgm:prSet presAssocID="{C0E215BA-25B5-0542-B7B6-E166997273B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CC4DA-320B-0042-8CEE-C64B2009A6A4}" type="pres">
      <dgm:prSet presAssocID="{3A1E46F3-23FD-EF45-94A3-5B66A5B5A76B}" presName="space" presStyleCnt="0"/>
      <dgm:spPr/>
    </dgm:pt>
    <dgm:pt modelId="{2F7D6B62-1925-E349-A23B-E1491AF98AB9}" type="pres">
      <dgm:prSet presAssocID="{B281EE79-5689-C241-89CB-C87908D31500}" presName="composite" presStyleCnt="0"/>
      <dgm:spPr/>
    </dgm:pt>
    <dgm:pt modelId="{49D7EF8A-F091-D44E-8A16-D86AEB908DB1}" type="pres">
      <dgm:prSet presAssocID="{B281EE79-5689-C241-89CB-C87908D3150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5B02EDC-FDC2-0F4A-9E91-FA964F8DAFC4}" type="pres">
      <dgm:prSet presAssocID="{B281EE79-5689-C241-89CB-C87908D31500}" presName="desTx" presStyleLbl="alignAccFollowNode1" presStyleIdx="1" presStyleCnt="3">
        <dgm:presLayoutVars>
          <dgm:bulletEnabled val="1"/>
        </dgm:presLayoutVars>
      </dgm:prSet>
      <dgm:spPr/>
    </dgm:pt>
    <dgm:pt modelId="{23FE3372-415F-8041-920C-614A7563F929}" type="pres">
      <dgm:prSet presAssocID="{382ADE9A-BA0A-754B-88FC-DD3BA71B0E38}" presName="space" presStyleCnt="0"/>
      <dgm:spPr/>
    </dgm:pt>
    <dgm:pt modelId="{1E712FBB-5BB7-8B41-A4E4-DFD26DD903DB}" type="pres">
      <dgm:prSet presAssocID="{77EC8BFC-85D4-5F4F-B2B2-65B350E1809C}" presName="composite" presStyleCnt="0"/>
      <dgm:spPr/>
    </dgm:pt>
    <dgm:pt modelId="{FD10C168-4207-4040-A81F-EAC7E8DFF1B5}" type="pres">
      <dgm:prSet presAssocID="{77EC8BFC-85D4-5F4F-B2B2-65B350E1809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DE69A22-5390-2B4C-914B-D158EE9B4E56}" type="pres">
      <dgm:prSet presAssocID="{77EC8BFC-85D4-5F4F-B2B2-65B350E1809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2A0683-5A99-B646-8E14-DCE4DA882E0C}" srcId="{C0E215BA-25B5-0542-B7B6-E166997273B8}" destId="{355A7F2D-D756-BB4F-B405-EA06421BDCD0}" srcOrd="0" destOrd="0" parTransId="{512B08D6-854E-6541-9BD8-48AE7B8E0AB4}" sibTransId="{A5F936B2-FB1F-204A-8AAC-D39905D26504}"/>
    <dgm:cxn modelId="{B0FE2782-AA2C-A744-8973-6229EBCA80B4}" type="presOf" srcId="{355A7F2D-D756-BB4F-B405-EA06421BDCD0}" destId="{476D4A86-65B0-1F4F-8583-0CAEFF2FBBD3}" srcOrd="0" destOrd="0" presId="urn:microsoft.com/office/officeart/2005/8/layout/hList1"/>
    <dgm:cxn modelId="{5E35E642-2E01-D341-8A74-AC2A7DCB98E2}" srcId="{7F06BEF9-E3A1-5B4A-8B24-2E4BD0A75357}" destId="{77EC8BFC-85D4-5F4F-B2B2-65B350E1809C}" srcOrd="2" destOrd="0" parTransId="{6AB1F3F6-5CA1-3443-BFB9-EC3D29114AAF}" sibTransId="{676831EB-1D34-A244-86C3-42938CDB32E6}"/>
    <dgm:cxn modelId="{1CBB1BA9-F957-564B-A602-BDE11C9FDFC9}" srcId="{77EC8BFC-85D4-5F4F-B2B2-65B350E1809C}" destId="{4D45A46D-5564-664E-9ABB-84A766990976}" srcOrd="0" destOrd="0" parTransId="{671CD90D-CB52-E448-B7E8-EEE3F7778A21}" sibTransId="{EF82481E-9620-6549-ACDB-A657BBBD1DDD}"/>
    <dgm:cxn modelId="{2A0BD295-87CF-0342-B47A-7C43B6C1F8B9}" type="presOf" srcId="{4BDB065E-299C-9949-AEFE-CD63A098B522}" destId="{476D4A86-65B0-1F4F-8583-0CAEFF2FBBD3}" srcOrd="0" destOrd="2" presId="urn:microsoft.com/office/officeart/2005/8/layout/hList1"/>
    <dgm:cxn modelId="{1BABC706-E4C7-5147-AEC9-4A589952B841}" type="presOf" srcId="{06246471-E348-D244-AC03-F9DDF1672CD0}" destId="{8DE69A22-5390-2B4C-914B-D158EE9B4E56}" srcOrd="0" destOrd="1" presId="urn:microsoft.com/office/officeart/2005/8/layout/hList1"/>
    <dgm:cxn modelId="{ECB7B5F1-6343-7442-B39A-91CFAA1DA473}" type="presOf" srcId="{72490F09-270F-8F48-8B9C-E4B4A8CF5638}" destId="{45B02EDC-FDC2-0F4A-9E91-FA964F8DAFC4}" srcOrd="0" destOrd="1" presId="urn:microsoft.com/office/officeart/2005/8/layout/hList1"/>
    <dgm:cxn modelId="{FE60D8D6-6BDF-1440-BEAA-D8625A8FB308}" srcId="{C0E215BA-25B5-0542-B7B6-E166997273B8}" destId="{4BDB065E-299C-9949-AEFE-CD63A098B522}" srcOrd="2" destOrd="0" parTransId="{8A904563-8ADC-E849-B0FA-41452E491C35}" sibTransId="{F5E5E6F9-FC0D-544E-B9BA-225682F6C31B}"/>
    <dgm:cxn modelId="{48779D85-47B8-704E-A1A0-11C15481EFB0}" srcId="{7F06BEF9-E3A1-5B4A-8B24-2E4BD0A75357}" destId="{B281EE79-5689-C241-89CB-C87908D31500}" srcOrd="1" destOrd="0" parTransId="{77445156-81D8-A742-924D-2F73BA86D7AA}" sibTransId="{382ADE9A-BA0A-754B-88FC-DD3BA71B0E38}"/>
    <dgm:cxn modelId="{E93D0B99-CBC3-E54C-81C3-7D548CF30E7A}" type="presOf" srcId="{CB3991BC-6080-9640-80AF-43CD017C36F3}" destId="{45B02EDC-FDC2-0F4A-9E91-FA964F8DAFC4}" srcOrd="0" destOrd="0" presId="urn:microsoft.com/office/officeart/2005/8/layout/hList1"/>
    <dgm:cxn modelId="{6FE7B671-F06D-814C-B9B1-4A52C5B23A38}" type="presOf" srcId="{4D45A46D-5564-664E-9ABB-84A766990976}" destId="{8DE69A22-5390-2B4C-914B-D158EE9B4E56}" srcOrd="0" destOrd="0" presId="urn:microsoft.com/office/officeart/2005/8/layout/hList1"/>
    <dgm:cxn modelId="{84A4C5D1-7C49-BA4A-B527-4E73044B70F2}" srcId="{7F06BEF9-E3A1-5B4A-8B24-2E4BD0A75357}" destId="{C0E215BA-25B5-0542-B7B6-E166997273B8}" srcOrd="0" destOrd="0" parTransId="{2804CA42-FE84-634D-B491-D133E560B884}" sibTransId="{3A1E46F3-23FD-EF45-94A3-5B66A5B5A76B}"/>
    <dgm:cxn modelId="{312866C6-4B6A-CE4B-8B9C-39BA40A6E8A4}" type="presOf" srcId="{C0E215BA-25B5-0542-B7B6-E166997273B8}" destId="{7D52160D-D064-A84D-8F77-EF9A61122667}" srcOrd="0" destOrd="0" presId="urn:microsoft.com/office/officeart/2005/8/layout/hList1"/>
    <dgm:cxn modelId="{D721DA16-DB3A-3149-A65C-2E242DD9BE0D}" srcId="{B281EE79-5689-C241-89CB-C87908D31500}" destId="{72490F09-270F-8F48-8B9C-E4B4A8CF5638}" srcOrd="1" destOrd="0" parTransId="{2716307E-31BE-B04E-9D07-1BE4A0644C94}" sibTransId="{371107DB-8BB5-AE46-AD3B-01B84A71F1B7}"/>
    <dgm:cxn modelId="{6C56111D-A6D4-5846-822A-44123E9D4046}" type="presOf" srcId="{7F06BEF9-E3A1-5B4A-8B24-2E4BD0A75357}" destId="{06C3E2A9-95F1-7C42-93D9-59253D82E7F3}" srcOrd="0" destOrd="0" presId="urn:microsoft.com/office/officeart/2005/8/layout/hList1"/>
    <dgm:cxn modelId="{324911F7-D69D-C742-8EE5-50E87D20EF8F}" srcId="{B281EE79-5689-C241-89CB-C87908D31500}" destId="{289301F8-23C5-6547-8A0B-2CBD10783F46}" srcOrd="3" destOrd="0" parTransId="{05C3C533-CD28-544F-835B-8AF3B4354CB6}" sibTransId="{5100CB44-BF4B-EE4E-9517-37A6C5128988}"/>
    <dgm:cxn modelId="{1FDCF9A3-A41F-1147-882C-DFC893994FDF}" type="presOf" srcId="{B281EE79-5689-C241-89CB-C87908D31500}" destId="{49D7EF8A-F091-D44E-8A16-D86AEB908DB1}" srcOrd="0" destOrd="0" presId="urn:microsoft.com/office/officeart/2005/8/layout/hList1"/>
    <dgm:cxn modelId="{419F3CD1-37F6-0946-9B46-6EF8A4669C51}" srcId="{B281EE79-5689-C241-89CB-C87908D31500}" destId="{CB3991BC-6080-9640-80AF-43CD017C36F3}" srcOrd="0" destOrd="0" parTransId="{3A6DD0FC-F77F-8B47-AAE2-C160E5BD8C8E}" sibTransId="{70A97584-69DB-DC4F-AC68-25AABF5F7A07}"/>
    <dgm:cxn modelId="{54E64338-3A61-FD48-8286-492BF445F62A}" srcId="{C0E215BA-25B5-0542-B7B6-E166997273B8}" destId="{D113C051-9AB7-CC4B-9AD0-0F6576AEFB79}" srcOrd="1" destOrd="0" parTransId="{C5917ABD-90ED-6B4D-84D6-381E26B34425}" sibTransId="{49898E78-C61C-3E45-93C1-D9F05DA173AA}"/>
    <dgm:cxn modelId="{526646FB-71F5-FD4B-9C7F-11CE9F460056}" srcId="{77EC8BFC-85D4-5F4F-B2B2-65B350E1809C}" destId="{06246471-E348-D244-AC03-F9DDF1672CD0}" srcOrd="1" destOrd="0" parTransId="{47E581F8-1220-2D43-AD3B-98E1C61281D0}" sibTransId="{8DD30591-3684-C744-B66C-B7EDDDCB4B43}"/>
    <dgm:cxn modelId="{CFC8D481-1B2D-9345-905F-2326BDD4AB5E}" type="presOf" srcId="{289301F8-23C5-6547-8A0B-2CBD10783F46}" destId="{45B02EDC-FDC2-0F4A-9E91-FA964F8DAFC4}" srcOrd="0" destOrd="3" presId="urn:microsoft.com/office/officeart/2005/8/layout/hList1"/>
    <dgm:cxn modelId="{07CA20CE-A4C6-364C-88E7-99DC4FC8A573}" type="presOf" srcId="{D113C051-9AB7-CC4B-9AD0-0F6576AEFB79}" destId="{476D4A86-65B0-1F4F-8583-0CAEFF2FBBD3}" srcOrd="0" destOrd="1" presId="urn:microsoft.com/office/officeart/2005/8/layout/hList1"/>
    <dgm:cxn modelId="{A44E3D99-AE32-2544-B211-7C22D15CD3DC}" srcId="{B281EE79-5689-C241-89CB-C87908D31500}" destId="{8A83435A-9700-5045-9C43-B7C203AEFCF2}" srcOrd="2" destOrd="0" parTransId="{7C1DEF80-0EE2-8B42-BE0B-136E762C7C35}" sibTransId="{46226CDA-1A98-2B42-9DD5-6A23B41CD47A}"/>
    <dgm:cxn modelId="{630B27B9-F082-8B45-BAD7-8B997ABA2660}" type="presOf" srcId="{8A83435A-9700-5045-9C43-B7C203AEFCF2}" destId="{45B02EDC-FDC2-0F4A-9E91-FA964F8DAFC4}" srcOrd="0" destOrd="2" presId="urn:microsoft.com/office/officeart/2005/8/layout/hList1"/>
    <dgm:cxn modelId="{DACE47FB-C6ED-C646-A282-ECE893CEFC2A}" type="presOf" srcId="{77EC8BFC-85D4-5F4F-B2B2-65B350E1809C}" destId="{FD10C168-4207-4040-A81F-EAC7E8DFF1B5}" srcOrd="0" destOrd="0" presId="urn:microsoft.com/office/officeart/2005/8/layout/hList1"/>
    <dgm:cxn modelId="{D5B2AF0E-78B6-454E-8B55-49115BEDC14B}" type="presParOf" srcId="{06C3E2A9-95F1-7C42-93D9-59253D82E7F3}" destId="{886EF912-5188-3145-AACE-5DEFC1BE1190}" srcOrd="0" destOrd="0" presId="urn:microsoft.com/office/officeart/2005/8/layout/hList1"/>
    <dgm:cxn modelId="{1439038E-805D-874A-B5C9-480413E1FFAE}" type="presParOf" srcId="{886EF912-5188-3145-AACE-5DEFC1BE1190}" destId="{7D52160D-D064-A84D-8F77-EF9A61122667}" srcOrd="0" destOrd="0" presId="urn:microsoft.com/office/officeart/2005/8/layout/hList1"/>
    <dgm:cxn modelId="{12EDE8A2-9D15-814B-9E87-A660AB76C61D}" type="presParOf" srcId="{886EF912-5188-3145-AACE-5DEFC1BE1190}" destId="{476D4A86-65B0-1F4F-8583-0CAEFF2FBBD3}" srcOrd="1" destOrd="0" presId="urn:microsoft.com/office/officeart/2005/8/layout/hList1"/>
    <dgm:cxn modelId="{6D78F2A1-7257-C14B-A191-AE9A99709211}" type="presParOf" srcId="{06C3E2A9-95F1-7C42-93D9-59253D82E7F3}" destId="{C33CC4DA-320B-0042-8CEE-C64B2009A6A4}" srcOrd="1" destOrd="0" presId="urn:microsoft.com/office/officeart/2005/8/layout/hList1"/>
    <dgm:cxn modelId="{6F54943B-FDA0-F142-9F05-712106DD08BD}" type="presParOf" srcId="{06C3E2A9-95F1-7C42-93D9-59253D82E7F3}" destId="{2F7D6B62-1925-E349-A23B-E1491AF98AB9}" srcOrd="2" destOrd="0" presId="urn:microsoft.com/office/officeart/2005/8/layout/hList1"/>
    <dgm:cxn modelId="{0DF6BA3C-F86B-D641-82AE-C415F7365692}" type="presParOf" srcId="{2F7D6B62-1925-E349-A23B-E1491AF98AB9}" destId="{49D7EF8A-F091-D44E-8A16-D86AEB908DB1}" srcOrd="0" destOrd="0" presId="urn:microsoft.com/office/officeart/2005/8/layout/hList1"/>
    <dgm:cxn modelId="{49BD4900-B9D7-644F-B83F-857BD4953805}" type="presParOf" srcId="{2F7D6B62-1925-E349-A23B-E1491AF98AB9}" destId="{45B02EDC-FDC2-0F4A-9E91-FA964F8DAFC4}" srcOrd="1" destOrd="0" presId="urn:microsoft.com/office/officeart/2005/8/layout/hList1"/>
    <dgm:cxn modelId="{1D3EBCFA-1F1A-1348-8611-331A02FFA943}" type="presParOf" srcId="{06C3E2A9-95F1-7C42-93D9-59253D82E7F3}" destId="{23FE3372-415F-8041-920C-614A7563F929}" srcOrd="3" destOrd="0" presId="urn:microsoft.com/office/officeart/2005/8/layout/hList1"/>
    <dgm:cxn modelId="{241C5850-87AE-E44A-A369-2933010E99C0}" type="presParOf" srcId="{06C3E2A9-95F1-7C42-93D9-59253D82E7F3}" destId="{1E712FBB-5BB7-8B41-A4E4-DFD26DD903DB}" srcOrd="4" destOrd="0" presId="urn:microsoft.com/office/officeart/2005/8/layout/hList1"/>
    <dgm:cxn modelId="{BEF1C711-E990-B54E-8D95-33BFC770FD5F}" type="presParOf" srcId="{1E712FBB-5BB7-8B41-A4E4-DFD26DD903DB}" destId="{FD10C168-4207-4040-A81F-EAC7E8DFF1B5}" srcOrd="0" destOrd="0" presId="urn:microsoft.com/office/officeart/2005/8/layout/hList1"/>
    <dgm:cxn modelId="{DCBA9845-5F33-974A-9002-989E0F8E61AD}" type="presParOf" srcId="{1E712FBB-5BB7-8B41-A4E4-DFD26DD903DB}" destId="{8DE69A22-5390-2B4C-914B-D158EE9B4E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453DA-9C49-2344-B0D2-386E22AA4FCE}" type="doc">
      <dgm:prSet loTypeId="urn:microsoft.com/office/officeart/2005/8/layout/hProcess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2FBF5B-7307-514C-B4DA-47386672EBB3}">
      <dgm:prSet/>
      <dgm:spPr/>
      <dgm:t>
        <a:bodyPr/>
        <a:lstStyle/>
        <a:p>
          <a:pPr rtl="0"/>
          <a:r>
            <a:rPr lang="en-US" dirty="0" smtClean="0"/>
            <a:t>Focus on </a:t>
          </a:r>
          <a:r>
            <a:rPr lang="en-US" b="1" dirty="0" smtClean="0"/>
            <a:t>learning NEEDS</a:t>
          </a:r>
          <a:endParaRPr lang="en-US" b="1" dirty="0"/>
        </a:p>
      </dgm:t>
    </dgm:pt>
    <dgm:pt modelId="{AD4C1D4F-23D7-1442-B7C2-EA866AF1C692}" type="parTrans" cxnId="{265A3EB7-DC4F-504D-A8B9-A822DB2CD5BD}">
      <dgm:prSet/>
      <dgm:spPr/>
      <dgm:t>
        <a:bodyPr/>
        <a:lstStyle/>
        <a:p>
          <a:endParaRPr lang="en-US"/>
        </a:p>
      </dgm:t>
    </dgm:pt>
    <dgm:pt modelId="{B8D82F70-AB56-4045-B51D-E3028A36998A}" type="sibTrans" cxnId="{265A3EB7-DC4F-504D-A8B9-A822DB2CD5BD}">
      <dgm:prSet/>
      <dgm:spPr/>
      <dgm:t>
        <a:bodyPr/>
        <a:lstStyle/>
        <a:p>
          <a:endParaRPr lang="en-US"/>
        </a:p>
      </dgm:t>
    </dgm:pt>
    <dgm:pt modelId="{9713663C-A104-C940-BB5E-32D2DBBE32C3}">
      <dgm:prSet/>
      <dgm:spPr/>
      <dgm:t>
        <a:bodyPr/>
        <a:lstStyle/>
        <a:p>
          <a:pPr rtl="0"/>
          <a:r>
            <a:rPr lang="en-US" dirty="0" smtClean="0"/>
            <a:t>Have </a:t>
          </a:r>
          <a:r>
            <a:rPr lang="en-US" b="1" dirty="0" smtClean="0"/>
            <a:t>CLEAR</a:t>
          </a:r>
          <a:r>
            <a:rPr lang="en-US" dirty="0" smtClean="0"/>
            <a:t> learning outcomes</a:t>
          </a:r>
          <a:endParaRPr lang="en-US" dirty="0"/>
        </a:p>
      </dgm:t>
    </dgm:pt>
    <dgm:pt modelId="{607B9320-FC33-9F4B-82B4-7825A1D7B376}" type="parTrans" cxnId="{8FD32FF4-E5B4-BB4B-86B9-23F5C1554A17}">
      <dgm:prSet/>
      <dgm:spPr/>
      <dgm:t>
        <a:bodyPr/>
        <a:lstStyle/>
        <a:p>
          <a:endParaRPr lang="en-US"/>
        </a:p>
      </dgm:t>
    </dgm:pt>
    <dgm:pt modelId="{BA93E998-E93A-B74B-8033-541A37D856B0}" type="sibTrans" cxnId="{8FD32FF4-E5B4-BB4B-86B9-23F5C1554A17}">
      <dgm:prSet/>
      <dgm:spPr/>
      <dgm:t>
        <a:bodyPr/>
        <a:lstStyle/>
        <a:p>
          <a:endParaRPr lang="en-US"/>
        </a:p>
      </dgm:t>
    </dgm:pt>
    <dgm:pt modelId="{1BD3D80C-604C-2842-86C2-DC4D53D392C4}">
      <dgm:prSet/>
      <dgm:spPr/>
      <dgm:t>
        <a:bodyPr/>
        <a:lstStyle/>
        <a:p>
          <a:pPr rtl="0"/>
          <a:r>
            <a:rPr lang="en-US" dirty="0" smtClean="0"/>
            <a:t>Knowledge</a:t>
          </a:r>
          <a:endParaRPr lang="en-US" dirty="0"/>
        </a:p>
      </dgm:t>
    </dgm:pt>
    <dgm:pt modelId="{2D69DA43-CFEE-F24D-B8F9-18E8013FCC34}" type="parTrans" cxnId="{0AB82994-9C79-9B4E-9FBA-B5A0A41ED47A}">
      <dgm:prSet/>
      <dgm:spPr/>
      <dgm:t>
        <a:bodyPr/>
        <a:lstStyle/>
        <a:p>
          <a:endParaRPr lang="en-US"/>
        </a:p>
      </dgm:t>
    </dgm:pt>
    <dgm:pt modelId="{47A97673-1FCA-574E-B966-9F92A91C020F}" type="sibTrans" cxnId="{0AB82994-9C79-9B4E-9FBA-B5A0A41ED47A}">
      <dgm:prSet/>
      <dgm:spPr/>
      <dgm:t>
        <a:bodyPr/>
        <a:lstStyle/>
        <a:p>
          <a:endParaRPr lang="en-US"/>
        </a:p>
      </dgm:t>
    </dgm:pt>
    <dgm:pt modelId="{8ECCAE1E-F94D-E348-8A5F-B3A4C5C032D0}">
      <dgm:prSet/>
      <dgm:spPr/>
      <dgm:t>
        <a:bodyPr/>
        <a:lstStyle/>
        <a:p>
          <a:pPr rtl="0"/>
          <a:r>
            <a:rPr lang="en-US" dirty="0" smtClean="0"/>
            <a:t>Can be clearly </a:t>
          </a:r>
          <a:r>
            <a:rPr lang="en-US" dirty="0" smtClean="0"/>
            <a:t>demonstrated, measured</a:t>
          </a:r>
          <a:endParaRPr lang="en-US" dirty="0"/>
        </a:p>
      </dgm:t>
    </dgm:pt>
    <dgm:pt modelId="{88250EAD-79CE-864B-BF2D-03899B182A82}" type="parTrans" cxnId="{B6C60807-6B3A-5947-8CA2-E8E2452ACAAC}">
      <dgm:prSet/>
      <dgm:spPr/>
      <dgm:t>
        <a:bodyPr/>
        <a:lstStyle/>
        <a:p>
          <a:endParaRPr lang="en-US"/>
        </a:p>
      </dgm:t>
    </dgm:pt>
    <dgm:pt modelId="{E2AE38A6-D2E9-0642-B806-F8F4B1072A69}" type="sibTrans" cxnId="{B6C60807-6B3A-5947-8CA2-E8E2452ACAAC}">
      <dgm:prSet/>
      <dgm:spPr/>
      <dgm:t>
        <a:bodyPr/>
        <a:lstStyle/>
        <a:p>
          <a:endParaRPr lang="en-US"/>
        </a:p>
      </dgm:t>
    </dgm:pt>
    <dgm:pt modelId="{171925B9-9EFC-8640-8F35-E1B0BE3582EB}">
      <dgm:prSet/>
      <dgm:spPr/>
      <dgm:t>
        <a:bodyPr/>
        <a:lstStyle/>
        <a:p>
          <a:pPr rtl="0"/>
          <a:r>
            <a:rPr lang="en-US" dirty="0" smtClean="0"/>
            <a:t>Skills</a:t>
          </a:r>
          <a:endParaRPr lang="en-US" dirty="0"/>
        </a:p>
      </dgm:t>
    </dgm:pt>
    <dgm:pt modelId="{EB928890-EE5E-EC48-A39C-A52EAFB0CDC1}" type="parTrans" cxnId="{5A7D477F-93DE-214A-89AB-6E527A00A83E}">
      <dgm:prSet/>
      <dgm:spPr/>
      <dgm:t>
        <a:bodyPr/>
        <a:lstStyle/>
        <a:p>
          <a:endParaRPr lang="en-US"/>
        </a:p>
      </dgm:t>
    </dgm:pt>
    <dgm:pt modelId="{2D3E9D06-2116-A848-8C21-A67049B4CF3A}" type="sibTrans" cxnId="{5A7D477F-93DE-214A-89AB-6E527A00A83E}">
      <dgm:prSet/>
      <dgm:spPr/>
      <dgm:t>
        <a:bodyPr/>
        <a:lstStyle/>
        <a:p>
          <a:endParaRPr lang="en-US"/>
        </a:p>
      </dgm:t>
    </dgm:pt>
    <dgm:pt modelId="{7CBC7253-1EDD-7E4A-B9DD-6A6012D617DC}">
      <dgm:prSet/>
      <dgm:spPr/>
      <dgm:t>
        <a:bodyPr/>
        <a:lstStyle/>
        <a:p>
          <a:pPr rtl="0"/>
          <a:r>
            <a:rPr lang="en-US" dirty="0" smtClean="0"/>
            <a:t>Attitude</a:t>
          </a:r>
          <a:endParaRPr lang="en-US" dirty="0"/>
        </a:p>
      </dgm:t>
    </dgm:pt>
    <dgm:pt modelId="{161C5301-9A8C-E344-9AC3-AE65E3D5D3A3}" type="parTrans" cxnId="{B776E3F7-31E9-0E49-A888-3AA7193D7A4A}">
      <dgm:prSet/>
      <dgm:spPr/>
      <dgm:t>
        <a:bodyPr/>
        <a:lstStyle/>
        <a:p>
          <a:endParaRPr lang="en-US"/>
        </a:p>
      </dgm:t>
    </dgm:pt>
    <dgm:pt modelId="{88A334CD-0698-5E43-851C-5C25772D1AB1}" type="sibTrans" cxnId="{B776E3F7-31E9-0E49-A888-3AA7193D7A4A}">
      <dgm:prSet/>
      <dgm:spPr/>
      <dgm:t>
        <a:bodyPr/>
        <a:lstStyle/>
        <a:p>
          <a:endParaRPr lang="en-US"/>
        </a:p>
      </dgm:t>
    </dgm:pt>
    <dgm:pt modelId="{B95BE304-4C46-0647-B688-436DD4B57788}" type="pres">
      <dgm:prSet presAssocID="{469453DA-9C49-2344-B0D2-386E22AA4F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245D8C-AC3B-1847-9945-5B8B856542F8}" type="pres">
      <dgm:prSet presAssocID="{469453DA-9C49-2344-B0D2-386E22AA4FCE}" presName="tSp" presStyleCnt="0"/>
      <dgm:spPr/>
    </dgm:pt>
    <dgm:pt modelId="{5CE39E0D-C80F-9A49-8C1C-7412956AD730}" type="pres">
      <dgm:prSet presAssocID="{469453DA-9C49-2344-B0D2-386E22AA4FCE}" presName="bSp" presStyleCnt="0"/>
      <dgm:spPr/>
    </dgm:pt>
    <dgm:pt modelId="{625273EE-B7A2-5140-94C2-877512377BFA}" type="pres">
      <dgm:prSet presAssocID="{469453DA-9C49-2344-B0D2-386E22AA4FCE}" presName="process" presStyleCnt="0"/>
      <dgm:spPr/>
    </dgm:pt>
    <dgm:pt modelId="{CDD6F328-AD5F-6141-8C48-0B77E67C9405}" type="pres">
      <dgm:prSet presAssocID="{F92FBF5B-7307-514C-B4DA-47386672EBB3}" presName="composite1" presStyleCnt="0"/>
      <dgm:spPr/>
    </dgm:pt>
    <dgm:pt modelId="{84C43B73-FF11-1648-B2B6-85B3052CBE88}" type="pres">
      <dgm:prSet presAssocID="{F92FBF5B-7307-514C-B4DA-47386672EBB3}" presName="dummyNode1" presStyleLbl="node1" presStyleIdx="0" presStyleCnt="2"/>
      <dgm:spPr/>
    </dgm:pt>
    <dgm:pt modelId="{E71E529C-3037-E346-8630-DE0DE1C208AB}" type="pres">
      <dgm:prSet presAssocID="{F92FBF5B-7307-514C-B4DA-47386672EBB3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96427-E7A1-B546-8D7F-4FB7D0566AFF}" type="pres">
      <dgm:prSet presAssocID="{F92FBF5B-7307-514C-B4DA-47386672EB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16223-139B-6F45-9FEB-3F3BD5314523}" type="pres">
      <dgm:prSet presAssocID="{F92FBF5B-7307-514C-B4DA-47386672EBB3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40F1D-41C7-244F-9BC1-BCECDEAF0EC6}" type="pres">
      <dgm:prSet presAssocID="{F92FBF5B-7307-514C-B4DA-47386672EBB3}" presName="connSite1" presStyleCnt="0"/>
      <dgm:spPr/>
    </dgm:pt>
    <dgm:pt modelId="{B98224EE-7046-094C-B651-BEE1D179C821}" type="pres">
      <dgm:prSet presAssocID="{B8D82F70-AB56-4045-B51D-E3028A36998A}" presName="Name9" presStyleLbl="sibTrans2D1" presStyleIdx="0" presStyleCnt="1"/>
      <dgm:spPr/>
      <dgm:t>
        <a:bodyPr/>
        <a:lstStyle/>
        <a:p>
          <a:endParaRPr lang="en-US"/>
        </a:p>
      </dgm:t>
    </dgm:pt>
    <dgm:pt modelId="{AC238D5F-0A03-6A43-BCDF-E400EB6714BC}" type="pres">
      <dgm:prSet presAssocID="{9713663C-A104-C940-BB5E-32D2DBBE32C3}" presName="composite2" presStyleCnt="0"/>
      <dgm:spPr/>
    </dgm:pt>
    <dgm:pt modelId="{3409FBA9-4F54-144D-9082-A577D837A346}" type="pres">
      <dgm:prSet presAssocID="{9713663C-A104-C940-BB5E-32D2DBBE32C3}" presName="dummyNode2" presStyleLbl="node1" presStyleIdx="0" presStyleCnt="2"/>
      <dgm:spPr/>
    </dgm:pt>
    <dgm:pt modelId="{9FB4D448-050E-384B-AA11-389811568131}" type="pres">
      <dgm:prSet presAssocID="{9713663C-A104-C940-BB5E-32D2DBBE32C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2A246-ED94-F14A-A995-3C75D8EA1997}" type="pres">
      <dgm:prSet presAssocID="{9713663C-A104-C940-BB5E-32D2DBBE32C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2A780-CE63-4443-A745-E89321A41816}" type="pres">
      <dgm:prSet presAssocID="{9713663C-A104-C940-BB5E-32D2DBBE32C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DE9D3-51FD-094F-AEA9-EA8711D10134}" type="pres">
      <dgm:prSet presAssocID="{9713663C-A104-C940-BB5E-32D2DBBE32C3}" presName="connSite2" presStyleCnt="0"/>
      <dgm:spPr/>
    </dgm:pt>
  </dgm:ptLst>
  <dgm:cxnLst>
    <dgm:cxn modelId="{5AB85922-38E1-7B4F-80B2-4D93E6CAB4FA}" type="presOf" srcId="{F92FBF5B-7307-514C-B4DA-47386672EBB3}" destId="{1E716223-139B-6F45-9FEB-3F3BD5314523}" srcOrd="0" destOrd="0" presId="urn:microsoft.com/office/officeart/2005/8/layout/hProcess4"/>
    <dgm:cxn modelId="{DB28C3DC-4EDD-8643-BC4F-D326D510F5B9}" type="presOf" srcId="{7CBC7253-1EDD-7E4A-B9DD-6A6012D617DC}" destId="{E71E529C-3037-E346-8630-DE0DE1C208AB}" srcOrd="0" destOrd="2" presId="urn:microsoft.com/office/officeart/2005/8/layout/hProcess4"/>
    <dgm:cxn modelId="{B776E3F7-31E9-0E49-A888-3AA7193D7A4A}" srcId="{F92FBF5B-7307-514C-B4DA-47386672EBB3}" destId="{7CBC7253-1EDD-7E4A-B9DD-6A6012D617DC}" srcOrd="2" destOrd="0" parTransId="{161C5301-9A8C-E344-9AC3-AE65E3D5D3A3}" sibTransId="{88A334CD-0698-5E43-851C-5C25772D1AB1}"/>
    <dgm:cxn modelId="{AC6BED91-A31F-F34C-980D-63195DC41F26}" type="presOf" srcId="{1BD3D80C-604C-2842-86C2-DC4D53D392C4}" destId="{E71E529C-3037-E346-8630-DE0DE1C208AB}" srcOrd="0" destOrd="0" presId="urn:microsoft.com/office/officeart/2005/8/layout/hProcess4"/>
    <dgm:cxn modelId="{B6C60807-6B3A-5947-8CA2-E8E2452ACAAC}" srcId="{9713663C-A104-C940-BB5E-32D2DBBE32C3}" destId="{8ECCAE1E-F94D-E348-8A5F-B3A4C5C032D0}" srcOrd="0" destOrd="0" parTransId="{88250EAD-79CE-864B-BF2D-03899B182A82}" sibTransId="{E2AE38A6-D2E9-0642-B806-F8F4B1072A69}"/>
    <dgm:cxn modelId="{3ED5AC2F-9B53-6B42-A9C8-BD6D17FEB782}" type="presOf" srcId="{7CBC7253-1EDD-7E4A-B9DD-6A6012D617DC}" destId="{73296427-E7A1-B546-8D7F-4FB7D0566AFF}" srcOrd="1" destOrd="2" presId="urn:microsoft.com/office/officeart/2005/8/layout/hProcess4"/>
    <dgm:cxn modelId="{070950C9-FA8B-6543-89C6-6F22B02F64B5}" type="presOf" srcId="{8ECCAE1E-F94D-E348-8A5F-B3A4C5C032D0}" destId="{9FB4D448-050E-384B-AA11-389811568131}" srcOrd="0" destOrd="0" presId="urn:microsoft.com/office/officeart/2005/8/layout/hProcess4"/>
    <dgm:cxn modelId="{C26907DE-798B-3C49-BBF8-AD3AB8EE2A9C}" type="presOf" srcId="{9713663C-A104-C940-BB5E-32D2DBBE32C3}" destId="{5A52A780-CE63-4443-A745-E89321A41816}" srcOrd="0" destOrd="0" presId="urn:microsoft.com/office/officeart/2005/8/layout/hProcess4"/>
    <dgm:cxn modelId="{8FD32FF4-E5B4-BB4B-86B9-23F5C1554A17}" srcId="{469453DA-9C49-2344-B0D2-386E22AA4FCE}" destId="{9713663C-A104-C940-BB5E-32D2DBBE32C3}" srcOrd="1" destOrd="0" parTransId="{607B9320-FC33-9F4B-82B4-7825A1D7B376}" sibTransId="{BA93E998-E93A-B74B-8033-541A37D856B0}"/>
    <dgm:cxn modelId="{5A7D477F-93DE-214A-89AB-6E527A00A83E}" srcId="{F92FBF5B-7307-514C-B4DA-47386672EBB3}" destId="{171925B9-9EFC-8640-8F35-E1B0BE3582EB}" srcOrd="1" destOrd="0" parTransId="{EB928890-EE5E-EC48-A39C-A52EAFB0CDC1}" sibTransId="{2D3E9D06-2116-A848-8C21-A67049B4CF3A}"/>
    <dgm:cxn modelId="{0EF170D5-9769-0843-910E-3E17D622DD82}" type="presOf" srcId="{8ECCAE1E-F94D-E348-8A5F-B3A4C5C032D0}" destId="{9422A246-ED94-F14A-A995-3C75D8EA1997}" srcOrd="1" destOrd="0" presId="urn:microsoft.com/office/officeart/2005/8/layout/hProcess4"/>
    <dgm:cxn modelId="{97031BC9-E9D0-214B-A008-23026C0418AA}" type="presOf" srcId="{469453DA-9C49-2344-B0D2-386E22AA4FCE}" destId="{B95BE304-4C46-0647-B688-436DD4B57788}" srcOrd="0" destOrd="0" presId="urn:microsoft.com/office/officeart/2005/8/layout/hProcess4"/>
    <dgm:cxn modelId="{0DD50A1D-8EAF-6A46-8CE6-098F8BA1367A}" type="presOf" srcId="{171925B9-9EFC-8640-8F35-E1B0BE3582EB}" destId="{73296427-E7A1-B546-8D7F-4FB7D0566AFF}" srcOrd="1" destOrd="1" presId="urn:microsoft.com/office/officeart/2005/8/layout/hProcess4"/>
    <dgm:cxn modelId="{265A3EB7-DC4F-504D-A8B9-A822DB2CD5BD}" srcId="{469453DA-9C49-2344-B0D2-386E22AA4FCE}" destId="{F92FBF5B-7307-514C-B4DA-47386672EBB3}" srcOrd="0" destOrd="0" parTransId="{AD4C1D4F-23D7-1442-B7C2-EA866AF1C692}" sibTransId="{B8D82F70-AB56-4045-B51D-E3028A36998A}"/>
    <dgm:cxn modelId="{D7C97F7E-AFA7-3441-8D97-CC6CD73A8EF5}" type="presOf" srcId="{1BD3D80C-604C-2842-86C2-DC4D53D392C4}" destId="{73296427-E7A1-B546-8D7F-4FB7D0566AFF}" srcOrd="1" destOrd="0" presId="urn:microsoft.com/office/officeart/2005/8/layout/hProcess4"/>
    <dgm:cxn modelId="{C518D98E-D625-104E-A36E-377D4C35F450}" type="presOf" srcId="{171925B9-9EFC-8640-8F35-E1B0BE3582EB}" destId="{E71E529C-3037-E346-8630-DE0DE1C208AB}" srcOrd="0" destOrd="1" presId="urn:microsoft.com/office/officeart/2005/8/layout/hProcess4"/>
    <dgm:cxn modelId="{0AB82994-9C79-9B4E-9FBA-B5A0A41ED47A}" srcId="{F92FBF5B-7307-514C-B4DA-47386672EBB3}" destId="{1BD3D80C-604C-2842-86C2-DC4D53D392C4}" srcOrd="0" destOrd="0" parTransId="{2D69DA43-CFEE-F24D-B8F9-18E8013FCC34}" sibTransId="{47A97673-1FCA-574E-B966-9F92A91C020F}"/>
    <dgm:cxn modelId="{9925509B-5293-0541-8217-115A982641FA}" type="presOf" srcId="{B8D82F70-AB56-4045-B51D-E3028A36998A}" destId="{B98224EE-7046-094C-B651-BEE1D179C821}" srcOrd="0" destOrd="0" presId="urn:microsoft.com/office/officeart/2005/8/layout/hProcess4"/>
    <dgm:cxn modelId="{3EFED2C0-47A5-EA40-B098-4733B9AC074D}" type="presParOf" srcId="{B95BE304-4C46-0647-B688-436DD4B57788}" destId="{7B245D8C-AC3B-1847-9945-5B8B856542F8}" srcOrd="0" destOrd="0" presId="urn:microsoft.com/office/officeart/2005/8/layout/hProcess4"/>
    <dgm:cxn modelId="{5592D1E6-70BC-834D-8B66-840DCF0ABCDB}" type="presParOf" srcId="{B95BE304-4C46-0647-B688-436DD4B57788}" destId="{5CE39E0D-C80F-9A49-8C1C-7412956AD730}" srcOrd="1" destOrd="0" presId="urn:microsoft.com/office/officeart/2005/8/layout/hProcess4"/>
    <dgm:cxn modelId="{4700B3C7-AE58-C845-9F8E-52EDC158B93E}" type="presParOf" srcId="{B95BE304-4C46-0647-B688-436DD4B57788}" destId="{625273EE-B7A2-5140-94C2-877512377BFA}" srcOrd="2" destOrd="0" presId="urn:microsoft.com/office/officeart/2005/8/layout/hProcess4"/>
    <dgm:cxn modelId="{2356B3AC-7C2B-EF41-BF09-1502A98497FF}" type="presParOf" srcId="{625273EE-B7A2-5140-94C2-877512377BFA}" destId="{CDD6F328-AD5F-6141-8C48-0B77E67C9405}" srcOrd="0" destOrd="0" presId="urn:microsoft.com/office/officeart/2005/8/layout/hProcess4"/>
    <dgm:cxn modelId="{0DD467C4-A831-0442-B036-D602E5EAB778}" type="presParOf" srcId="{CDD6F328-AD5F-6141-8C48-0B77E67C9405}" destId="{84C43B73-FF11-1648-B2B6-85B3052CBE88}" srcOrd="0" destOrd="0" presId="urn:microsoft.com/office/officeart/2005/8/layout/hProcess4"/>
    <dgm:cxn modelId="{A3E65E3F-99C3-754C-BC91-28B4C1F4B76D}" type="presParOf" srcId="{CDD6F328-AD5F-6141-8C48-0B77E67C9405}" destId="{E71E529C-3037-E346-8630-DE0DE1C208AB}" srcOrd="1" destOrd="0" presId="urn:microsoft.com/office/officeart/2005/8/layout/hProcess4"/>
    <dgm:cxn modelId="{6BD2F7A9-B5C5-5840-A8A1-1D26B9D89A1B}" type="presParOf" srcId="{CDD6F328-AD5F-6141-8C48-0B77E67C9405}" destId="{73296427-E7A1-B546-8D7F-4FB7D0566AFF}" srcOrd="2" destOrd="0" presId="urn:microsoft.com/office/officeart/2005/8/layout/hProcess4"/>
    <dgm:cxn modelId="{856C3AF0-FC4A-5648-A8EC-65F3F62D87B2}" type="presParOf" srcId="{CDD6F328-AD5F-6141-8C48-0B77E67C9405}" destId="{1E716223-139B-6F45-9FEB-3F3BD5314523}" srcOrd="3" destOrd="0" presId="urn:microsoft.com/office/officeart/2005/8/layout/hProcess4"/>
    <dgm:cxn modelId="{7BBB352B-B9EB-BE42-B612-0D92C7B12288}" type="presParOf" srcId="{CDD6F328-AD5F-6141-8C48-0B77E67C9405}" destId="{46A40F1D-41C7-244F-9BC1-BCECDEAF0EC6}" srcOrd="4" destOrd="0" presId="urn:microsoft.com/office/officeart/2005/8/layout/hProcess4"/>
    <dgm:cxn modelId="{80FB0403-06E1-BB4F-86DB-30ABC6022AC9}" type="presParOf" srcId="{625273EE-B7A2-5140-94C2-877512377BFA}" destId="{B98224EE-7046-094C-B651-BEE1D179C821}" srcOrd="1" destOrd="0" presId="urn:microsoft.com/office/officeart/2005/8/layout/hProcess4"/>
    <dgm:cxn modelId="{3ADC37C9-E34F-484B-9EA9-A5AA633EC31B}" type="presParOf" srcId="{625273EE-B7A2-5140-94C2-877512377BFA}" destId="{AC238D5F-0A03-6A43-BCDF-E400EB6714BC}" srcOrd="2" destOrd="0" presId="urn:microsoft.com/office/officeart/2005/8/layout/hProcess4"/>
    <dgm:cxn modelId="{4A773379-A341-7A45-830C-F7238F0C6F39}" type="presParOf" srcId="{AC238D5F-0A03-6A43-BCDF-E400EB6714BC}" destId="{3409FBA9-4F54-144D-9082-A577D837A346}" srcOrd="0" destOrd="0" presId="urn:microsoft.com/office/officeart/2005/8/layout/hProcess4"/>
    <dgm:cxn modelId="{94BD361B-FA04-2A4A-8F48-80D6D215C2EB}" type="presParOf" srcId="{AC238D5F-0A03-6A43-BCDF-E400EB6714BC}" destId="{9FB4D448-050E-384B-AA11-389811568131}" srcOrd="1" destOrd="0" presId="urn:microsoft.com/office/officeart/2005/8/layout/hProcess4"/>
    <dgm:cxn modelId="{B17CA72F-179E-5F4A-9F20-F020B7EAB5EB}" type="presParOf" srcId="{AC238D5F-0A03-6A43-BCDF-E400EB6714BC}" destId="{9422A246-ED94-F14A-A995-3C75D8EA1997}" srcOrd="2" destOrd="0" presId="urn:microsoft.com/office/officeart/2005/8/layout/hProcess4"/>
    <dgm:cxn modelId="{AFE68688-B63A-D849-A544-9E8915BAC523}" type="presParOf" srcId="{AC238D5F-0A03-6A43-BCDF-E400EB6714BC}" destId="{5A52A780-CE63-4443-A745-E89321A41816}" srcOrd="3" destOrd="0" presId="urn:microsoft.com/office/officeart/2005/8/layout/hProcess4"/>
    <dgm:cxn modelId="{835BCE28-3521-4C4F-B4E9-1FD20757DD9A}" type="presParOf" srcId="{AC238D5F-0A03-6A43-BCDF-E400EB6714BC}" destId="{A4DDE9D3-51FD-094F-AEA9-EA8711D101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DC18E9-5D60-194F-9FF4-671C7C753D4E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B41DC11-C35C-DB46-A1D2-DE74886DC6C0}">
      <dgm:prSet/>
      <dgm:spPr/>
      <dgm:t>
        <a:bodyPr/>
        <a:lstStyle/>
        <a:p>
          <a:pPr rtl="0"/>
          <a:r>
            <a:rPr lang="en-US" b="1" dirty="0" smtClean="0"/>
            <a:t>Prepare</a:t>
          </a:r>
          <a:r>
            <a:rPr lang="en-US" dirty="0" smtClean="0"/>
            <a:t> them for the activities</a:t>
          </a:r>
          <a:endParaRPr lang="en-US" dirty="0"/>
        </a:p>
      </dgm:t>
    </dgm:pt>
    <dgm:pt modelId="{648711F8-7C2E-B444-9A31-520C56768568}" type="parTrans" cxnId="{39B34CF8-19A0-5E48-ACFF-5BD93FF240AB}">
      <dgm:prSet/>
      <dgm:spPr/>
      <dgm:t>
        <a:bodyPr/>
        <a:lstStyle/>
        <a:p>
          <a:endParaRPr lang="en-US"/>
        </a:p>
      </dgm:t>
    </dgm:pt>
    <dgm:pt modelId="{513430CC-5186-E349-BAF4-43465EF0D17B}" type="sibTrans" cxnId="{39B34CF8-19A0-5E48-ACFF-5BD93FF240AB}">
      <dgm:prSet/>
      <dgm:spPr/>
      <dgm:t>
        <a:bodyPr/>
        <a:lstStyle/>
        <a:p>
          <a:endParaRPr lang="en-US"/>
        </a:p>
      </dgm:t>
    </dgm:pt>
    <dgm:pt modelId="{E584F9BB-59B4-7A4B-B217-2F257F776190}">
      <dgm:prSet/>
      <dgm:spPr/>
      <dgm:t>
        <a:bodyPr/>
        <a:lstStyle/>
        <a:p>
          <a:pPr rtl="0"/>
          <a:r>
            <a:rPr lang="en-US" b="1" dirty="0" smtClean="0"/>
            <a:t>Guide</a:t>
          </a:r>
          <a:r>
            <a:rPr lang="en-US" dirty="0" smtClean="0"/>
            <a:t> them throughout the activities</a:t>
          </a:r>
          <a:endParaRPr lang="en-US" dirty="0"/>
        </a:p>
      </dgm:t>
    </dgm:pt>
    <dgm:pt modelId="{1057E0E1-3317-7040-B8F9-B0E83B0B1F85}" type="parTrans" cxnId="{19AB379B-3813-8146-A686-CEBBA1F533C0}">
      <dgm:prSet/>
      <dgm:spPr/>
      <dgm:t>
        <a:bodyPr/>
        <a:lstStyle/>
        <a:p>
          <a:endParaRPr lang="en-US"/>
        </a:p>
      </dgm:t>
    </dgm:pt>
    <dgm:pt modelId="{22BF2774-CBAE-4649-9166-407438381D47}" type="sibTrans" cxnId="{19AB379B-3813-8146-A686-CEBBA1F533C0}">
      <dgm:prSet/>
      <dgm:spPr/>
      <dgm:t>
        <a:bodyPr/>
        <a:lstStyle/>
        <a:p>
          <a:endParaRPr lang="en-US"/>
        </a:p>
      </dgm:t>
    </dgm:pt>
    <dgm:pt modelId="{1272E4AB-F11B-4F40-AB00-BBFBE035913B}">
      <dgm:prSet/>
      <dgm:spPr/>
      <dgm:t>
        <a:bodyPr/>
        <a:lstStyle/>
        <a:p>
          <a:pPr rtl="0"/>
          <a:r>
            <a:rPr lang="en-US" b="1" dirty="0" smtClean="0"/>
            <a:t>Monitor</a:t>
          </a:r>
          <a:r>
            <a:rPr lang="en-US" dirty="0" smtClean="0"/>
            <a:t> their progress</a:t>
          </a:r>
          <a:endParaRPr lang="en-US" dirty="0"/>
        </a:p>
      </dgm:t>
    </dgm:pt>
    <dgm:pt modelId="{82A21835-ADD9-6748-B759-440F8EFAD307}" type="parTrans" cxnId="{1ED2668D-5546-EF4B-9328-99295CAFE617}">
      <dgm:prSet/>
      <dgm:spPr/>
      <dgm:t>
        <a:bodyPr/>
        <a:lstStyle/>
        <a:p>
          <a:endParaRPr lang="en-US"/>
        </a:p>
      </dgm:t>
    </dgm:pt>
    <dgm:pt modelId="{7617B1EC-EC12-BE46-AE3D-6D948B159613}" type="sibTrans" cxnId="{1ED2668D-5546-EF4B-9328-99295CAFE617}">
      <dgm:prSet/>
      <dgm:spPr/>
      <dgm:t>
        <a:bodyPr/>
        <a:lstStyle/>
        <a:p>
          <a:endParaRPr lang="en-US"/>
        </a:p>
      </dgm:t>
    </dgm:pt>
    <dgm:pt modelId="{F04BA1D0-71D6-5B4F-9305-C9EF4494E51D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means</a:t>
          </a:r>
          <a:r>
            <a:rPr lang="en-US" dirty="0" smtClean="0"/>
            <a:t> to explore the activities</a:t>
          </a:r>
          <a:endParaRPr lang="en-US" dirty="0"/>
        </a:p>
      </dgm:t>
    </dgm:pt>
    <dgm:pt modelId="{DB9D2200-FFC9-9F40-96E8-3AF826B03117}" type="parTrans" cxnId="{ABFC0359-C249-1B4A-A11B-4C815CE8F8A7}">
      <dgm:prSet/>
      <dgm:spPr/>
      <dgm:t>
        <a:bodyPr/>
        <a:lstStyle/>
        <a:p>
          <a:endParaRPr lang="en-US"/>
        </a:p>
      </dgm:t>
    </dgm:pt>
    <dgm:pt modelId="{7D93CA22-2ED8-2E42-8F16-33ED7A420B72}" type="sibTrans" cxnId="{ABFC0359-C249-1B4A-A11B-4C815CE8F8A7}">
      <dgm:prSet/>
      <dgm:spPr/>
      <dgm:t>
        <a:bodyPr/>
        <a:lstStyle/>
        <a:p>
          <a:endParaRPr lang="en-US"/>
        </a:p>
      </dgm:t>
    </dgm:pt>
    <dgm:pt modelId="{04967F81-48A0-EE4A-A3F6-71E5F6FAC1B8}">
      <dgm:prSet/>
      <dgm:spPr/>
      <dgm:t>
        <a:bodyPr/>
        <a:lstStyle/>
        <a:p>
          <a:pPr rtl="0"/>
          <a:r>
            <a:rPr lang="en-US" dirty="0" smtClean="0"/>
            <a:t>Give them the opportunity to explore </a:t>
          </a:r>
          <a:r>
            <a:rPr lang="en-US" b="1" dirty="0" smtClean="0"/>
            <a:t>beyond the activities</a:t>
          </a:r>
          <a:endParaRPr lang="en-US" b="1" dirty="0"/>
        </a:p>
      </dgm:t>
    </dgm:pt>
    <dgm:pt modelId="{698586F7-51A3-B84C-8854-DFC6BE5CE671}" type="parTrans" cxnId="{5E26A839-F2B2-5C40-9B81-F94429803C1B}">
      <dgm:prSet/>
      <dgm:spPr/>
      <dgm:t>
        <a:bodyPr/>
        <a:lstStyle/>
        <a:p>
          <a:endParaRPr lang="en-US"/>
        </a:p>
      </dgm:t>
    </dgm:pt>
    <dgm:pt modelId="{6ABD69A6-5FF8-424A-BCD9-5F3953D25C74}" type="sibTrans" cxnId="{5E26A839-F2B2-5C40-9B81-F94429803C1B}">
      <dgm:prSet/>
      <dgm:spPr/>
      <dgm:t>
        <a:bodyPr/>
        <a:lstStyle/>
        <a:p>
          <a:endParaRPr lang="en-US"/>
        </a:p>
      </dgm:t>
    </dgm:pt>
    <dgm:pt modelId="{5E165058-9845-EB4B-9F8F-DC70C61C7041}" type="pres">
      <dgm:prSet presAssocID="{43DC18E9-5D60-194F-9FF4-671C7C753D4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D81F97D-1F6D-2148-A398-11B32D2D93A5}" type="pres">
      <dgm:prSet presAssocID="{5B41DC11-C35C-DB46-A1D2-DE74886DC6C0}" presName="noChildren" presStyleCnt="0"/>
      <dgm:spPr/>
    </dgm:pt>
    <dgm:pt modelId="{D42A8418-A36E-3D41-9092-C672F9A3F51E}" type="pres">
      <dgm:prSet presAssocID="{5B41DC11-C35C-DB46-A1D2-DE74886DC6C0}" presName="gap" presStyleCnt="0"/>
      <dgm:spPr/>
    </dgm:pt>
    <dgm:pt modelId="{D571D9FE-48DE-364F-8725-0ECA0D395CC7}" type="pres">
      <dgm:prSet presAssocID="{5B41DC11-C35C-DB46-A1D2-DE74886DC6C0}" presName="medCircle2" presStyleLbl="vennNode1" presStyleIdx="0" presStyleCnt="5"/>
      <dgm:spPr/>
    </dgm:pt>
    <dgm:pt modelId="{F8C6DCFC-6A3D-2647-9848-73BB4887B813}" type="pres">
      <dgm:prSet presAssocID="{5B41DC11-C35C-DB46-A1D2-DE74886DC6C0}" presName="txLvlOnly1" presStyleLbl="revTx" presStyleIdx="0" presStyleCnt="5"/>
      <dgm:spPr/>
      <dgm:t>
        <a:bodyPr/>
        <a:lstStyle/>
        <a:p>
          <a:endParaRPr lang="en-US"/>
        </a:p>
      </dgm:t>
    </dgm:pt>
    <dgm:pt modelId="{4DEB4728-D691-1B46-B005-CD3EBE947BE5}" type="pres">
      <dgm:prSet presAssocID="{E584F9BB-59B4-7A4B-B217-2F257F776190}" presName="noChildren" presStyleCnt="0"/>
      <dgm:spPr/>
    </dgm:pt>
    <dgm:pt modelId="{D2DA9C1D-B93F-F740-9793-567E41C34724}" type="pres">
      <dgm:prSet presAssocID="{E584F9BB-59B4-7A4B-B217-2F257F776190}" presName="gap" presStyleCnt="0"/>
      <dgm:spPr/>
    </dgm:pt>
    <dgm:pt modelId="{917464CD-BDC7-B443-BC29-1B94DDF16876}" type="pres">
      <dgm:prSet presAssocID="{E584F9BB-59B4-7A4B-B217-2F257F776190}" presName="medCircle2" presStyleLbl="vennNode1" presStyleIdx="1" presStyleCnt="5"/>
      <dgm:spPr/>
    </dgm:pt>
    <dgm:pt modelId="{5EB76995-874C-0E49-B584-82EAF5B53278}" type="pres">
      <dgm:prSet presAssocID="{E584F9BB-59B4-7A4B-B217-2F257F776190}" presName="txLvlOnly1" presStyleLbl="revTx" presStyleIdx="1" presStyleCnt="5"/>
      <dgm:spPr/>
      <dgm:t>
        <a:bodyPr/>
        <a:lstStyle/>
        <a:p>
          <a:endParaRPr lang="en-US"/>
        </a:p>
      </dgm:t>
    </dgm:pt>
    <dgm:pt modelId="{EC3CA023-FE31-014A-B00D-F6C3C3AEFFA2}" type="pres">
      <dgm:prSet presAssocID="{1272E4AB-F11B-4F40-AB00-BBFBE035913B}" presName="noChildren" presStyleCnt="0"/>
      <dgm:spPr/>
    </dgm:pt>
    <dgm:pt modelId="{B6E7DE87-1F79-0044-93B7-D4A7A2839D02}" type="pres">
      <dgm:prSet presAssocID="{1272E4AB-F11B-4F40-AB00-BBFBE035913B}" presName="gap" presStyleCnt="0"/>
      <dgm:spPr/>
    </dgm:pt>
    <dgm:pt modelId="{421C314C-B863-D443-BAA8-24212992A466}" type="pres">
      <dgm:prSet presAssocID="{1272E4AB-F11B-4F40-AB00-BBFBE035913B}" presName="medCircle2" presStyleLbl="vennNode1" presStyleIdx="2" presStyleCnt="5"/>
      <dgm:spPr/>
    </dgm:pt>
    <dgm:pt modelId="{A1F857FA-60E1-7246-94D6-4F04174843D4}" type="pres">
      <dgm:prSet presAssocID="{1272E4AB-F11B-4F40-AB00-BBFBE035913B}" presName="txLvlOnly1" presStyleLbl="revTx" presStyleIdx="2" presStyleCnt="5"/>
      <dgm:spPr/>
      <dgm:t>
        <a:bodyPr/>
        <a:lstStyle/>
        <a:p>
          <a:endParaRPr lang="en-US"/>
        </a:p>
      </dgm:t>
    </dgm:pt>
    <dgm:pt modelId="{8AF80848-1A1A-6A42-902A-D25980F26924}" type="pres">
      <dgm:prSet presAssocID="{F04BA1D0-71D6-5B4F-9305-C9EF4494E51D}" presName="noChildren" presStyleCnt="0"/>
      <dgm:spPr/>
    </dgm:pt>
    <dgm:pt modelId="{A14F3F1E-DD41-9542-84D8-ED5A2B0619FE}" type="pres">
      <dgm:prSet presAssocID="{F04BA1D0-71D6-5B4F-9305-C9EF4494E51D}" presName="gap" presStyleCnt="0"/>
      <dgm:spPr/>
    </dgm:pt>
    <dgm:pt modelId="{C0D5D3EC-FCF2-E14C-A167-2B97E129C859}" type="pres">
      <dgm:prSet presAssocID="{F04BA1D0-71D6-5B4F-9305-C9EF4494E51D}" presName="medCircle2" presStyleLbl="vennNode1" presStyleIdx="3" presStyleCnt="5"/>
      <dgm:spPr/>
    </dgm:pt>
    <dgm:pt modelId="{7E3288C2-D1C6-6A4D-B21E-7A6E124230D8}" type="pres">
      <dgm:prSet presAssocID="{F04BA1D0-71D6-5B4F-9305-C9EF4494E51D}" presName="txLvlOnly1" presStyleLbl="revTx" presStyleIdx="3" presStyleCnt="5"/>
      <dgm:spPr/>
      <dgm:t>
        <a:bodyPr/>
        <a:lstStyle/>
        <a:p>
          <a:endParaRPr lang="en-US"/>
        </a:p>
      </dgm:t>
    </dgm:pt>
    <dgm:pt modelId="{9C4545C6-73F4-3241-9992-02A63F2C3A9B}" type="pres">
      <dgm:prSet presAssocID="{04967F81-48A0-EE4A-A3F6-71E5F6FAC1B8}" presName="noChildren" presStyleCnt="0"/>
      <dgm:spPr/>
    </dgm:pt>
    <dgm:pt modelId="{3306B3B2-111D-154C-A659-8167457F3881}" type="pres">
      <dgm:prSet presAssocID="{04967F81-48A0-EE4A-A3F6-71E5F6FAC1B8}" presName="gap" presStyleCnt="0"/>
      <dgm:spPr/>
    </dgm:pt>
    <dgm:pt modelId="{ECFB8598-D256-5349-AAEE-5C30988B98F0}" type="pres">
      <dgm:prSet presAssocID="{04967F81-48A0-EE4A-A3F6-71E5F6FAC1B8}" presName="medCircle2" presStyleLbl="vennNode1" presStyleIdx="4" presStyleCnt="5"/>
      <dgm:spPr/>
    </dgm:pt>
    <dgm:pt modelId="{3C063429-A215-D243-81CA-D51F5AB6FD2F}" type="pres">
      <dgm:prSet presAssocID="{04967F81-48A0-EE4A-A3F6-71E5F6FAC1B8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6DD964AC-B87B-3F4B-9A04-68091FB7A70B}" type="presOf" srcId="{04967F81-48A0-EE4A-A3F6-71E5F6FAC1B8}" destId="{3C063429-A215-D243-81CA-D51F5AB6FD2F}" srcOrd="0" destOrd="0" presId="urn:microsoft.com/office/officeart/2008/layout/VerticalCircleList"/>
    <dgm:cxn modelId="{39B34CF8-19A0-5E48-ACFF-5BD93FF240AB}" srcId="{43DC18E9-5D60-194F-9FF4-671C7C753D4E}" destId="{5B41DC11-C35C-DB46-A1D2-DE74886DC6C0}" srcOrd="0" destOrd="0" parTransId="{648711F8-7C2E-B444-9A31-520C56768568}" sibTransId="{513430CC-5186-E349-BAF4-43465EF0D17B}"/>
    <dgm:cxn modelId="{19AB379B-3813-8146-A686-CEBBA1F533C0}" srcId="{43DC18E9-5D60-194F-9FF4-671C7C753D4E}" destId="{E584F9BB-59B4-7A4B-B217-2F257F776190}" srcOrd="1" destOrd="0" parTransId="{1057E0E1-3317-7040-B8F9-B0E83B0B1F85}" sibTransId="{22BF2774-CBAE-4649-9166-407438381D47}"/>
    <dgm:cxn modelId="{523AC1B5-3DEF-E745-9B8F-35B2B1529A37}" type="presOf" srcId="{F04BA1D0-71D6-5B4F-9305-C9EF4494E51D}" destId="{7E3288C2-D1C6-6A4D-B21E-7A6E124230D8}" srcOrd="0" destOrd="0" presId="urn:microsoft.com/office/officeart/2008/layout/VerticalCircleList"/>
    <dgm:cxn modelId="{1ED2668D-5546-EF4B-9328-99295CAFE617}" srcId="{43DC18E9-5D60-194F-9FF4-671C7C753D4E}" destId="{1272E4AB-F11B-4F40-AB00-BBFBE035913B}" srcOrd="2" destOrd="0" parTransId="{82A21835-ADD9-6748-B759-440F8EFAD307}" sibTransId="{7617B1EC-EC12-BE46-AE3D-6D948B159613}"/>
    <dgm:cxn modelId="{5E26A839-F2B2-5C40-9B81-F94429803C1B}" srcId="{43DC18E9-5D60-194F-9FF4-671C7C753D4E}" destId="{04967F81-48A0-EE4A-A3F6-71E5F6FAC1B8}" srcOrd="4" destOrd="0" parTransId="{698586F7-51A3-B84C-8854-DFC6BE5CE671}" sibTransId="{6ABD69A6-5FF8-424A-BCD9-5F3953D25C74}"/>
    <dgm:cxn modelId="{ABFC0359-C249-1B4A-A11B-4C815CE8F8A7}" srcId="{43DC18E9-5D60-194F-9FF4-671C7C753D4E}" destId="{F04BA1D0-71D6-5B4F-9305-C9EF4494E51D}" srcOrd="3" destOrd="0" parTransId="{DB9D2200-FFC9-9F40-96E8-3AF826B03117}" sibTransId="{7D93CA22-2ED8-2E42-8F16-33ED7A420B72}"/>
    <dgm:cxn modelId="{FE57CFBE-EE98-0644-ADD7-EBE4F9E36017}" type="presOf" srcId="{5B41DC11-C35C-DB46-A1D2-DE74886DC6C0}" destId="{F8C6DCFC-6A3D-2647-9848-73BB4887B813}" srcOrd="0" destOrd="0" presId="urn:microsoft.com/office/officeart/2008/layout/VerticalCircleList"/>
    <dgm:cxn modelId="{195CF63A-4A40-624D-808E-57C5C55249FB}" type="presOf" srcId="{1272E4AB-F11B-4F40-AB00-BBFBE035913B}" destId="{A1F857FA-60E1-7246-94D6-4F04174843D4}" srcOrd="0" destOrd="0" presId="urn:microsoft.com/office/officeart/2008/layout/VerticalCircleList"/>
    <dgm:cxn modelId="{665ACDDB-0813-6741-B6D0-83ADAB7C02C1}" type="presOf" srcId="{E584F9BB-59B4-7A4B-B217-2F257F776190}" destId="{5EB76995-874C-0E49-B584-82EAF5B53278}" srcOrd="0" destOrd="0" presId="urn:microsoft.com/office/officeart/2008/layout/VerticalCircleList"/>
    <dgm:cxn modelId="{E037ED6E-ACC6-054B-B212-3E85F984CACA}" type="presOf" srcId="{43DC18E9-5D60-194F-9FF4-671C7C753D4E}" destId="{5E165058-9845-EB4B-9F8F-DC70C61C7041}" srcOrd="0" destOrd="0" presId="urn:microsoft.com/office/officeart/2008/layout/VerticalCircleList"/>
    <dgm:cxn modelId="{B832AC63-8D5A-6549-B55C-8F739984FE5A}" type="presParOf" srcId="{5E165058-9845-EB4B-9F8F-DC70C61C7041}" destId="{1D81F97D-1F6D-2148-A398-11B32D2D93A5}" srcOrd="0" destOrd="0" presId="urn:microsoft.com/office/officeart/2008/layout/VerticalCircleList"/>
    <dgm:cxn modelId="{462177D2-A8AE-FE43-B14E-B673A5F45069}" type="presParOf" srcId="{1D81F97D-1F6D-2148-A398-11B32D2D93A5}" destId="{D42A8418-A36E-3D41-9092-C672F9A3F51E}" srcOrd="0" destOrd="0" presId="urn:microsoft.com/office/officeart/2008/layout/VerticalCircleList"/>
    <dgm:cxn modelId="{363D87E3-C96B-ED4D-96AB-BBDB8E991A39}" type="presParOf" srcId="{1D81F97D-1F6D-2148-A398-11B32D2D93A5}" destId="{D571D9FE-48DE-364F-8725-0ECA0D395CC7}" srcOrd="1" destOrd="0" presId="urn:microsoft.com/office/officeart/2008/layout/VerticalCircleList"/>
    <dgm:cxn modelId="{94D90487-7A7F-874F-ADEB-687475BF3E97}" type="presParOf" srcId="{1D81F97D-1F6D-2148-A398-11B32D2D93A5}" destId="{F8C6DCFC-6A3D-2647-9848-73BB4887B813}" srcOrd="2" destOrd="0" presId="urn:microsoft.com/office/officeart/2008/layout/VerticalCircleList"/>
    <dgm:cxn modelId="{8EF7D85F-5818-A042-881B-D2751BC1193D}" type="presParOf" srcId="{5E165058-9845-EB4B-9F8F-DC70C61C7041}" destId="{4DEB4728-D691-1B46-B005-CD3EBE947BE5}" srcOrd="1" destOrd="0" presId="urn:microsoft.com/office/officeart/2008/layout/VerticalCircleList"/>
    <dgm:cxn modelId="{98E9AD60-DAE4-B948-BD6B-FE2E4D367B3A}" type="presParOf" srcId="{4DEB4728-D691-1B46-B005-CD3EBE947BE5}" destId="{D2DA9C1D-B93F-F740-9793-567E41C34724}" srcOrd="0" destOrd="0" presId="urn:microsoft.com/office/officeart/2008/layout/VerticalCircleList"/>
    <dgm:cxn modelId="{D244BD03-FC7A-5D4A-8FA4-47F2BA175163}" type="presParOf" srcId="{4DEB4728-D691-1B46-B005-CD3EBE947BE5}" destId="{917464CD-BDC7-B443-BC29-1B94DDF16876}" srcOrd="1" destOrd="0" presId="urn:microsoft.com/office/officeart/2008/layout/VerticalCircleList"/>
    <dgm:cxn modelId="{1CE9C7EB-172E-F74C-9E11-3780819F96F0}" type="presParOf" srcId="{4DEB4728-D691-1B46-B005-CD3EBE947BE5}" destId="{5EB76995-874C-0E49-B584-82EAF5B53278}" srcOrd="2" destOrd="0" presId="urn:microsoft.com/office/officeart/2008/layout/VerticalCircleList"/>
    <dgm:cxn modelId="{12217474-EDD5-874B-A8FE-BCC24732EF2E}" type="presParOf" srcId="{5E165058-9845-EB4B-9F8F-DC70C61C7041}" destId="{EC3CA023-FE31-014A-B00D-F6C3C3AEFFA2}" srcOrd="2" destOrd="0" presId="urn:microsoft.com/office/officeart/2008/layout/VerticalCircleList"/>
    <dgm:cxn modelId="{4589E58F-3AF5-1F4F-B6D7-A668A881C547}" type="presParOf" srcId="{EC3CA023-FE31-014A-B00D-F6C3C3AEFFA2}" destId="{B6E7DE87-1F79-0044-93B7-D4A7A2839D02}" srcOrd="0" destOrd="0" presId="urn:microsoft.com/office/officeart/2008/layout/VerticalCircleList"/>
    <dgm:cxn modelId="{162D4933-822E-AC40-832E-5837A1158088}" type="presParOf" srcId="{EC3CA023-FE31-014A-B00D-F6C3C3AEFFA2}" destId="{421C314C-B863-D443-BAA8-24212992A466}" srcOrd="1" destOrd="0" presId="urn:microsoft.com/office/officeart/2008/layout/VerticalCircleList"/>
    <dgm:cxn modelId="{AEBBDD00-85A1-0249-96E2-5DCEE210F43B}" type="presParOf" srcId="{EC3CA023-FE31-014A-B00D-F6C3C3AEFFA2}" destId="{A1F857FA-60E1-7246-94D6-4F04174843D4}" srcOrd="2" destOrd="0" presId="urn:microsoft.com/office/officeart/2008/layout/VerticalCircleList"/>
    <dgm:cxn modelId="{7667F552-6C2D-9E4C-8606-BA687C421374}" type="presParOf" srcId="{5E165058-9845-EB4B-9F8F-DC70C61C7041}" destId="{8AF80848-1A1A-6A42-902A-D25980F26924}" srcOrd="3" destOrd="0" presId="urn:microsoft.com/office/officeart/2008/layout/VerticalCircleList"/>
    <dgm:cxn modelId="{C2E298D1-E9DC-2D4A-9E96-7E74174F39C8}" type="presParOf" srcId="{8AF80848-1A1A-6A42-902A-D25980F26924}" destId="{A14F3F1E-DD41-9542-84D8-ED5A2B0619FE}" srcOrd="0" destOrd="0" presId="urn:microsoft.com/office/officeart/2008/layout/VerticalCircleList"/>
    <dgm:cxn modelId="{907C0ABB-8CDD-4B4F-B306-0EC627A6633C}" type="presParOf" srcId="{8AF80848-1A1A-6A42-902A-D25980F26924}" destId="{C0D5D3EC-FCF2-E14C-A167-2B97E129C859}" srcOrd="1" destOrd="0" presId="urn:microsoft.com/office/officeart/2008/layout/VerticalCircleList"/>
    <dgm:cxn modelId="{11972D83-B336-1749-9BE9-283F5FDAB999}" type="presParOf" srcId="{8AF80848-1A1A-6A42-902A-D25980F26924}" destId="{7E3288C2-D1C6-6A4D-B21E-7A6E124230D8}" srcOrd="2" destOrd="0" presId="urn:microsoft.com/office/officeart/2008/layout/VerticalCircleList"/>
    <dgm:cxn modelId="{8C755363-7BF2-9D49-BD50-783427E4FA77}" type="presParOf" srcId="{5E165058-9845-EB4B-9F8F-DC70C61C7041}" destId="{9C4545C6-73F4-3241-9992-02A63F2C3A9B}" srcOrd="4" destOrd="0" presId="urn:microsoft.com/office/officeart/2008/layout/VerticalCircleList"/>
    <dgm:cxn modelId="{9003EE92-7951-8847-B680-F7B86CA92C87}" type="presParOf" srcId="{9C4545C6-73F4-3241-9992-02A63F2C3A9B}" destId="{3306B3B2-111D-154C-A659-8167457F3881}" srcOrd="0" destOrd="0" presId="urn:microsoft.com/office/officeart/2008/layout/VerticalCircleList"/>
    <dgm:cxn modelId="{1EB9488E-6934-9C46-9AA4-CB903FBA523C}" type="presParOf" srcId="{9C4545C6-73F4-3241-9992-02A63F2C3A9B}" destId="{ECFB8598-D256-5349-AAEE-5C30988B98F0}" srcOrd="1" destOrd="0" presId="urn:microsoft.com/office/officeart/2008/layout/VerticalCircleList"/>
    <dgm:cxn modelId="{B0265703-99AD-FE44-BA4F-D578CD066807}" type="presParOf" srcId="{9C4545C6-73F4-3241-9992-02A63F2C3A9B}" destId="{3C063429-A215-D243-81CA-D51F5AB6FD2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577024-1B75-C040-9464-B2A9646AD3F3}" type="doc">
      <dgm:prSet loTypeId="urn:microsoft.com/office/officeart/2008/layout/VerticalCurved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5DB3A4-0987-2140-A319-3DBA58A0DDB9}">
      <dgm:prSet/>
      <dgm:spPr/>
      <dgm:t>
        <a:bodyPr/>
        <a:lstStyle/>
        <a:p>
          <a:pPr rtl="0"/>
          <a:r>
            <a:rPr lang="en-US" dirty="0" smtClean="0"/>
            <a:t>Give them sufficient </a:t>
          </a:r>
          <a:r>
            <a:rPr lang="en-US" b="1" dirty="0" smtClean="0"/>
            <a:t>time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8CDB4EAD-936F-1147-995B-C88C39F0D2FA}" type="parTrans" cxnId="{522254F7-50C6-AA4B-A40E-61A6971E8E79}">
      <dgm:prSet/>
      <dgm:spPr/>
      <dgm:t>
        <a:bodyPr/>
        <a:lstStyle/>
        <a:p>
          <a:endParaRPr lang="en-US"/>
        </a:p>
      </dgm:t>
    </dgm:pt>
    <dgm:pt modelId="{FEC94E9C-5EFE-904A-B832-4C6C30DACED9}" type="sibTrans" cxnId="{522254F7-50C6-AA4B-A40E-61A6971E8E79}">
      <dgm:prSet/>
      <dgm:spPr/>
      <dgm:t>
        <a:bodyPr/>
        <a:lstStyle/>
        <a:p>
          <a:endParaRPr lang="en-US"/>
        </a:p>
      </dgm:t>
    </dgm:pt>
    <dgm:pt modelId="{82B212C6-F3E9-CF4D-91BC-3EC629CED115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tools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09A3CD07-6FC1-4348-967E-B93D3A1836E0}" type="parTrans" cxnId="{E3F7866B-584E-864A-B4C0-A0F3428F1015}">
      <dgm:prSet/>
      <dgm:spPr/>
      <dgm:t>
        <a:bodyPr/>
        <a:lstStyle/>
        <a:p>
          <a:endParaRPr lang="en-US"/>
        </a:p>
      </dgm:t>
    </dgm:pt>
    <dgm:pt modelId="{DDBCE8EB-E6D5-924A-9870-4A5921E7251D}" type="sibTrans" cxnId="{E3F7866B-584E-864A-B4C0-A0F3428F1015}">
      <dgm:prSet/>
      <dgm:spPr/>
      <dgm:t>
        <a:bodyPr/>
        <a:lstStyle/>
        <a:p>
          <a:endParaRPr lang="en-US"/>
        </a:p>
      </dgm:t>
    </dgm:pt>
    <dgm:pt modelId="{4FE968C5-FE42-304F-BF3F-18C81B0BDD68}">
      <dgm:prSet/>
      <dgm:spPr/>
      <dgm:t>
        <a:bodyPr/>
        <a:lstStyle/>
        <a:p>
          <a:pPr rtl="0"/>
          <a:r>
            <a:rPr lang="en-US" dirty="0" smtClean="0"/>
            <a:t>Give them </a:t>
          </a:r>
          <a:r>
            <a:rPr lang="en-US" b="1" dirty="0" smtClean="0"/>
            <a:t>feedback</a:t>
          </a:r>
          <a:r>
            <a:rPr lang="en-US" dirty="0" smtClean="0"/>
            <a:t> for improvement</a:t>
          </a:r>
          <a:endParaRPr lang="en-US" dirty="0"/>
        </a:p>
      </dgm:t>
    </dgm:pt>
    <dgm:pt modelId="{CDED7C13-E669-C14B-95A6-0B1D658D6AEB}" type="parTrans" cxnId="{8DCCA131-D7C3-9643-99A9-A6F6115480F2}">
      <dgm:prSet/>
      <dgm:spPr/>
      <dgm:t>
        <a:bodyPr/>
        <a:lstStyle/>
        <a:p>
          <a:endParaRPr lang="en-US"/>
        </a:p>
      </dgm:t>
    </dgm:pt>
    <dgm:pt modelId="{E9CBE27F-8AA8-9442-87DD-F35B3BF8912C}" type="sibTrans" cxnId="{8DCCA131-D7C3-9643-99A9-A6F6115480F2}">
      <dgm:prSet/>
      <dgm:spPr/>
      <dgm:t>
        <a:bodyPr/>
        <a:lstStyle/>
        <a:p>
          <a:endParaRPr lang="en-US"/>
        </a:p>
      </dgm:t>
    </dgm:pt>
    <dgm:pt modelId="{A0DF7A61-F217-3E49-AA14-27C87DFAF42F}" type="pres">
      <dgm:prSet presAssocID="{2F577024-1B75-C040-9464-B2A9646AD3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A3E0695-73F5-0E46-98E4-3348EE4A3914}" type="pres">
      <dgm:prSet presAssocID="{2F577024-1B75-C040-9464-B2A9646AD3F3}" presName="Name1" presStyleCnt="0"/>
      <dgm:spPr/>
    </dgm:pt>
    <dgm:pt modelId="{BA8E83CC-04A4-F444-9A29-38DC8A3CB681}" type="pres">
      <dgm:prSet presAssocID="{2F577024-1B75-C040-9464-B2A9646AD3F3}" presName="cycle" presStyleCnt="0"/>
      <dgm:spPr/>
    </dgm:pt>
    <dgm:pt modelId="{FC67204F-E8FB-834C-9559-DF5B73A5E79E}" type="pres">
      <dgm:prSet presAssocID="{2F577024-1B75-C040-9464-B2A9646AD3F3}" presName="srcNode" presStyleLbl="node1" presStyleIdx="0" presStyleCnt="3"/>
      <dgm:spPr/>
    </dgm:pt>
    <dgm:pt modelId="{3F7F9170-FF4F-D94D-B9DF-35291034D481}" type="pres">
      <dgm:prSet presAssocID="{2F577024-1B75-C040-9464-B2A9646AD3F3}" presName="conn" presStyleLbl="parChTrans1D2" presStyleIdx="0" presStyleCnt="1"/>
      <dgm:spPr/>
      <dgm:t>
        <a:bodyPr/>
        <a:lstStyle/>
        <a:p>
          <a:endParaRPr lang="en-US"/>
        </a:p>
      </dgm:t>
    </dgm:pt>
    <dgm:pt modelId="{D82C1990-1412-E947-A575-85ABD5EB5238}" type="pres">
      <dgm:prSet presAssocID="{2F577024-1B75-C040-9464-B2A9646AD3F3}" presName="extraNode" presStyleLbl="node1" presStyleIdx="0" presStyleCnt="3"/>
      <dgm:spPr/>
    </dgm:pt>
    <dgm:pt modelId="{A7B22FCA-4CF5-2145-A2D5-833C689D7CDD}" type="pres">
      <dgm:prSet presAssocID="{2F577024-1B75-C040-9464-B2A9646AD3F3}" presName="dstNode" presStyleLbl="node1" presStyleIdx="0" presStyleCnt="3"/>
      <dgm:spPr/>
    </dgm:pt>
    <dgm:pt modelId="{747DC9C8-2695-3B45-A1D5-66BE92AAA348}" type="pres">
      <dgm:prSet presAssocID="{AA5DB3A4-0987-2140-A319-3DBA58A0DDB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CDA26-CAEA-D344-AC76-E1E29E35027A}" type="pres">
      <dgm:prSet presAssocID="{AA5DB3A4-0987-2140-A319-3DBA58A0DDB9}" presName="accent_1" presStyleCnt="0"/>
      <dgm:spPr/>
    </dgm:pt>
    <dgm:pt modelId="{652E454B-7E7E-5447-B1CB-DF4C4DF5688A}" type="pres">
      <dgm:prSet presAssocID="{AA5DB3A4-0987-2140-A319-3DBA58A0DDB9}" presName="accentRepeatNode" presStyleLbl="solidFgAcc1" presStyleIdx="0" presStyleCnt="3"/>
      <dgm:spPr/>
    </dgm:pt>
    <dgm:pt modelId="{30C617F3-2C43-D148-854B-4D4FA1664A6E}" type="pres">
      <dgm:prSet presAssocID="{82B212C6-F3E9-CF4D-91BC-3EC629CED11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78C8F-848B-2448-8E18-1BD7A35364F5}" type="pres">
      <dgm:prSet presAssocID="{82B212C6-F3E9-CF4D-91BC-3EC629CED115}" presName="accent_2" presStyleCnt="0"/>
      <dgm:spPr/>
    </dgm:pt>
    <dgm:pt modelId="{03A29575-6A75-5D4D-AE30-5F4FAABAFA0F}" type="pres">
      <dgm:prSet presAssocID="{82B212C6-F3E9-CF4D-91BC-3EC629CED115}" presName="accentRepeatNode" presStyleLbl="solidFgAcc1" presStyleIdx="1" presStyleCnt="3"/>
      <dgm:spPr/>
    </dgm:pt>
    <dgm:pt modelId="{ADD6677A-DC06-EC47-AE0B-66E6B7DB03CD}" type="pres">
      <dgm:prSet presAssocID="{4FE968C5-FE42-304F-BF3F-18C81B0BDD6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9F7AD-498B-0247-9FED-B15C31623568}" type="pres">
      <dgm:prSet presAssocID="{4FE968C5-FE42-304F-BF3F-18C81B0BDD68}" presName="accent_3" presStyleCnt="0"/>
      <dgm:spPr/>
    </dgm:pt>
    <dgm:pt modelId="{B8444104-661B-BE4F-8A4C-CD2FAD22FF17}" type="pres">
      <dgm:prSet presAssocID="{4FE968C5-FE42-304F-BF3F-18C81B0BDD68}" presName="accentRepeatNode" presStyleLbl="solidFgAcc1" presStyleIdx="2" presStyleCnt="3"/>
      <dgm:spPr/>
    </dgm:pt>
  </dgm:ptLst>
  <dgm:cxnLst>
    <dgm:cxn modelId="{C46ED21A-41F0-8841-A012-2364E8C0ADCF}" type="presOf" srcId="{82B212C6-F3E9-CF4D-91BC-3EC629CED115}" destId="{30C617F3-2C43-D148-854B-4D4FA1664A6E}" srcOrd="0" destOrd="0" presId="urn:microsoft.com/office/officeart/2008/layout/VerticalCurvedList"/>
    <dgm:cxn modelId="{8CA16CA6-090C-A240-A31C-93F8E6E52E13}" type="presOf" srcId="{4FE968C5-FE42-304F-BF3F-18C81B0BDD68}" destId="{ADD6677A-DC06-EC47-AE0B-66E6B7DB03CD}" srcOrd="0" destOrd="0" presId="urn:microsoft.com/office/officeart/2008/layout/VerticalCurvedList"/>
    <dgm:cxn modelId="{72653853-1E16-BC4F-877E-25612E80A21F}" type="presOf" srcId="{AA5DB3A4-0987-2140-A319-3DBA58A0DDB9}" destId="{747DC9C8-2695-3B45-A1D5-66BE92AAA348}" srcOrd="0" destOrd="0" presId="urn:microsoft.com/office/officeart/2008/layout/VerticalCurvedList"/>
    <dgm:cxn modelId="{E3F7866B-584E-864A-B4C0-A0F3428F1015}" srcId="{2F577024-1B75-C040-9464-B2A9646AD3F3}" destId="{82B212C6-F3E9-CF4D-91BC-3EC629CED115}" srcOrd="1" destOrd="0" parTransId="{09A3CD07-6FC1-4348-967E-B93D3A1836E0}" sibTransId="{DDBCE8EB-E6D5-924A-9870-4A5921E7251D}"/>
    <dgm:cxn modelId="{522254F7-50C6-AA4B-A40E-61A6971E8E79}" srcId="{2F577024-1B75-C040-9464-B2A9646AD3F3}" destId="{AA5DB3A4-0987-2140-A319-3DBA58A0DDB9}" srcOrd="0" destOrd="0" parTransId="{8CDB4EAD-936F-1147-995B-C88C39F0D2FA}" sibTransId="{FEC94E9C-5EFE-904A-B832-4C6C30DACED9}"/>
    <dgm:cxn modelId="{10848BEE-92EB-0349-81E8-EA216A8A7F7C}" type="presOf" srcId="{2F577024-1B75-C040-9464-B2A9646AD3F3}" destId="{A0DF7A61-F217-3E49-AA14-27C87DFAF42F}" srcOrd="0" destOrd="0" presId="urn:microsoft.com/office/officeart/2008/layout/VerticalCurvedList"/>
    <dgm:cxn modelId="{9A675FF2-EEB4-814C-A7F2-8C2C22E1E7FE}" type="presOf" srcId="{FEC94E9C-5EFE-904A-B832-4C6C30DACED9}" destId="{3F7F9170-FF4F-D94D-B9DF-35291034D481}" srcOrd="0" destOrd="0" presId="urn:microsoft.com/office/officeart/2008/layout/VerticalCurvedList"/>
    <dgm:cxn modelId="{8DCCA131-D7C3-9643-99A9-A6F6115480F2}" srcId="{2F577024-1B75-C040-9464-B2A9646AD3F3}" destId="{4FE968C5-FE42-304F-BF3F-18C81B0BDD68}" srcOrd="2" destOrd="0" parTransId="{CDED7C13-E669-C14B-95A6-0B1D658D6AEB}" sibTransId="{E9CBE27F-8AA8-9442-87DD-F35B3BF8912C}"/>
    <dgm:cxn modelId="{99F324FE-DA45-714B-AB8A-DF611BE2990F}" type="presParOf" srcId="{A0DF7A61-F217-3E49-AA14-27C87DFAF42F}" destId="{7A3E0695-73F5-0E46-98E4-3348EE4A3914}" srcOrd="0" destOrd="0" presId="urn:microsoft.com/office/officeart/2008/layout/VerticalCurvedList"/>
    <dgm:cxn modelId="{2FE64246-C448-D348-9935-204719309D5F}" type="presParOf" srcId="{7A3E0695-73F5-0E46-98E4-3348EE4A3914}" destId="{BA8E83CC-04A4-F444-9A29-38DC8A3CB681}" srcOrd="0" destOrd="0" presId="urn:microsoft.com/office/officeart/2008/layout/VerticalCurvedList"/>
    <dgm:cxn modelId="{B65491FE-4066-3F4E-B4CC-68D6E4E81BA3}" type="presParOf" srcId="{BA8E83CC-04A4-F444-9A29-38DC8A3CB681}" destId="{FC67204F-E8FB-834C-9559-DF5B73A5E79E}" srcOrd="0" destOrd="0" presId="urn:microsoft.com/office/officeart/2008/layout/VerticalCurvedList"/>
    <dgm:cxn modelId="{E1A0AD19-6B12-FB4B-BC7B-923E83F7C945}" type="presParOf" srcId="{BA8E83CC-04A4-F444-9A29-38DC8A3CB681}" destId="{3F7F9170-FF4F-D94D-B9DF-35291034D481}" srcOrd="1" destOrd="0" presId="urn:microsoft.com/office/officeart/2008/layout/VerticalCurvedList"/>
    <dgm:cxn modelId="{A8E8DA4A-E177-454C-939B-E543D3DCE535}" type="presParOf" srcId="{BA8E83CC-04A4-F444-9A29-38DC8A3CB681}" destId="{D82C1990-1412-E947-A575-85ABD5EB5238}" srcOrd="2" destOrd="0" presId="urn:microsoft.com/office/officeart/2008/layout/VerticalCurvedList"/>
    <dgm:cxn modelId="{18277972-73CD-3E49-94EB-9EA7867698E7}" type="presParOf" srcId="{BA8E83CC-04A4-F444-9A29-38DC8A3CB681}" destId="{A7B22FCA-4CF5-2145-A2D5-833C689D7CDD}" srcOrd="3" destOrd="0" presId="urn:microsoft.com/office/officeart/2008/layout/VerticalCurvedList"/>
    <dgm:cxn modelId="{6BA47D7A-C8CE-6940-9A06-5358BD5E5F79}" type="presParOf" srcId="{7A3E0695-73F5-0E46-98E4-3348EE4A3914}" destId="{747DC9C8-2695-3B45-A1D5-66BE92AAA348}" srcOrd="1" destOrd="0" presId="urn:microsoft.com/office/officeart/2008/layout/VerticalCurvedList"/>
    <dgm:cxn modelId="{C1418540-289E-A643-AE7C-FE380B10FD49}" type="presParOf" srcId="{7A3E0695-73F5-0E46-98E4-3348EE4A3914}" destId="{11CCDA26-CAEA-D344-AC76-E1E29E35027A}" srcOrd="2" destOrd="0" presId="urn:microsoft.com/office/officeart/2008/layout/VerticalCurvedList"/>
    <dgm:cxn modelId="{13C5003E-250A-5A4F-BB24-9CCA187D13AD}" type="presParOf" srcId="{11CCDA26-CAEA-D344-AC76-E1E29E35027A}" destId="{652E454B-7E7E-5447-B1CB-DF4C4DF5688A}" srcOrd="0" destOrd="0" presId="urn:microsoft.com/office/officeart/2008/layout/VerticalCurvedList"/>
    <dgm:cxn modelId="{C67E81EB-7B2F-0D45-998C-4C073C8A0400}" type="presParOf" srcId="{7A3E0695-73F5-0E46-98E4-3348EE4A3914}" destId="{30C617F3-2C43-D148-854B-4D4FA1664A6E}" srcOrd="3" destOrd="0" presId="urn:microsoft.com/office/officeart/2008/layout/VerticalCurvedList"/>
    <dgm:cxn modelId="{4B3E71DF-9FF8-D347-B16A-6DB3424A7BDD}" type="presParOf" srcId="{7A3E0695-73F5-0E46-98E4-3348EE4A3914}" destId="{F5378C8F-848B-2448-8E18-1BD7A35364F5}" srcOrd="4" destOrd="0" presId="urn:microsoft.com/office/officeart/2008/layout/VerticalCurvedList"/>
    <dgm:cxn modelId="{3972974E-1EDC-FD4B-912B-6937E3697CA6}" type="presParOf" srcId="{F5378C8F-848B-2448-8E18-1BD7A35364F5}" destId="{03A29575-6A75-5D4D-AE30-5F4FAABAFA0F}" srcOrd="0" destOrd="0" presId="urn:microsoft.com/office/officeart/2008/layout/VerticalCurvedList"/>
    <dgm:cxn modelId="{6A2B4B3B-8BC0-6347-98A4-6CA714343AB7}" type="presParOf" srcId="{7A3E0695-73F5-0E46-98E4-3348EE4A3914}" destId="{ADD6677A-DC06-EC47-AE0B-66E6B7DB03CD}" srcOrd="5" destOrd="0" presId="urn:microsoft.com/office/officeart/2008/layout/VerticalCurvedList"/>
    <dgm:cxn modelId="{57FB6E91-D5DF-7049-94E8-9C88C456FE1F}" type="presParOf" srcId="{7A3E0695-73F5-0E46-98E4-3348EE4A3914}" destId="{E979F7AD-498B-0247-9FED-B15C31623568}" srcOrd="6" destOrd="0" presId="urn:microsoft.com/office/officeart/2008/layout/VerticalCurvedList"/>
    <dgm:cxn modelId="{7EC7B9F2-8177-5648-9988-10B0FEB7F250}" type="presParOf" srcId="{E979F7AD-498B-0247-9FED-B15C31623568}" destId="{B8444104-661B-BE4F-8A4C-CD2FAD22FF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Who are the learners?</a:t>
          </a:r>
          <a:endParaRPr lang="en-US" sz="23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7F4E5-4EDF-7B4C-8589-AE2D206AC77F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What </a:t>
          </a:r>
          <a:r>
            <a:rPr lang="en-US" sz="2300" kern="1200" dirty="0" smtClean="0"/>
            <a:t>do </a:t>
          </a:r>
          <a:r>
            <a:rPr lang="en-US" sz="2300" kern="1200" dirty="0" smtClean="0"/>
            <a:t>they  need to learn?</a:t>
          </a:r>
          <a:endParaRPr lang="en-US" sz="2300" kern="1200" dirty="0"/>
        </a:p>
      </dsp:txBody>
      <dsp:txXfrm>
        <a:off x="910599" y="1392548"/>
        <a:ext cx="7256517" cy="696274"/>
      </dsp:txXfrm>
    </dsp:sp>
    <dsp:sp modelId="{4F0492CC-9866-594C-B6F2-933F41A037AA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F9CBC-2361-E445-9767-A6106B2872D9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How do I help them to do it?</a:t>
          </a:r>
          <a:endParaRPr lang="en-US" sz="2300" kern="1200" dirty="0"/>
        </a:p>
      </dsp:txBody>
      <dsp:txXfrm>
        <a:off x="910599" y="2437140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54031-E7B9-D343-A610-9668B3E974D6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How do I know that they have learned what </a:t>
          </a:r>
          <a:r>
            <a:rPr lang="en-US" sz="2300" kern="1200" dirty="0" smtClean="0"/>
            <a:t>they need to?</a:t>
          </a:r>
          <a:endParaRPr lang="en-US" sz="2300" kern="1200" dirty="0"/>
        </a:p>
      </dsp:txBody>
      <dsp:txXfrm>
        <a:off x="511409" y="3481732"/>
        <a:ext cx="7655707" cy="696274"/>
      </dsp:txXfrm>
    </dsp:sp>
    <dsp:sp modelId="{79AF2A18-7DCE-0647-ADE4-E4CB22EE0E10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Learner profile</a:t>
          </a:r>
          <a:endParaRPr lang="en-US" sz="36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2ABF7-4923-0844-964C-2B0DF29C09B5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</a:t>
          </a:r>
          <a:r>
            <a:rPr lang="en-US" sz="3600" kern="1200" dirty="0" smtClean="0"/>
            <a:t>Goals and Objectives</a:t>
          </a:r>
          <a:endParaRPr lang="en-US" sz="3600" kern="1200" dirty="0"/>
        </a:p>
      </dsp:txBody>
      <dsp:txXfrm>
        <a:off x="910599" y="1392548"/>
        <a:ext cx="7256517" cy="696274"/>
      </dsp:txXfrm>
    </dsp:sp>
    <dsp:sp modelId="{21848E67-57C4-C549-B161-4AC4DA6DDD21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9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F9F05-E1CC-8C4C-BA49-7142C760FCDB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Activities and Experiences</a:t>
          </a:r>
          <a:endParaRPr lang="en-US" sz="3600" kern="1200" dirty="0"/>
        </a:p>
      </dsp:txBody>
      <dsp:txXfrm>
        <a:off x="910599" y="2437140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7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B5614-E78A-C94D-8A5A-4AD64A9AB7E0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Evaluation</a:t>
          </a:r>
          <a:endParaRPr lang="en-US" sz="3600" kern="1200" dirty="0"/>
        </a:p>
      </dsp:txBody>
      <dsp:txXfrm>
        <a:off x="511409" y="3481732"/>
        <a:ext cx="7655707" cy="696274"/>
      </dsp:txXfrm>
    </dsp:sp>
    <dsp:sp modelId="{79AF2A18-7DCE-0647-ADE4-E4CB22EE0E10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6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2160D-D064-A84D-8F77-EF9A61122667}">
      <dsp:nvSpPr>
        <dsp:cNvPr id="0" name=""/>
        <dsp:cNvSpPr/>
      </dsp:nvSpPr>
      <dsp:spPr>
        <a:xfrm>
          <a:off x="2571" y="750812"/>
          <a:ext cx="2507456" cy="835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Demographic</a:t>
          </a:r>
          <a:endParaRPr lang="en-US" sz="2900" kern="1200" dirty="0"/>
        </a:p>
      </dsp:txBody>
      <dsp:txXfrm>
        <a:off x="2571" y="750812"/>
        <a:ext cx="2507456" cy="835200"/>
      </dsp:txXfrm>
    </dsp:sp>
    <dsp:sp modelId="{476D4A86-65B0-1F4F-8583-0CAEFF2FBBD3}">
      <dsp:nvSpPr>
        <dsp:cNvPr id="0" name=""/>
        <dsp:cNvSpPr/>
      </dsp:nvSpPr>
      <dsp:spPr>
        <a:xfrm>
          <a:off x="2571" y="1586012"/>
          <a:ext cx="2507456" cy="218913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Age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Gender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Education</a:t>
          </a:r>
          <a:endParaRPr lang="en-US" sz="2900" kern="1200" dirty="0"/>
        </a:p>
      </dsp:txBody>
      <dsp:txXfrm>
        <a:off x="2571" y="1586012"/>
        <a:ext cx="2507456" cy="2189137"/>
      </dsp:txXfrm>
    </dsp:sp>
    <dsp:sp modelId="{49D7EF8A-F091-D44E-8A16-D86AEB908DB1}">
      <dsp:nvSpPr>
        <dsp:cNvPr id="0" name=""/>
        <dsp:cNvSpPr/>
      </dsp:nvSpPr>
      <dsp:spPr>
        <a:xfrm>
          <a:off x="2861071" y="750812"/>
          <a:ext cx="2507456" cy="835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Learning</a:t>
          </a:r>
          <a:endParaRPr lang="en-US" sz="2900" kern="1200" dirty="0"/>
        </a:p>
      </dsp:txBody>
      <dsp:txXfrm>
        <a:off x="2861071" y="750812"/>
        <a:ext cx="2507456" cy="835200"/>
      </dsp:txXfrm>
    </dsp:sp>
    <dsp:sp modelId="{45B02EDC-FDC2-0F4A-9E91-FA964F8DAFC4}">
      <dsp:nvSpPr>
        <dsp:cNvPr id="0" name=""/>
        <dsp:cNvSpPr/>
      </dsp:nvSpPr>
      <dsp:spPr>
        <a:xfrm>
          <a:off x="2861071" y="1586012"/>
          <a:ext cx="2507456" cy="218913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Problems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Needs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Goals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Styles</a:t>
          </a:r>
          <a:endParaRPr lang="en-US" sz="2900" kern="1200" dirty="0"/>
        </a:p>
      </dsp:txBody>
      <dsp:txXfrm>
        <a:off x="2861071" y="1586012"/>
        <a:ext cx="2507456" cy="2189137"/>
      </dsp:txXfrm>
    </dsp:sp>
    <dsp:sp modelId="{FD10C168-4207-4040-A81F-EAC7E8DFF1B5}">
      <dsp:nvSpPr>
        <dsp:cNvPr id="0" name=""/>
        <dsp:cNvSpPr/>
      </dsp:nvSpPr>
      <dsp:spPr>
        <a:xfrm>
          <a:off x="5719571" y="750812"/>
          <a:ext cx="2507456" cy="8352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Job</a:t>
          </a:r>
          <a:endParaRPr lang="en-US" sz="2900" kern="1200" dirty="0"/>
        </a:p>
      </dsp:txBody>
      <dsp:txXfrm>
        <a:off x="5719571" y="750812"/>
        <a:ext cx="2507456" cy="835200"/>
      </dsp:txXfrm>
    </dsp:sp>
    <dsp:sp modelId="{8DE69A22-5390-2B4C-914B-D158EE9B4E56}">
      <dsp:nvSpPr>
        <dsp:cNvPr id="0" name=""/>
        <dsp:cNvSpPr/>
      </dsp:nvSpPr>
      <dsp:spPr>
        <a:xfrm>
          <a:off x="5719571" y="1586012"/>
          <a:ext cx="2507456" cy="218913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Level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Descriptions</a:t>
          </a:r>
          <a:endParaRPr lang="en-US" sz="2900" kern="1200" dirty="0"/>
        </a:p>
      </dsp:txBody>
      <dsp:txXfrm>
        <a:off x="5719571" y="1586012"/>
        <a:ext cx="2507456" cy="21891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E529C-3037-E346-8630-DE0DE1C208AB}">
      <dsp:nvSpPr>
        <dsp:cNvPr id="0" name=""/>
        <dsp:cNvSpPr/>
      </dsp:nvSpPr>
      <dsp:spPr>
        <a:xfrm>
          <a:off x="921471" y="1154120"/>
          <a:ext cx="2688829" cy="2217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Knowledge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Skills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Attitude</a:t>
          </a:r>
          <a:endParaRPr lang="en-US" sz="2800" kern="1200" dirty="0"/>
        </a:p>
      </dsp:txBody>
      <dsp:txXfrm>
        <a:off x="972507" y="1205156"/>
        <a:ext cx="2586757" cy="1640423"/>
      </dsp:txXfrm>
    </dsp:sp>
    <dsp:sp modelId="{B98224EE-7046-094C-B651-BEE1D179C821}">
      <dsp:nvSpPr>
        <dsp:cNvPr id="0" name=""/>
        <dsp:cNvSpPr/>
      </dsp:nvSpPr>
      <dsp:spPr>
        <a:xfrm>
          <a:off x="2442786" y="1719173"/>
          <a:ext cx="2910826" cy="2910826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16223-139B-6F45-9FEB-3F3BD5314523}">
      <dsp:nvSpPr>
        <dsp:cNvPr id="0" name=""/>
        <dsp:cNvSpPr/>
      </dsp:nvSpPr>
      <dsp:spPr>
        <a:xfrm>
          <a:off x="1518989" y="2896616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 on </a:t>
          </a:r>
          <a:r>
            <a:rPr lang="en-US" sz="2300" b="1" kern="1200" dirty="0" smtClean="0"/>
            <a:t>learning NEEDS</a:t>
          </a:r>
          <a:endParaRPr lang="en-US" sz="2300" b="1" kern="1200" dirty="0"/>
        </a:p>
      </dsp:txBody>
      <dsp:txXfrm>
        <a:off x="1546827" y="2924454"/>
        <a:ext cx="2334394" cy="894776"/>
      </dsp:txXfrm>
    </dsp:sp>
    <dsp:sp modelId="{9FB4D448-050E-384B-AA11-389811568131}">
      <dsp:nvSpPr>
        <dsp:cNvPr id="0" name=""/>
        <dsp:cNvSpPr/>
      </dsp:nvSpPr>
      <dsp:spPr>
        <a:xfrm>
          <a:off x="4320540" y="1154120"/>
          <a:ext cx="2688829" cy="2217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Can be clearly </a:t>
          </a:r>
          <a:r>
            <a:rPr lang="en-US" sz="2800" kern="1200" dirty="0" smtClean="0"/>
            <a:t>demonstrated, measured</a:t>
          </a:r>
          <a:endParaRPr lang="en-US" sz="2800" kern="1200" dirty="0"/>
        </a:p>
      </dsp:txBody>
      <dsp:txXfrm>
        <a:off x="4371576" y="1680382"/>
        <a:ext cx="2586757" cy="1640423"/>
      </dsp:txXfrm>
    </dsp:sp>
    <dsp:sp modelId="{5A52A780-CE63-4443-A745-E89321A41816}">
      <dsp:nvSpPr>
        <dsp:cNvPr id="0" name=""/>
        <dsp:cNvSpPr/>
      </dsp:nvSpPr>
      <dsp:spPr>
        <a:xfrm>
          <a:off x="4918057" y="678894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Have </a:t>
          </a:r>
          <a:r>
            <a:rPr lang="en-US" sz="2300" b="1" kern="1200" dirty="0" smtClean="0"/>
            <a:t>CLEAR</a:t>
          </a:r>
          <a:r>
            <a:rPr lang="en-US" sz="2300" kern="1200" dirty="0" smtClean="0"/>
            <a:t> learning outcomes</a:t>
          </a:r>
          <a:endParaRPr lang="en-US" sz="2300" kern="1200" dirty="0"/>
        </a:p>
      </dsp:txBody>
      <dsp:txXfrm>
        <a:off x="4945895" y="706732"/>
        <a:ext cx="2334394" cy="894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1D9FE-48DE-364F-8725-0ECA0D395CC7}">
      <dsp:nvSpPr>
        <dsp:cNvPr id="0" name=""/>
        <dsp:cNvSpPr/>
      </dsp:nvSpPr>
      <dsp:spPr>
        <a:xfrm>
          <a:off x="1595272" y="2573"/>
          <a:ext cx="904163" cy="90416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C6DCFC-6A3D-2647-9848-73BB4887B813}">
      <dsp:nvSpPr>
        <dsp:cNvPr id="0" name=""/>
        <dsp:cNvSpPr/>
      </dsp:nvSpPr>
      <dsp:spPr>
        <a:xfrm>
          <a:off x="2047354" y="257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Prepare</a:t>
          </a:r>
          <a:r>
            <a:rPr lang="en-US" sz="2900" kern="1200" dirty="0" smtClean="0"/>
            <a:t> them for the activities</a:t>
          </a:r>
          <a:endParaRPr lang="en-US" sz="2900" kern="1200" dirty="0"/>
        </a:p>
      </dsp:txBody>
      <dsp:txXfrm>
        <a:off x="2047354" y="2573"/>
        <a:ext cx="4824040" cy="904163"/>
      </dsp:txXfrm>
    </dsp:sp>
    <dsp:sp modelId="{917464CD-BDC7-B443-BC29-1B94DDF16876}">
      <dsp:nvSpPr>
        <dsp:cNvPr id="0" name=""/>
        <dsp:cNvSpPr/>
      </dsp:nvSpPr>
      <dsp:spPr>
        <a:xfrm>
          <a:off x="1595272" y="906736"/>
          <a:ext cx="904163" cy="9041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B76995-874C-0E49-B584-82EAF5B53278}">
      <dsp:nvSpPr>
        <dsp:cNvPr id="0" name=""/>
        <dsp:cNvSpPr/>
      </dsp:nvSpPr>
      <dsp:spPr>
        <a:xfrm>
          <a:off x="2047354" y="90673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Guide</a:t>
          </a:r>
          <a:r>
            <a:rPr lang="en-US" sz="2900" kern="1200" dirty="0" smtClean="0"/>
            <a:t> them throughout the activities</a:t>
          </a:r>
          <a:endParaRPr lang="en-US" sz="2900" kern="1200" dirty="0"/>
        </a:p>
      </dsp:txBody>
      <dsp:txXfrm>
        <a:off x="2047354" y="906736"/>
        <a:ext cx="4824040" cy="904163"/>
      </dsp:txXfrm>
    </dsp:sp>
    <dsp:sp modelId="{421C314C-B863-D443-BAA8-24212992A466}">
      <dsp:nvSpPr>
        <dsp:cNvPr id="0" name=""/>
        <dsp:cNvSpPr/>
      </dsp:nvSpPr>
      <dsp:spPr>
        <a:xfrm>
          <a:off x="1595272" y="1810899"/>
          <a:ext cx="904163" cy="90416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F857FA-60E1-7246-94D6-4F04174843D4}">
      <dsp:nvSpPr>
        <dsp:cNvPr id="0" name=""/>
        <dsp:cNvSpPr/>
      </dsp:nvSpPr>
      <dsp:spPr>
        <a:xfrm>
          <a:off x="2047354" y="1810899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Monitor</a:t>
          </a:r>
          <a:r>
            <a:rPr lang="en-US" sz="2900" kern="1200" dirty="0" smtClean="0"/>
            <a:t> their progress</a:t>
          </a:r>
          <a:endParaRPr lang="en-US" sz="2900" kern="1200" dirty="0"/>
        </a:p>
      </dsp:txBody>
      <dsp:txXfrm>
        <a:off x="2047354" y="1810899"/>
        <a:ext cx="4824040" cy="904163"/>
      </dsp:txXfrm>
    </dsp:sp>
    <dsp:sp modelId="{C0D5D3EC-FCF2-E14C-A167-2B97E129C859}">
      <dsp:nvSpPr>
        <dsp:cNvPr id="0" name=""/>
        <dsp:cNvSpPr/>
      </dsp:nvSpPr>
      <dsp:spPr>
        <a:xfrm>
          <a:off x="1595272" y="2715063"/>
          <a:ext cx="904163" cy="90416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3288C2-D1C6-6A4D-B21E-7A6E124230D8}">
      <dsp:nvSpPr>
        <dsp:cNvPr id="0" name=""/>
        <dsp:cNvSpPr/>
      </dsp:nvSpPr>
      <dsp:spPr>
        <a:xfrm>
          <a:off x="2047354" y="271506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</a:t>
          </a:r>
          <a:r>
            <a:rPr lang="en-US" sz="2900" b="1" kern="1200" dirty="0" smtClean="0"/>
            <a:t>means</a:t>
          </a:r>
          <a:r>
            <a:rPr lang="en-US" sz="2900" kern="1200" dirty="0" smtClean="0"/>
            <a:t> to explore the activities</a:t>
          </a:r>
          <a:endParaRPr lang="en-US" sz="2900" kern="1200" dirty="0"/>
        </a:p>
      </dsp:txBody>
      <dsp:txXfrm>
        <a:off x="2047354" y="2715063"/>
        <a:ext cx="4824040" cy="904163"/>
      </dsp:txXfrm>
    </dsp:sp>
    <dsp:sp modelId="{ECFB8598-D256-5349-AAEE-5C30988B98F0}">
      <dsp:nvSpPr>
        <dsp:cNvPr id="0" name=""/>
        <dsp:cNvSpPr/>
      </dsp:nvSpPr>
      <dsp:spPr>
        <a:xfrm>
          <a:off x="1595272" y="3619226"/>
          <a:ext cx="904163" cy="90416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063429-A215-D243-81CA-D51F5AB6FD2F}">
      <dsp:nvSpPr>
        <dsp:cNvPr id="0" name=""/>
        <dsp:cNvSpPr/>
      </dsp:nvSpPr>
      <dsp:spPr>
        <a:xfrm>
          <a:off x="2047354" y="361922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opportunity to explore </a:t>
          </a:r>
          <a:r>
            <a:rPr lang="en-US" sz="2900" b="1" kern="1200" dirty="0" smtClean="0"/>
            <a:t>beyond the activities</a:t>
          </a:r>
          <a:endParaRPr lang="en-US" sz="2900" b="1" kern="1200" dirty="0"/>
        </a:p>
      </dsp:txBody>
      <dsp:txXfrm>
        <a:off x="2047354" y="3619226"/>
        <a:ext cx="4824040" cy="9041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F9170-FF4F-D94D-B9DF-35291034D481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DC9C8-2695-3B45-A1D5-66BE92AAA34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Give them sufficient </a:t>
          </a:r>
          <a:r>
            <a:rPr lang="en-US" sz="2700" b="1" kern="1200" dirty="0" smtClean="0"/>
            <a:t>time</a:t>
          </a:r>
          <a:r>
            <a:rPr lang="en-US" sz="2700" kern="1200" dirty="0" smtClean="0"/>
            <a:t> to demonstrate what they have learned</a:t>
          </a:r>
          <a:endParaRPr lang="en-US" sz="2700" kern="1200" dirty="0"/>
        </a:p>
      </dsp:txBody>
      <dsp:txXfrm>
        <a:off x="628203" y="452596"/>
        <a:ext cx="7538938" cy="905192"/>
      </dsp:txXfrm>
    </dsp:sp>
    <dsp:sp modelId="{652E454B-7E7E-5447-B1CB-DF4C4DF5688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617F3-2C43-D148-854B-4D4FA1664A6E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Give them the </a:t>
          </a:r>
          <a:r>
            <a:rPr lang="en-US" sz="2700" b="1" kern="1200" dirty="0" smtClean="0"/>
            <a:t>tools</a:t>
          </a:r>
          <a:r>
            <a:rPr lang="en-US" sz="2700" kern="1200" dirty="0" smtClean="0"/>
            <a:t> to demonstrate what they have learned</a:t>
          </a:r>
          <a:endParaRPr lang="en-US" sz="2700" kern="1200" dirty="0"/>
        </a:p>
      </dsp:txBody>
      <dsp:txXfrm>
        <a:off x="957241" y="1810385"/>
        <a:ext cx="7209900" cy="905192"/>
      </dsp:txXfrm>
    </dsp:sp>
    <dsp:sp modelId="{03A29575-6A75-5D4D-AE30-5F4FAABAFA0F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6677A-DC06-EC47-AE0B-66E6B7DB03CD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Give them </a:t>
          </a:r>
          <a:r>
            <a:rPr lang="en-US" sz="2700" b="1" kern="1200" dirty="0" smtClean="0"/>
            <a:t>feedback</a:t>
          </a:r>
          <a:r>
            <a:rPr lang="en-US" sz="2700" kern="1200" dirty="0" smtClean="0"/>
            <a:t> for improvement</a:t>
          </a:r>
          <a:endParaRPr lang="en-US" sz="2700" kern="1200" dirty="0"/>
        </a:p>
      </dsp:txBody>
      <dsp:txXfrm>
        <a:off x="628203" y="3168174"/>
        <a:ext cx="7538938" cy="905192"/>
      </dsp:txXfrm>
    </dsp:sp>
    <dsp:sp modelId="{B8444104-661B-BE4F-8A4C-CD2FAD22FF17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8146-4FEB-5742-A552-95EB1538933C}" type="datetimeFigureOut">
              <a:rPr lang="en-US" smtClean="0"/>
              <a:t>7/6/14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64F9-3954-9742-A8ED-F3DF0ADF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64F9-3954-9742-A8ED-F3DF0ADFD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2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4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2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9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3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7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8C8B-3CCB-A947-8B4A-3907BE3C98E4}" type="datetimeFigureOut">
              <a:rPr lang="en-US" smtClean="0"/>
              <a:t>7/6/14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8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3388"/>
            <a:ext cx="7772400" cy="105847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essentials of</a:t>
            </a:r>
            <a:br>
              <a:rPr lang="en-US" sz="3600" dirty="0" smtClean="0"/>
            </a:br>
            <a:r>
              <a:rPr lang="en-US" sz="3600" dirty="0" smtClean="0"/>
              <a:t>Learning, E-learning and ISD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7464"/>
            <a:ext cx="6400800" cy="59342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ssembel@gmail.com</a:t>
            </a:r>
            <a:endParaRPr lang="en-US" sz="2400" dirty="0"/>
          </a:p>
        </p:txBody>
      </p:sp>
      <p:pic>
        <p:nvPicPr>
          <p:cNvPr id="4" name="Picture 3" descr="brainstorm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535" y="1844098"/>
            <a:ext cx="5332675" cy="399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2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 the role model for your children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6" b="8688"/>
          <a:stretch/>
        </p:blipFill>
        <p:spPr>
          <a:xfrm>
            <a:off x="174965" y="211694"/>
            <a:ext cx="8808610" cy="536759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42" y="5425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and have a great weekend!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78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283" b="29794"/>
          <a:stretch/>
        </p:blipFill>
        <p:spPr>
          <a:xfrm>
            <a:off x="457200" y="1682541"/>
            <a:ext cx="8229600" cy="4602241"/>
          </a:xfrm>
        </p:spPr>
      </p:pic>
    </p:spTree>
    <p:extLst>
      <p:ext uri="{BB962C8B-B14F-4D97-AF65-F5344CB8AC3E}">
        <p14:creationId xmlns:p14="http://schemas.microsoft.com/office/powerpoint/2010/main" val="235303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713" y="1847469"/>
            <a:ext cx="5871953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 E A R N I N 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714" y="2216801"/>
            <a:ext cx="2952470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Face-to-face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184" y="2216801"/>
            <a:ext cx="2919482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E-learning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8282" y="2586132"/>
            <a:ext cx="3315344" cy="203132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INSTRUCTIONAL DESIGN STRATEGIES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7713" y="4622646"/>
            <a:ext cx="5871953" cy="64633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L E A R N I N G    G A I N</a:t>
            </a:r>
          </a:p>
          <a:p>
            <a:pPr algn="ctr"/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7713" y="5268977"/>
            <a:ext cx="2012292" cy="37005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70005" y="5269701"/>
            <a:ext cx="2127757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97762" y="5268977"/>
            <a:ext cx="1748397" cy="37005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Attitude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57470" y="2048630"/>
            <a:ext cx="1385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7470" y="3035159"/>
            <a:ext cx="1385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Ease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Interesting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7470" y="4991978"/>
            <a:ext cx="1500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Useful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essentials of learning, e-learning and ISD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1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9787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74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0285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07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Profile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2463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97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and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3107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38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Activities and Experiences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571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58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325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30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214</Words>
  <Application>Microsoft Macintosh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essentials of Learning, E-learning and ISD</vt:lpstr>
      <vt:lpstr>Learning</vt:lpstr>
      <vt:lpstr>The essentials of learning, e-learning and ISD</vt:lpstr>
      <vt:lpstr>Key Questions</vt:lpstr>
      <vt:lpstr>Key Answers</vt:lpstr>
      <vt:lpstr>Learner Profile</vt:lpstr>
      <vt:lpstr>Learning goals and objectives</vt:lpstr>
      <vt:lpstr>Learning Activities and Experiences</vt:lpstr>
      <vt:lpstr>Learning Evaluation</vt:lpstr>
      <vt:lpstr>Thank you and have a great weekend!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Key Questions</dc:title>
  <dc:creator>Sandra Sembel</dc:creator>
  <cp:lastModifiedBy>Sandra Sembel</cp:lastModifiedBy>
  <cp:revision>7</cp:revision>
  <dcterms:created xsi:type="dcterms:W3CDTF">2012-11-17T03:58:55Z</dcterms:created>
  <dcterms:modified xsi:type="dcterms:W3CDTF">2014-07-06T16:16:38Z</dcterms:modified>
</cp:coreProperties>
</file>