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What do I want my learners to do?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How do I help them to do it?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How do I know that they have learned what I want them to do?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3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3"/>
      <dgm:spPr/>
    </dgm:pt>
    <dgm:pt modelId="{79ACD2D7-1FED-224C-9E3C-E2264EB2A3A7}" type="pres">
      <dgm:prSet presAssocID="{97C62AD9-E7C6-624F-812B-78C2C0A757FF}" presName="dstNode" presStyleLbl="node1" presStyleIdx="0" presStyleCnt="3"/>
      <dgm:spPr/>
    </dgm:pt>
    <dgm:pt modelId="{6176EDD2-72EC-9140-95BA-029CAAB44A48}" type="pres">
      <dgm:prSet presAssocID="{351A5182-8B07-C545-8FB8-4573AF00A5A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3"/>
      <dgm:spPr/>
    </dgm:pt>
    <dgm:pt modelId="{D682C916-CAC1-A54B-8A4D-EB13D8C77CD6}" type="pres">
      <dgm:prSet presAssocID="{8BBF05F7-E305-8840-A6EA-A630D09BF32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3"/>
      <dgm:spPr/>
    </dgm:pt>
    <dgm:pt modelId="{95817324-84A8-6342-81E9-2D5363C77177}" type="pres">
      <dgm:prSet presAssocID="{FCE8F183-BE5E-FE4E-947C-6B7F23E51D9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3"/>
      <dgm:spPr/>
    </dgm:pt>
  </dgm:ptLst>
  <dgm:cxnLst>
    <dgm:cxn modelId="{C674B497-C68B-4D4C-9377-570295367410}" type="presOf" srcId="{351A5182-8B07-C545-8FB8-4573AF00A5AC}" destId="{6176EDD2-72EC-9140-95BA-029CAAB44A48}" srcOrd="0" destOrd="0" presId="urn:microsoft.com/office/officeart/2008/layout/VerticalCurvedList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A9239C9D-C632-5D42-8398-FE231E448D78}" type="presOf" srcId="{97C62AD9-E7C6-624F-812B-78C2C0A757FF}" destId="{CCA0A732-C7E6-5541-86FF-34AADE061E17}" srcOrd="0" destOrd="0" presId="urn:microsoft.com/office/officeart/2008/layout/VerticalCurvedList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B9D8C82E-0056-EF46-97A9-D7648336FB5A}" type="presOf" srcId="{DCBA0F13-A77A-3E48-A228-B486FBB5FF3C}" destId="{CA4AB06A-BA82-8545-ACED-89B6D714226F}" srcOrd="0" destOrd="0" presId="urn:microsoft.com/office/officeart/2008/layout/VerticalCurvedList"/>
    <dgm:cxn modelId="{0CAB519C-7ABF-A045-B6DF-4E41CDC4D20C}" type="presOf" srcId="{FCE8F183-BE5E-FE4E-947C-6B7F23E51D97}" destId="{95817324-84A8-6342-81E9-2D5363C77177}" srcOrd="0" destOrd="0" presId="urn:microsoft.com/office/officeart/2008/layout/VerticalCurvedList"/>
    <dgm:cxn modelId="{187A7B13-C4A9-4D47-BD2A-B66CE59642FB}" type="presOf" srcId="{8BBF05F7-E305-8840-A6EA-A630D09BF328}" destId="{D682C916-CAC1-A54B-8A4D-EB13D8C77CD6}" srcOrd="0" destOrd="0" presId="urn:microsoft.com/office/officeart/2008/layout/VerticalCurvedList"/>
    <dgm:cxn modelId="{9897A779-C4BB-CE47-B8D9-829D96B975F8}" type="presParOf" srcId="{CCA0A732-C7E6-5541-86FF-34AADE061E17}" destId="{86EECA9B-55A4-CB4F-88D1-930CD7FC6FEC}" srcOrd="0" destOrd="0" presId="urn:microsoft.com/office/officeart/2008/layout/VerticalCurvedList"/>
    <dgm:cxn modelId="{D020E774-AE0A-F041-AAD7-8E0652F10ABD}" type="presParOf" srcId="{86EECA9B-55A4-CB4F-88D1-930CD7FC6FEC}" destId="{39EAE3C2-2655-9845-A780-EFFEE262B151}" srcOrd="0" destOrd="0" presId="urn:microsoft.com/office/officeart/2008/layout/VerticalCurvedList"/>
    <dgm:cxn modelId="{3FB58231-3EB2-644E-B17F-852128DD9E80}" type="presParOf" srcId="{39EAE3C2-2655-9845-A780-EFFEE262B151}" destId="{5A64256B-706E-FA4B-AD28-03E5457732CD}" srcOrd="0" destOrd="0" presId="urn:microsoft.com/office/officeart/2008/layout/VerticalCurvedList"/>
    <dgm:cxn modelId="{142D7F0C-26D5-F848-B079-F14BDB8E6FA3}" type="presParOf" srcId="{39EAE3C2-2655-9845-A780-EFFEE262B151}" destId="{CA4AB06A-BA82-8545-ACED-89B6D714226F}" srcOrd="1" destOrd="0" presId="urn:microsoft.com/office/officeart/2008/layout/VerticalCurvedList"/>
    <dgm:cxn modelId="{90CD6846-00F2-794D-A176-C66841D9BB1E}" type="presParOf" srcId="{39EAE3C2-2655-9845-A780-EFFEE262B151}" destId="{395DF203-B875-8949-BAAD-33EFE891A6B1}" srcOrd="2" destOrd="0" presId="urn:microsoft.com/office/officeart/2008/layout/VerticalCurvedList"/>
    <dgm:cxn modelId="{6CF6B2BE-FC2D-7F4D-AEBD-820DB51828AB}" type="presParOf" srcId="{39EAE3C2-2655-9845-A780-EFFEE262B151}" destId="{79ACD2D7-1FED-224C-9E3C-E2264EB2A3A7}" srcOrd="3" destOrd="0" presId="urn:microsoft.com/office/officeart/2008/layout/VerticalCurvedList"/>
    <dgm:cxn modelId="{674578AF-9E44-274A-9086-1E48424606F8}" type="presParOf" srcId="{86EECA9B-55A4-CB4F-88D1-930CD7FC6FEC}" destId="{6176EDD2-72EC-9140-95BA-029CAAB44A48}" srcOrd="1" destOrd="0" presId="urn:microsoft.com/office/officeart/2008/layout/VerticalCurvedList"/>
    <dgm:cxn modelId="{FFE3A21B-7674-0041-838B-73DD56523F7A}" type="presParOf" srcId="{86EECA9B-55A4-CB4F-88D1-930CD7FC6FEC}" destId="{632EE133-4132-3D4A-9881-B1B1E6E553DB}" srcOrd="2" destOrd="0" presId="urn:microsoft.com/office/officeart/2008/layout/VerticalCurvedList"/>
    <dgm:cxn modelId="{09EE5B60-6EF7-A241-85A3-FD07647FD85F}" type="presParOf" srcId="{632EE133-4132-3D4A-9881-B1B1E6E553DB}" destId="{40BEF89C-9628-8E40-A7F9-CC5F71D18587}" srcOrd="0" destOrd="0" presId="urn:microsoft.com/office/officeart/2008/layout/VerticalCurvedList"/>
    <dgm:cxn modelId="{ECAD5255-D88A-EA41-AA3C-A76535A98C55}" type="presParOf" srcId="{86EECA9B-55A4-CB4F-88D1-930CD7FC6FEC}" destId="{D682C916-CAC1-A54B-8A4D-EB13D8C77CD6}" srcOrd="3" destOrd="0" presId="urn:microsoft.com/office/officeart/2008/layout/VerticalCurvedList"/>
    <dgm:cxn modelId="{E62A3A4B-08A5-4A42-9E15-79FC77B2EC32}" type="presParOf" srcId="{86EECA9B-55A4-CB4F-88D1-930CD7FC6FEC}" destId="{AC2DF72E-2D03-F24E-8ADC-10772D4AF122}" srcOrd="4" destOrd="0" presId="urn:microsoft.com/office/officeart/2008/layout/VerticalCurvedList"/>
    <dgm:cxn modelId="{1BA8CF7F-FC4A-BE47-8E91-C1ACFCFA779D}" type="presParOf" srcId="{AC2DF72E-2D03-F24E-8ADC-10772D4AF122}" destId="{F3D6D9E5-CD95-E348-8BDD-92116934C934}" srcOrd="0" destOrd="0" presId="urn:microsoft.com/office/officeart/2008/layout/VerticalCurvedList"/>
    <dgm:cxn modelId="{714D9AAC-5FE0-8B47-B3D8-CECC5EB5F050}" type="presParOf" srcId="{86EECA9B-55A4-CB4F-88D1-930CD7FC6FEC}" destId="{95817324-84A8-6342-81E9-2D5363C77177}" srcOrd="5" destOrd="0" presId="urn:microsoft.com/office/officeart/2008/layout/VerticalCurvedList"/>
    <dgm:cxn modelId="{F5F65E95-3E27-A541-9010-E0410D30900C}" type="presParOf" srcId="{86EECA9B-55A4-CB4F-88D1-930CD7FC6FEC}" destId="{B2FC7C9B-255C-EC4E-83AB-59FC4050E61A}" srcOrd="6" destOrd="0" presId="urn:microsoft.com/office/officeart/2008/layout/VerticalCurvedList"/>
    <dgm:cxn modelId="{9FEE707A-1998-444B-A45D-56D1C8213829}" type="presParOf" srcId="{B2FC7C9B-255C-EC4E-83AB-59FC4050E61A}" destId="{79AF2A18-7DCE-0647-ADE4-E4CB22EE0E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C62AD9-E7C6-624F-812B-78C2C0A757FF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1A5182-8B07-C545-8FB8-4573AF00A5AC}">
      <dgm:prSet phldrT="[Text]"/>
      <dgm:spPr/>
      <dgm:t>
        <a:bodyPr/>
        <a:lstStyle/>
        <a:p>
          <a:r>
            <a:rPr lang="en-US" dirty="0" smtClean="0"/>
            <a:t>Learning Goals and Objectives</a:t>
          </a:r>
          <a:endParaRPr lang="en-US" dirty="0"/>
        </a:p>
      </dgm:t>
    </dgm:pt>
    <dgm:pt modelId="{DE05A275-1AB8-DE44-B10C-078C5875FBB2}" type="parTrans" cxnId="{99D2565E-9629-934B-9F4A-3EB8D5640B7E}">
      <dgm:prSet/>
      <dgm:spPr/>
      <dgm:t>
        <a:bodyPr/>
        <a:lstStyle/>
        <a:p>
          <a:endParaRPr lang="en-US"/>
        </a:p>
      </dgm:t>
    </dgm:pt>
    <dgm:pt modelId="{DCBA0F13-A77A-3E48-A228-B486FBB5FF3C}" type="sibTrans" cxnId="{99D2565E-9629-934B-9F4A-3EB8D5640B7E}">
      <dgm:prSet/>
      <dgm:spPr/>
      <dgm:t>
        <a:bodyPr/>
        <a:lstStyle/>
        <a:p>
          <a:endParaRPr lang="en-US"/>
        </a:p>
      </dgm:t>
    </dgm:pt>
    <dgm:pt modelId="{8BBF05F7-E305-8840-A6EA-A630D09BF328}">
      <dgm:prSet phldrT="[Text]"/>
      <dgm:spPr/>
      <dgm:t>
        <a:bodyPr/>
        <a:lstStyle/>
        <a:p>
          <a:r>
            <a:rPr lang="en-US" dirty="0" smtClean="0"/>
            <a:t>Learning Activities and Experiences</a:t>
          </a:r>
          <a:endParaRPr lang="en-US" dirty="0"/>
        </a:p>
      </dgm:t>
    </dgm:pt>
    <dgm:pt modelId="{D53EBACD-664A-3946-9877-18BA71F74D36}" type="parTrans" cxnId="{109040D1-30F2-8C40-A455-7ED138BFEA38}">
      <dgm:prSet/>
      <dgm:spPr/>
      <dgm:t>
        <a:bodyPr/>
        <a:lstStyle/>
        <a:p>
          <a:endParaRPr lang="en-US"/>
        </a:p>
      </dgm:t>
    </dgm:pt>
    <dgm:pt modelId="{22675B99-B983-AF48-B06F-10781996491F}" type="sibTrans" cxnId="{109040D1-30F2-8C40-A455-7ED138BFEA38}">
      <dgm:prSet/>
      <dgm:spPr/>
      <dgm:t>
        <a:bodyPr/>
        <a:lstStyle/>
        <a:p>
          <a:endParaRPr lang="en-US"/>
        </a:p>
      </dgm:t>
    </dgm:pt>
    <dgm:pt modelId="{FCE8F183-BE5E-FE4E-947C-6B7F23E51D97}">
      <dgm:prSet phldrT="[Text]"/>
      <dgm:spPr/>
      <dgm:t>
        <a:bodyPr/>
        <a:lstStyle/>
        <a:p>
          <a:r>
            <a:rPr lang="en-US" dirty="0" smtClean="0"/>
            <a:t>Learning Evaluation</a:t>
          </a:r>
          <a:endParaRPr lang="en-US" dirty="0"/>
        </a:p>
      </dgm:t>
    </dgm:pt>
    <dgm:pt modelId="{AAFFB387-AF2C-B54E-91F8-89A9CC31AE97}" type="parTrans" cxnId="{DFDD3442-EEAC-C945-8CF6-23D94CFC4A2C}">
      <dgm:prSet/>
      <dgm:spPr/>
      <dgm:t>
        <a:bodyPr/>
        <a:lstStyle/>
        <a:p>
          <a:endParaRPr lang="en-US"/>
        </a:p>
      </dgm:t>
    </dgm:pt>
    <dgm:pt modelId="{B8DA1627-FD9A-E642-BFFD-FAE7E01F91B0}" type="sibTrans" cxnId="{DFDD3442-EEAC-C945-8CF6-23D94CFC4A2C}">
      <dgm:prSet/>
      <dgm:spPr/>
      <dgm:t>
        <a:bodyPr/>
        <a:lstStyle/>
        <a:p>
          <a:endParaRPr lang="en-US"/>
        </a:p>
      </dgm:t>
    </dgm:pt>
    <dgm:pt modelId="{CCA0A732-C7E6-5541-86FF-34AADE061E17}" type="pres">
      <dgm:prSet presAssocID="{97C62AD9-E7C6-624F-812B-78C2C0A757F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6EECA9B-55A4-CB4F-88D1-930CD7FC6FEC}" type="pres">
      <dgm:prSet presAssocID="{97C62AD9-E7C6-624F-812B-78C2C0A757FF}" presName="Name1" presStyleCnt="0"/>
      <dgm:spPr/>
    </dgm:pt>
    <dgm:pt modelId="{39EAE3C2-2655-9845-A780-EFFEE262B151}" type="pres">
      <dgm:prSet presAssocID="{97C62AD9-E7C6-624F-812B-78C2C0A757FF}" presName="cycle" presStyleCnt="0"/>
      <dgm:spPr/>
    </dgm:pt>
    <dgm:pt modelId="{5A64256B-706E-FA4B-AD28-03E5457732CD}" type="pres">
      <dgm:prSet presAssocID="{97C62AD9-E7C6-624F-812B-78C2C0A757FF}" presName="srcNode" presStyleLbl="node1" presStyleIdx="0" presStyleCnt="3"/>
      <dgm:spPr/>
    </dgm:pt>
    <dgm:pt modelId="{CA4AB06A-BA82-8545-ACED-89B6D714226F}" type="pres">
      <dgm:prSet presAssocID="{97C62AD9-E7C6-624F-812B-78C2C0A757FF}" presName="conn" presStyleLbl="parChTrans1D2" presStyleIdx="0" presStyleCnt="1"/>
      <dgm:spPr/>
      <dgm:t>
        <a:bodyPr/>
        <a:lstStyle/>
        <a:p>
          <a:endParaRPr lang="en-US"/>
        </a:p>
      </dgm:t>
    </dgm:pt>
    <dgm:pt modelId="{395DF203-B875-8949-BAAD-33EFE891A6B1}" type="pres">
      <dgm:prSet presAssocID="{97C62AD9-E7C6-624F-812B-78C2C0A757FF}" presName="extraNode" presStyleLbl="node1" presStyleIdx="0" presStyleCnt="3"/>
      <dgm:spPr/>
    </dgm:pt>
    <dgm:pt modelId="{79ACD2D7-1FED-224C-9E3C-E2264EB2A3A7}" type="pres">
      <dgm:prSet presAssocID="{97C62AD9-E7C6-624F-812B-78C2C0A757FF}" presName="dstNode" presStyleLbl="node1" presStyleIdx="0" presStyleCnt="3"/>
      <dgm:spPr/>
    </dgm:pt>
    <dgm:pt modelId="{6176EDD2-72EC-9140-95BA-029CAAB44A48}" type="pres">
      <dgm:prSet presAssocID="{351A5182-8B07-C545-8FB8-4573AF00A5AC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EE133-4132-3D4A-9881-B1B1E6E553DB}" type="pres">
      <dgm:prSet presAssocID="{351A5182-8B07-C545-8FB8-4573AF00A5AC}" presName="accent_1" presStyleCnt="0"/>
      <dgm:spPr/>
    </dgm:pt>
    <dgm:pt modelId="{40BEF89C-9628-8E40-A7F9-CC5F71D18587}" type="pres">
      <dgm:prSet presAssocID="{351A5182-8B07-C545-8FB8-4573AF00A5AC}" presName="accentRepeatNode" presStyleLbl="solidFgAcc1" presStyleIdx="0" presStyleCnt="3"/>
      <dgm:spPr/>
    </dgm:pt>
    <dgm:pt modelId="{D682C916-CAC1-A54B-8A4D-EB13D8C77CD6}" type="pres">
      <dgm:prSet presAssocID="{8BBF05F7-E305-8840-A6EA-A630D09BF32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2DF72E-2D03-F24E-8ADC-10772D4AF122}" type="pres">
      <dgm:prSet presAssocID="{8BBF05F7-E305-8840-A6EA-A630D09BF328}" presName="accent_2" presStyleCnt="0"/>
      <dgm:spPr/>
    </dgm:pt>
    <dgm:pt modelId="{F3D6D9E5-CD95-E348-8BDD-92116934C934}" type="pres">
      <dgm:prSet presAssocID="{8BBF05F7-E305-8840-A6EA-A630D09BF328}" presName="accentRepeatNode" presStyleLbl="solidFgAcc1" presStyleIdx="1" presStyleCnt="3"/>
      <dgm:spPr/>
    </dgm:pt>
    <dgm:pt modelId="{95817324-84A8-6342-81E9-2D5363C77177}" type="pres">
      <dgm:prSet presAssocID="{FCE8F183-BE5E-FE4E-947C-6B7F23E51D9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FC7C9B-255C-EC4E-83AB-59FC4050E61A}" type="pres">
      <dgm:prSet presAssocID="{FCE8F183-BE5E-FE4E-947C-6B7F23E51D97}" presName="accent_3" presStyleCnt="0"/>
      <dgm:spPr/>
    </dgm:pt>
    <dgm:pt modelId="{79AF2A18-7DCE-0647-ADE4-E4CB22EE0E10}" type="pres">
      <dgm:prSet presAssocID="{FCE8F183-BE5E-FE4E-947C-6B7F23E51D97}" presName="accentRepeatNode" presStyleLbl="solidFgAcc1" presStyleIdx="2" presStyleCnt="3"/>
      <dgm:spPr/>
    </dgm:pt>
  </dgm:ptLst>
  <dgm:cxnLst>
    <dgm:cxn modelId="{109040D1-30F2-8C40-A455-7ED138BFEA38}" srcId="{97C62AD9-E7C6-624F-812B-78C2C0A757FF}" destId="{8BBF05F7-E305-8840-A6EA-A630D09BF328}" srcOrd="1" destOrd="0" parTransId="{D53EBACD-664A-3946-9877-18BA71F74D36}" sibTransId="{22675B99-B983-AF48-B06F-10781996491F}"/>
    <dgm:cxn modelId="{FB43017F-2FAD-674A-B3D3-82B4F092ACED}" type="presOf" srcId="{8BBF05F7-E305-8840-A6EA-A630D09BF328}" destId="{D682C916-CAC1-A54B-8A4D-EB13D8C77CD6}" srcOrd="0" destOrd="0" presId="urn:microsoft.com/office/officeart/2008/layout/VerticalCurvedList"/>
    <dgm:cxn modelId="{24018972-FF74-EA4A-8E0B-A4AB80F830B1}" type="presOf" srcId="{97C62AD9-E7C6-624F-812B-78C2C0A757FF}" destId="{CCA0A732-C7E6-5541-86FF-34AADE061E17}" srcOrd="0" destOrd="0" presId="urn:microsoft.com/office/officeart/2008/layout/VerticalCurvedList"/>
    <dgm:cxn modelId="{F7CEC02C-0968-B248-B21A-8D8424A5EECA}" type="presOf" srcId="{351A5182-8B07-C545-8FB8-4573AF00A5AC}" destId="{6176EDD2-72EC-9140-95BA-029CAAB44A48}" srcOrd="0" destOrd="0" presId="urn:microsoft.com/office/officeart/2008/layout/VerticalCurvedList"/>
    <dgm:cxn modelId="{99D2565E-9629-934B-9F4A-3EB8D5640B7E}" srcId="{97C62AD9-E7C6-624F-812B-78C2C0A757FF}" destId="{351A5182-8B07-C545-8FB8-4573AF00A5AC}" srcOrd="0" destOrd="0" parTransId="{DE05A275-1AB8-DE44-B10C-078C5875FBB2}" sibTransId="{DCBA0F13-A77A-3E48-A228-B486FBB5FF3C}"/>
    <dgm:cxn modelId="{DFDD3442-EEAC-C945-8CF6-23D94CFC4A2C}" srcId="{97C62AD9-E7C6-624F-812B-78C2C0A757FF}" destId="{FCE8F183-BE5E-FE4E-947C-6B7F23E51D97}" srcOrd="2" destOrd="0" parTransId="{AAFFB387-AF2C-B54E-91F8-89A9CC31AE97}" sibTransId="{B8DA1627-FD9A-E642-BFFD-FAE7E01F91B0}"/>
    <dgm:cxn modelId="{6AB8C0AE-E27A-DC45-B93F-631F1BB26D39}" type="presOf" srcId="{FCE8F183-BE5E-FE4E-947C-6B7F23E51D97}" destId="{95817324-84A8-6342-81E9-2D5363C77177}" srcOrd="0" destOrd="0" presId="urn:microsoft.com/office/officeart/2008/layout/VerticalCurvedList"/>
    <dgm:cxn modelId="{4A12BDE9-D1E2-B142-BB9A-9609D813BBF7}" type="presOf" srcId="{DCBA0F13-A77A-3E48-A228-B486FBB5FF3C}" destId="{CA4AB06A-BA82-8545-ACED-89B6D714226F}" srcOrd="0" destOrd="0" presId="urn:microsoft.com/office/officeart/2008/layout/VerticalCurvedList"/>
    <dgm:cxn modelId="{934A7F93-1658-DF46-BD6D-EF28B517E6A1}" type="presParOf" srcId="{CCA0A732-C7E6-5541-86FF-34AADE061E17}" destId="{86EECA9B-55A4-CB4F-88D1-930CD7FC6FEC}" srcOrd="0" destOrd="0" presId="urn:microsoft.com/office/officeart/2008/layout/VerticalCurvedList"/>
    <dgm:cxn modelId="{53B5E79B-D157-4C47-9231-4B466586F3CF}" type="presParOf" srcId="{86EECA9B-55A4-CB4F-88D1-930CD7FC6FEC}" destId="{39EAE3C2-2655-9845-A780-EFFEE262B151}" srcOrd="0" destOrd="0" presId="urn:microsoft.com/office/officeart/2008/layout/VerticalCurvedList"/>
    <dgm:cxn modelId="{759020F9-1C84-C549-9B91-A6FD92884C0C}" type="presParOf" srcId="{39EAE3C2-2655-9845-A780-EFFEE262B151}" destId="{5A64256B-706E-FA4B-AD28-03E5457732CD}" srcOrd="0" destOrd="0" presId="urn:microsoft.com/office/officeart/2008/layout/VerticalCurvedList"/>
    <dgm:cxn modelId="{F48072AB-6989-0546-AECA-1118497FA791}" type="presParOf" srcId="{39EAE3C2-2655-9845-A780-EFFEE262B151}" destId="{CA4AB06A-BA82-8545-ACED-89B6D714226F}" srcOrd="1" destOrd="0" presId="urn:microsoft.com/office/officeart/2008/layout/VerticalCurvedList"/>
    <dgm:cxn modelId="{DD061A1A-18F4-CE45-B747-A4D76BC130B3}" type="presParOf" srcId="{39EAE3C2-2655-9845-A780-EFFEE262B151}" destId="{395DF203-B875-8949-BAAD-33EFE891A6B1}" srcOrd="2" destOrd="0" presId="urn:microsoft.com/office/officeart/2008/layout/VerticalCurvedList"/>
    <dgm:cxn modelId="{09612FAE-76C9-254B-B4C4-1CF5A657B8C3}" type="presParOf" srcId="{39EAE3C2-2655-9845-A780-EFFEE262B151}" destId="{79ACD2D7-1FED-224C-9E3C-E2264EB2A3A7}" srcOrd="3" destOrd="0" presId="urn:microsoft.com/office/officeart/2008/layout/VerticalCurvedList"/>
    <dgm:cxn modelId="{A7D69DD2-FFE3-7D48-B3D1-4102DEAD0687}" type="presParOf" srcId="{86EECA9B-55A4-CB4F-88D1-930CD7FC6FEC}" destId="{6176EDD2-72EC-9140-95BA-029CAAB44A48}" srcOrd="1" destOrd="0" presId="urn:microsoft.com/office/officeart/2008/layout/VerticalCurvedList"/>
    <dgm:cxn modelId="{C29575B6-BDF8-8D48-86EA-A11779A7B1D7}" type="presParOf" srcId="{86EECA9B-55A4-CB4F-88D1-930CD7FC6FEC}" destId="{632EE133-4132-3D4A-9881-B1B1E6E553DB}" srcOrd="2" destOrd="0" presId="urn:microsoft.com/office/officeart/2008/layout/VerticalCurvedList"/>
    <dgm:cxn modelId="{720D8ED9-F1FA-1346-B6B2-308530D17CEF}" type="presParOf" srcId="{632EE133-4132-3D4A-9881-B1B1E6E553DB}" destId="{40BEF89C-9628-8E40-A7F9-CC5F71D18587}" srcOrd="0" destOrd="0" presId="urn:microsoft.com/office/officeart/2008/layout/VerticalCurvedList"/>
    <dgm:cxn modelId="{0B57798D-77D2-7344-84ED-F4EE8BA955BD}" type="presParOf" srcId="{86EECA9B-55A4-CB4F-88D1-930CD7FC6FEC}" destId="{D682C916-CAC1-A54B-8A4D-EB13D8C77CD6}" srcOrd="3" destOrd="0" presId="urn:microsoft.com/office/officeart/2008/layout/VerticalCurvedList"/>
    <dgm:cxn modelId="{D0F72B79-572F-8047-B4C2-67083A215F7D}" type="presParOf" srcId="{86EECA9B-55A4-CB4F-88D1-930CD7FC6FEC}" destId="{AC2DF72E-2D03-F24E-8ADC-10772D4AF122}" srcOrd="4" destOrd="0" presId="urn:microsoft.com/office/officeart/2008/layout/VerticalCurvedList"/>
    <dgm:cxn modelId="{2BEBD3E8-1E5E-6C45-8C6F-FF091C44D8CE}" type="presParOf" srcId="{AC2DF72E-2D03-F24E-8ADC-10772D4AF122}" destId="{F3D6D9E5-CD95-E348-8BDD-92116934C934}" srcOrd="0" destOrd="0" presId="urn:microsoft.com/office/officeart/2008/layout/VerticalCurvedList"/>
    <dgm:cxn modelId="{EA096FB4-750F-E340-863D-BDB50443BC21}" type="presParOf" srcId="{86EECA9B-55A4-CB4F-88D1-930CD7FC6FEC}" destId="{95817324-84A8-6342-81E9-2D5363C77177}" srcOrd="5" destOrd="0" presId="urn:microsoft.com/office/officeart/2008/layout/VerticalCurvedList"/>
    <dgm:cxn modelId="{160CCB92-429F-2D4E-A8F2-801935E42E03}" type="presParOf" srcId="{86EECA9B-55A4-CB4F-88D1-930CD7FC6FEC}" destId="{B2FC7C9B-255C-EC4E-83AB-59FC4050E61A}" srcOrd="6" destOrd="0" presId="urn:microsoft.com/office/officeart/2008/layout/VerticalCurvedList"/>
    <dgm:cxn modelId="{CD5D1447-58AC-BE43-A00D-CAD33165448A}" type="presParOf" srcId="{B2FC7C9B-255C-EC4E-83AB-59FC4050E61A}" destId="{79AF2A18-7DCE-0647-ADE4-E4CB22EE0E1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453DA-9C49-2344-B0D2-386E22AA4FCE}" type="doc">
      <dgm:prSet loTypeId="urn:microsoft.com/office/officeart/2005/8/layout/hProcess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92FBF5B-7307-514C-B4DA-47386672EBB3}">
      <dgm:prSet/>
      <dgm:spPr/>
      <dgm:t>
        <a:bodyPr/>
        <a:lstStyle/>
        <a:p>
          <a:pPr rtl="0"/>
          <a:r>
            <a:rPr lang="en-US" dirty="0" smtClean="0"/>
            <a:t>Focus on COMMUNICATION needs</a:t>
          </a:r>
          <a:endParaRPr lang="en-US" dirty="0"/>
        </a:p>
      </dgm:t>
    </dgm:pt>
    <dgm:pt modelId="{AD4C1D4F-23D7-1442-B7C2-EA866AF1C692}" type="parTrans" cxnId="{265A3EB7-DC4F-504D-A8B9-A822DB2CD5BD}">
      <dgm:prSet/>
      <dgm:spPr/>
      <dgm:t>
        <a:bodyPr/>
        <a:lstStyle/>
        <a:p>
          <a:endParaRPr lang="en-US"/>
        </a:p>
      </dgm:t>
    </dgm:pt>
    <dgm:pt modelId="{B8D82F70-AB56-4045-B51D-E3028A36998A}" type="sibTrans" cxnId="{265A3EB7-DC4F-504D-A8B9-A822DB2CD5BD}">
      <dgm:prSet/>
      <dgm:spPr/>
      <dgm:t>
        <a:bodyPr/>
        <a:lstStyle/>
        <a:p>
          <a:endParaRPr lang="en-US"/>
        </a:p>
      </dgm:t>
    </dgm:pt>
    <dgm:pt modelId="{9713663C-A104-C940-BB5E-32D2DBBE32C3}">
      <dgm:prSet/>
      <dgm:spPr/>
      <dgm:t>
        <a:bodyPr/>
        <a:lstStyle/>
        <a:p>
          <a:pPr rtl="0"/>
          <a:r>
            <a:rPr lang="en-US" dirty="0" smtClean="0"/>
            <a:t>Have CLEAR learning outcomes</a:t>
          </a:r>
          <a:endParaRPr lang="en-US" dirty="0"/>
        </a:p>
      </dgm:t>
    </dgm:pt>
    <dgm:pt modelId="{607B9320-FC33-9F4B-82B4-7825A1D7B376}" type="parTrans" cxnId="{8FD32FF4-E5B4-BB4B-86B9-23F5C1554A17}">
      <dgm:prSet/>
      <dgm:spPr/>
      <dgm:t>
        <a:bodyPr/>
        <a:lstStyle/>
        <a:p>
          <a:endParaRPr lang="en-US"/>
        </a:p>
      </dgm:t>
    </dgm:pt>
    <dgm:pt modelId="{BA93E998-E93A-B74B-8033-541A37D856B0}" type="sibTrans" cxnId="{8FD32FF4-E5B4-BB4B-86B9-23F5C1554A17}">
      <dgm:prSet/>
      <dgm:spPr/>
      <dgm:t>
        <a:bodyPr/>
        <a:lstStyle/>
        <a:p>
          <a:endParaRPr lang="en-US"/>
        </a:p>
      </dgm:t>
    </dgm:pt>
    <dgm:pt modelId="{1BD3D80C-604C-2842-86C2-DC4D53D392C4}">
      <dgm:prSet/>
      <dgm:spPr/>
      <dgm:t>
        <a:bodyPr/>
        <a:lstStyle/>
        <a:p>
          <a:pPr rtl="0"/>
          <a:r>
            <a:rPr lang="en-US" dirty="0" smtClean="0"/>
            <a:t>How language can help them operate in their daily lives</a:t>
          </a:r>
          <a:endParaRPr lang="en-US" dirty="0"/>
        </a:p>
      </dgm:t>
    </dgm:pt>
    <dgm:pt modelId="{2D69DA43-CFEE-F24D-B8F9-18E8013FCC34}" type="parTrans" cxnId="{0AB82994-9C79-9B4E-9FBA-B5A0A41ED47A}">
      <dgm:prSet/>
      <dgm:spPr/>
    </dgm:pt>
    <dgm:pt modelId="{47A97673-1FCA-574E-B966-9F92A91C020F}" type="sibTrans" cxnId="{0AB82994-9C79-9B4E-9FBA-B5A0A41ED47A}">
      <dgm:prSet/>
      <dgm:spPr/>
    </dgm:pt>
    <dgm:pt modelId="{8ECCAE1E-F94D-E348-8A5F-B3A4C5C032D0}">
      <dgm:prSet/>
      <dgm:spPr/>
      <dgm:t>
        <a:bodyPr/>
        <a:lstStyle/>
        <a:p>
          <a:pPr rtl="0"/>
          <a:r>
            <a:rPr lang="en-US" dirty="0" smtClean="0"/>
            <a:t>Can be clearly demonstrated</a:t>
          </a:r>
          <a:endParaRPr lang="en-US" dirty="0"/>
        </a:p>
      </dgm:t>
    </dgm:pt>
    <dgm:pt modelId="{88250EAD-79CE-864B-BF2D-03899B182A82}" type="parTrans" cxnId="{B6C60807-6B3A-5947-8CA2-E8E2452ACAAC}">
      <dgm:prSet/>
      <dgm:spPr/>
    </dgm:pt>
    <dgm:pt modelId="{E2AE38A6-D2E9-0642-B806-F8F4B1072A69}" type="sibTrans" cxnId="{B6C60807-6B3A-5947-8CA2-E8E2452ACAAC}">
      <dgm:prSet/>
      <dgm:spPr/>
    </dgm:pt>
    <dgm:pt modelId="{B95BE304-4C46-0647-B688-436DD4B57788}" type="pres">
      <dgm:prSet presAssocID="{469453DA-9C49-2344-B0D2-386E22AA4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45D8C-AC3B-1847-9945-5B8B856542F8}" type="pres">
      <dgm:prSet presAssocID="{469453DA-9C49-2344-B0D2-386E22AA4FCE}" presName="tSp" presStyleCnt="0"/>
      <dgm:spPr/>
    </dgm:pt>
    <dgm:pt modelId="{5CE39E0D-C80F-9A49-8C1C-7412956AD730}" type="pres">
      <dgm:prSet presAssocID="{469453DA-9C49-2344-B0D2-386E22AA4FCE}" presName="bSp" presStyleCnt="0"/>
      <dgm:spPr/>
    </dgm:pt>
    <dgm:pt modelId="{625273EE-B7A2-5140-94C2-877512377BFA}" type="pres">
      <dgm:prSet presAssocID="{469453DA-9C49-2344-B0D2-386E22AA4FCE}" presName="process" presStyleCnt="0"/>
      <dgm:spPr/>
    </dgm:pt>
    <dgm:pt modelId="{CDD6F328-AD5F-6141-8C48-0B77E67C9405}" type="pres">
      <dgm:prSet presAssocID="{F92FBF5B-7307-514C-B4DA-47386672EBB3}" presName="composite1" presStyleCnt="0"/>
      <dgm:spPr/>
    </dgm:pt>
    <dgm:pt modelId="{84C43B73-FF11-1648-B2B6-85B3052CBE88}" type="pres">
      <dgm:prSet presAssocID="{F92FBF5B-7307-514C-B4DA-47386672EBB3}" presName="dummyNode1" presStyleLbl="node1" presStyleIdx="0" presStyleCnt="2"/>
      <dgm:spPr/>
    </dgm:pt>
    <dgm:pt modelId="{E71E529C-3037-E346-8630-DE0DE1C208AB}" type="pres">
      <dgm:prSet presAssocID="{F92FBF5B-7307-514C-B4DA-47386672EBB3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96427-E7A1-B546-8D7F-4FB7D0566AFF}" type="pres">
      <dgm:prSet presAssocID="{F92FBF5B-7307-514C-B4DA-47386672EBB3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16223-139B-6F45-9FEB-3F3BD5314523}" type="pres">
      <dgm:prSet presAssocID="{F92FBF5B-7307-514C-B4DA-47386672EBB3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F1D-41C7-244F-9BC1-BCECDEAF0EC6}" type="pres">
      <dgm:prSet presAssocID="{F92FBF5B-7307-514C-B4DA-47386672EBB3}" presName="connSite1" presStyleCnt="0"/>
      <dgm:spPr/>
    </dgm:pt>
    <dgm:pt modelId="{B98224EE-7046-094C-B651-BEE1D179C821}" type="pres">
      <dgm:prSet presAssocID="{B8D82F70-AB56-4045-B51D-E3028A36998A}" presName="Name9" presStyleLbl="sibTrans2D1" presStyleIdx="0" presStyleCnt="1"/>
      <dgm:spPr/>
      <dgm:t>
        <a:bodyPr/>
        <a:lstStyle/>
        <a:p>
          <a:endParaRPr lang="en-US"/>
        </a:p>
      </dgm:t>
    </dgm:pt>
    <dgm:pt modelId="{AC238D5F-0A03-6A43-BCDF-E400EB6714BC}" type="pres">
      <dgm:prSet presAssocID="{9713663C-A104-C940-BB5E-32D2DBBE32C3}" presName="composite2" presStyleCnt="0"/>
      <dgm:spPr/>
    </dgm:pt>
    <dgm:pt modelId="{3409FBA9-4F54-144D-9082-A577D837A346}" type="pres">
      <dgm:prSet presAssocID="{9713663C-A104-C940-BB5E-32D2DBBE32C3}" presName="dummyNode2" presStyleLbl="node1" presStyleIdx="0" presStyleCnt="2"/>
      <dgm:spPr/>
    </dgm:pt>
    <dgm:pt modelId="{9FB4D448-050E-384B-AA11-389811568131}" type="pres">
      <dgm:prSet presAssocID="{9713663C-A104-C940-BB5E-32D2DBBE32C3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22A246-ED94-F14A-A995-3C75D8EA1997}" type="pres">
      <dgm:prSet presAssocID="{9713663C-A104-C940-BB5E-32D2DBBE32C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2A780-CE63-4443-A745-E89321A41816}" type="pres">
      <dgm:prSet presAssocID="{9713663C-A104-C940-BB5E-32D2DBBE32C3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DE9D3-51FD-094F-AEA9-EA8711D10134}" type="pres">
      <dgm:prSet presAssocID="{9713663C-A104-C940-BB5E-32D2DBBE32C3}" presName="connSite2" presStyleCnt="0"/>
      <dgm:spPr/>
    </dgm:pt>
  </dgm:ptLst>
  <dgm:cxnLst>
    <dgm:cxn modelId="{5AB85922-38E1-7B4F-80B2-4D93E6CAB4FA}" type="presOf" srcId="{F92FBF5B-7307-514C-B4DA-47386672EBB3}" destId="{1E716223-139B-6F45-9FEB-3F3BD5314523}" srcOrd="0" destOrd="0" presId="urn:microsoft.com/office/officeart/2005/8/layout/hProcess4"/>
    <dgm:cxn modelId="{AC6BED91-A31F-F34C-980D-63195DC41F26}" type="presOf" srcId="{1BD3D80C-604C-2842-86C2-DC4D53D392C4}" destId="{E71E529C-3037-E346-8630-DE0DE1C208AB}" srcOrd="0" destOrd="0" presId="urn:microsoft.com/office/officeart/2005/8/layout/hProcess4"/>
    <dgm:cxn modelId="{B6C60807-6B3A-5947-8CA2-E8E2452ACAAC}" srcId="{9713663C-A104-C940-BB5E-32D2DBBE32C3}" destId="{8ECCAE1E-F94D-E348-8A5F-B3A4C5C032D0}" srcOrd="0" destOrd="0" parTransId="{88250EAD-79CE-864B-BF2D-03899B182A82}" sibTransId="{E2AE38A6-D2E9-0642-B806-F8F4B1072A69}"/>
    <dgm:cxn modelId="{070950C9-FA8B-6543-89C6-6F22B02F64B5}" type="presOf" srcId="{8ECCAE1E-F94D-E348-8A5F-B3A4C5C032D0}" destId="{9FB4D448-050E-384B-AA11-389811568131}" srcOrd="0" destOrd="0" presId="urn:microsoft.com/office/officeart/2005/8/layout/hProcess4"/>
    <dgm:cxn modelId="{C26907DE-798B-3C49-BBF8-AD3AB8EE2A9C}" type="presOf" srcId="{9713663C-A104-C940-BB5E-32D2DBBE32C3}" destId="{5A52A780-CE63-4443-A745-E89321A41816}" srcOrd="0" destOrd="0" presId="urn:microsoft.com/office/officeart/2005/8/layout/hProcess4"/>
    <dgm:cxn modelId="{8FD32FF4-E5B4-BB4B-86B9-23F5C1554A17}" srcId="{469453DA-9C49-2344-B0D2-386E22AA4FCE}" destId="{9713663C-A104-C940-BB5E-32D2DBBE32C3}" srcOrd="1" destOrd="0" parTransId="{607B9320-FC33-9F4B-82B4-7825A1D7B376}" sibTransId="{BA93E998-E93A-B74B-8033-541A37D856B0}"/>
    <dgm:cxn modelId="{0EF170D5-9769-0843-910E-3E17D622DD82}" type="presOf" srcId="{8ECCAE1E-F94D-E348-8A5F-B3A4C5C032D0}" destId="{9422A246-ED94-F14A-A995-3C75D8EA1997}" srcOrd="1" destOrd="0" presId="urn:microsoft.com/office/officeart/2005/8/layout/hProcess4"/>
    <dgm:cxn modelId="{97031BC9-E9D0-214B-A008-23026C0418AA}" type="presOf" srcId="{469453DA-9C49-2344-B0D2-386E22AA4FCE}" destId="{B95BE304-4C46-0647-B688-436DD4B57788}" srcOrd="0" destOrd="0" presId="urn:microsoft.com/office/officeart/2005/8/layout/hProcess4"/>
    <dgm:cxn modelId="{265A3EB7-DC4F-504D-A8B9-A822DB2CD5BD}" srcId="{469453DA-9C49-2344-B0D2-386E22AA4FCE}" destId="{F92FBF5B-7307-514C-B4DA-47386672EBB3}" srcOrd="0" destOrd="0" parTransId="{AD4C1D4F-23D7-1442-B7C2-EA866AF1C692}" sibTransId="{B8D82F70-AB56-4045-B51D-E3028A36998A}"/>
    <dgm:cxn modelId="{D7C97F7E-AFA7-3441-8D97-CC6CD73A8EF5}" type="presOf" srcId="{1BD3D80C-604C-2842-86C2-DC4D53D392C4}" destId="{73296427-E7A1-B546-8D7F-4FB7D0566AFF}" srcOrd="1" destOrd="0" presId="urn:microsoft.com/office/officeart/2005/8/layout/hProcess4"/>
    <dgm:cxn modelId="{0AB82994-9C79-9B4E-9FBA-B5A0A41ED47A}" srcId="{F92FBF5B-7307-514C-B4DA-47386672EBB3}" destId="{1BD3D80C-604C-2842-86C2-DC4D53D392C4}" srcOrd="0" destOrd="0" parTransId="{2D69DA43-CFEE-F24D-B8F9-18E8013FCC34}" sibTransId="{47A97673-1FCA-574E-B966-9F92A91C020F}"/>
    <dgm:cxn modelId="{9925509B-5293-0541-8217-115A982641FA}" type="presOf" srcId="{B8D82F70-AB56-4045-B51D-E3028A36998A}" destId="{B98224EE-7046-094C-B651-BEE1D179C821}" srcOrd="0" destOrd="0" presId="urn:microsoft.com/office/officeart/2005/8/layout/hProcess4"/>
    <dgm:cxn modelId="{3EFED2C0-47A5-EA40-B098-4733B9AC074D}" type="presParOf" srcId="{B95BE304-4C46-0647-B688-436DD4B57788}" destId="{7B245D8C-AC3B-1847-9945-5B8B856542F8}" srcOrd="0" destOrd="0" presId="urn:microsoft.com/office/officeart/2005/8/layout/hProcess4"/>
    <dgm:cxn modelId="{5592D1E6-70BC-834D-8B66-840DCF0ABCDB}" type="presParOf" srcId="{B95BE304-4C46-0647-B688-436DD4B57788}" destId="{5CE39E0D-C80F-9A49-8C1C-7412956AD730}" srcOrd="1" destOrd="0" presId="urn:microsoft.com/office/officeart/2005/8/layout/hProcess4"/>
    <dgm:cxn modelId="{4700B3C7-AE58-C845-9F8E-52EDC158B93E}" type="presParOf" srcId="{B95BE304-4C46-0647-B688-436DD4B57788}" destId="{625273EE-B7A2-5140-94C2-877512377BFA}" srcOrd="2" destOrd="0" presId="urn:microsoft.com/office/officeart/2005/8/layout/hProcess4"/>
    <dgm:cxn modelId="{2356B3AC-7C2B-EF41-BF09-1502A98497FF}" type="presParOf" srcId="{625273EE-B7A2-5140-94C2-877512377BFA}" destId="{CDD6F328-AD5F-6141-8C48-0B77E67C9405}" srcOrd="0" destOrd="0" presId="urn:microsoft.com/office/officeart/2005/8/layout/hProcess4"/>
    <dgm:cxn modelId="{0DD467C4-A831-0442-B036-D602E5EAB778}" type="presParOf" srcId="{CDD6F328-AD5F-6141-8C48-0B77E67C9405}" destId="{84C43B73-FF11-1648-B2B6-85B3052CBE88}" srcOrd="0" destOrd="0" presId="urn:microsoft.com/office/officeart/2005/8/layout/hProcess4"/>
    <dgm:cxn modelId="{A3E65E3F-99C3-754C-BC91-28B4C1F4B76D}" type="presParOf" srcId="{CDD6F328-AD5F-6141-8C48-0B77E67C9405}" destId="{E71E529C-3037-E346-8630-DE0DE1C208AB}" srcOrd="1" destOrd="0" presId="urn:microsoft.com/office/officeart/2005/8/layout/hProcess4"/>
    <dgm:cxn modelId="{6BD2F7A9-B5C5-5840-A8A1-1D26B9D89A1B}" type="presParOf" srcId="{CDD6F328-AD5F-6141-8C48-0B77E67C9405}" destId="{73296427-E7A1-B546-8D7F-4FB7D0566AFF}" srcOrd="2" destOrd="0" presId="urn:microsoft.com/office/officeart/2005/8/layout/hProcess4"/>
    <dgm:cxn modelId="{856C3AF0-FC4A-5648-A8EC-65F3F62D87B2}" type="presParOf" srcId="{CDD6F328-AD5F-6141-8C48-0B77E67C9405}" destId="{1E716223-139B-6F45-9FEB-3F3BD5314523}" srcOrd="3" destOrd="0" presId="urn:microsoft.com/office/officeart/2005/8/layout/hProcess4"/>
    <dgm:cxn modelId="{7BBB352B-B9EB-BE42-B612-0D92C7B12288}" type="presParOf" srcId="{CDD6F328-AD5F-6141-8C48-0B77E67C9405}" destId="{46A40F1D-41C7-244F-9BC1-BCECDEAF0EC6}" srcOrd="4" destOrd="0" presId="urn:microsoft.com/office/officeart/2005/8/layout/hProcess4"/>
    <dgm:cxn modelId="{80FB0403-06E1-BB4F-86DB-30ABC6022AC9}" type="presParOf" srcId="{625273EE-B7A2-5140-94C2-877512377BFA}" destId="{B98224EE-7046-094C-B651-BEE1D179C821}" srcOrd="1" destOrd="0" presId="urn:microsoft.com/office/officeart/2005/8/layout/hProcess4"/>
    <dgm:cxn modelId="{3ADC37C9-E34F-484B-9EA9-A5AA633EC31B}" type="presParOf" srcId="{625273EE-B7A2-5140-94C2-877512377BFA}" destId="{AC238D5F-0A03-6A43-BCDF-E400EB6714BC}" srcOrd="2" destOrd="0" presId="urn:microsoft.com/office/officeart/2005/8/layout/hProcess4"/>
    <dgm:cxn modelId="{4A773379-A341-7A45-830C-F7238F0C6F39}" type="presParOf" srcId="{AC238D5F-0A03-6A43-BCDF-E400EB6714BC}" destId="{3409FBA9-4F54-144D-9082-A577D837A346}" srcOrd="0" destOrd="0" presId="urn:microsoft.com/office/officeart/2005/8/layout/hProcess4"/>
    <dgm:cxn modelId="{94BD361B-FA04-2A4A-8F48-80D6D215C2EB}" type="presParOf" srcId="{AC238D5F-0A03-6A43-BCDF-E400EB6714BC}" destId="{9FB4D448-050E-384B-AA11-389811568131}" srcOrd="1" destOrd="0" presId="urn:microsoft.com/office/officeart/2005/8/layout/hProcess4"/>
    <dgm:cxn modelId="{B17CA72F-179E-5F4A-9F20-F020B7EAB5EB}" type="presParOf" srcId="{AC238D5F-0A03-6A43-BCDF-E400EB6714BC}" destId="{9422A246-ED94-F14A-A995-3C75D8EA1997}" srcOrd="2" destOrd="0" presId="urn:microsoft.com/office/officeart/2005/8/layout/hProcess4"/>
    <dgm:cxn modelId="{AFE68688-B63A-D849-A544-9E8915BAC523}" type="presParOf" srcId="{AC238D5F-0A03-6A43-BCDF-E400EB6714BC}" destId="{5A52A780-CE63-4443-A745-E89321A41816}" srcOrd="3" destOrd="0" presId="urn:microsoft.com/office/officeart/2005/8/layout/hProcess4"/>
    <dgm:cxn modelId="{835BCE28-3521-4C4F-B4E9-1FD20757DD9A}" type="presParOf" srcId="{AC238D5F-0A03-6A43-BCDF-E400EB6714BC}" destId="{A4DDE9D3-51FD-094F-AEA9-EA8711D1013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DC18E9-5D60-194F-9FF4-671C7C753D4E}" type="doc">
      <dgm:prSet loTypeId="urn:microsoft.com/office/officeart/2008/layout/VerticalCircleList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B41DC11-C35C-DB46-A1D2-DE74886DC6C0}">
      <dgm:prSet/>
      <dgm:spPr/>
      <dgm:t>
        <a:bodyPr/>
        <a:lstStyle/>
        <a:p>
          <a:pPr rtl="0"/>
          <a:r>
            <a:rPr lang="en-US" b="1" dirty="0" smtClean="0"/>
            <a:t>Prepare</a:t>
          </a:r>
          <a:r>
            <a:rPr lang="en-US" dirty="0" smtClean="0"/>
            <a:t> them for the activities</a:t>
          </a:r>
          <a:endParaRPr lang="en-US" dirty="0"/>
        </a:p>
      </dgm:t>
    </dgm:pt>
    <dgm:pt modelId="{648711F8-7C2E-B444-9A31-520C56768568}" type="parTrans" cxnId="{39B34CF8-19A0-5E48-ACFF-5BD93FF240AB}">
      <dgm:prSet/>
      <dgm:spPr/>
      <dgm:t>
        <a:bodyPr/>
        <a:lstStyle/>
        <a:p>
          <a:endParaRPr lang="en-US"/>
        </a:p>
      </dgm:t>
    </dgm:pt>
    <dgm:pt modelId="{513430CC-5186-E349-BAF4-43465EF0D17B}" type="sibTrans" cxnId="{39B34CF8-19A0-5E48-ACFF-5BD93FF240AB}">
      <dgm:prSet/>
      <dgm:spPr/>
      <dgm:t>
        <a:bodyPr/>
        <a:lstStyle/>
        <a:p>
          <a:endParaRPr lang="en-US"/>
        </a:p>
      </dgm:t>
    </dgm:pt>
    <dgm:pt modelId="{E584F9BB-59B4-7A4B-B217-2F257F776190}">
      <dgm:prSet/>
      <dgm:spPr/>
      <dgm:t>
        <a:bodyPr/>
        <a:lstStyle/>
        <a:p>
          <a:pPr rtl="0"/>
          <a:r>
            <a:rPr lang="en-US" b="1" dirty="0" smtClean="0"/>
            <a:t>Guide</a:t>
          </a:r>
          <a:r>
            <a:rPr lang="en-US" dirty="0" smtClean="0"/>
            <a:t> them throughout the activities</a:t>
          </a:r>
          <a:endParaRPr lang="en-US" dirty="0"/>
        </a:p>
      </dgm:t>
    </dgm:pt>
    <dgm:pt modelId="{1057E0E1-3317-7040-B8F9-B0E83B0B1F85}" type="parTrans" cxnId="{19AB379B-3813-8146-A686-CEBBA1F533C0}">
      <dgm:prSet/>
      <dgm:spPr/>
      <dgm:t>
        <a:bodyPr/>
        <a:lstStyle/>
        <a:p>
          <a:endParaRPr lang="en-US"/>
        </a:p>
      </dgm:t>
    </dgm:pt>
    <dgm:pt modelId="{22BF2774-CBAE-4649-9166-407438381D47}" type="sibTrans" cxnId="{19AB379B-3813-8146-A686-CEBBA1F533C0}">
      <dgm:prSet/>
      <dgm:spPr/>
      <dgm:t>
        <a:bodyPr/>
        <a:lstStyle/>
        <a:p>
          <a:endParaRPr lang="en-US"/>
        </a:p>
      </dgm:t>
    </dgm:pt>
    <dgm:pt modelId="{1272E4AB-F11B-4F40-AB00-BBFBE035913B}">
      <dgm:prSet/>
      <dgm:spPr/>
      <dgm:t>
        <a:bodyPr/>
        <a:lstStyle/>
        <a:p>
          <a:pPr rtl="0"/>
          <a:r>
            <a:rPr lang="en-US" b="1" dirty="0" smtClean="0"/>
            <a:t>Monitor</a:t>
          </a:r>
          <a:r>
            <a:rPr lang="en-US" dirty="0" smtClean="0"/>
            <a:t> their progress</a:t>
          </a:r>
          <a:endParaRPr lang="en-US" dirty="0"/>
        </a:p>
      </dgm:t>
    </dgm:pt>
    <dgm:pt modelId="{82A21835-ADD9-6748-B759-440F8EFAD307}" type="parTrans" cxnId="{1ED2668D-5546-EF4B-9328-99295CAFE617}">
      <dgm:prSet/>
      <dgm:spPr/>
      <dgm:t>
        <a:bodyPr/>
        <a:lstStyle/>
        <a:p>
          <a:endParaRPr lang="en-US"/>
        </a:p>
      </dgm:t>
    </dgm:pt>
    <dgm:pt modelId="{7617B1EC-EC12-BE46-AE3D-6D948B159613}" type="sibTrans" cxnId="{1ED2668D-5546-EF4B-9328-99295CAFE617}">
      <dgm:prSet/>
      <dgm:spPr/>
      <dgm:t>
        <a:bodyPr/>
        <a:lstStyle/>
        <a:p>
          <a:endParaRPr lang="en-US"/>
        </a:p>
      </dgm:t>
    </dgm:pt>
    <dgm:pt modelId="{F04BA1D0-71D6-5B4F-9305-C9EF4494E51D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means</a:t>
          </a:r>
          <a:r>
            <a:rPr lang="en-US" dirty="0" smtClean="0"/>
            <a:t> to explore the activities</a:t>
          </a:r>
          <a:endParaRPr lang="en-US" dirty="0"/>
        </a:p>
      </dgm:t>
    </dgm:pt>
    <dgm:pt modelId="{DB9D2200-FFC9-9F40-96E8-3AF826B03117}" type="parTrans" cxnId="{ABFC0359-C249-1B4A-A11B-4C815CE8F8A7}">
      <dgm:prSet/>
      <dgm:spPr/>
      <dgm:t>
        <a:bodyPr/>
        <a:lstStyle/>
        <a:p>
          <a:endParaRPr lang="en-US"/>
        </a:p>
      </dgm:t>
    </dgm:pt>
    <dgm:pt modelId="{7D93CA22-2ED8-2E42-8F16-33ED7A420B72}" type="sibTrans" cxnId="{ABFC0359-C249-1B4A-A11B-4C815CE8F8A7}">
      <dgm:prSet/>
      <dgm:spPr/>
      <dgm:t>
        <a:bodyPr/>
        <a:lstStyle/>
        <a:p>
          <a:endParaRPr lang="en-US"/>
        </a:p>
      </dgm:t>
    </dgm:pt>
    <dgm:pt modelId="{04967F81-48A0-EE4A-A3F6-71E5F6FAC1B8}">
      <dgm:prSet/>
      <dgm:spPr/>
      <dgm:t>
        <a:bodyPr/>
        <a:lstStyle/>
        <a:p>
          <a:pPr rtl="0"/>
          <a:r>
            <a:rPr lang="en-US" dirty="0" smtClean="0"/>
            <a:t>Give them the opportunity to explore </a:t>
          </a:r>
          <a:r>
            <a:rPr lang="en-US" b="1" dirty="0" smtClean="0"/>
            <a:t>beyond the activities</a:t>
          </a:r>
          <a:endParaRPr lang="en-US" b="1" dirty="0"/>
        </a:p>
      </dgm:t>
    </dgm:pt>
    <dgm:pt modelId="{698586F7-51A3-B84C-8854-DFC6BE5CE671}" type="parTrans" cxnId="{5E26A839-F2B2-5C40-9B81-F94429803C1B}">
      <dgm:prSet/>
      <dgm:spPr/>
      <dgm:t>
        <a:bodyPr/>
        <a:lstStyle/>
        <a:p>
          <a:endParaRPr lang="en-US"/>
        </a:p>
      </dgm:t>
    </dgm:pt>
    <dgm:pt modelId="{6ABD69A6-5FF8-424A-BCD9-5F3953D25C74}" type="sibTrans" cxnId="{5E26A839-F2B2-5C40-9B81-F94429803C1B}">
      <dgm:prSet/>
      <dgm:spPr/>
      <dgm:t>
        <a:bodyPr/>
        <a:lstStyle/>
        <a:p>
          <a:endParaRPr lang="en-US"/>
        </a:p>
      </dgm:t>
    </dgm:pt>
    <dgm:pt modelId="{5E165058-9845-EB4B-9F8F-DC70C61C7041}" type="pres">
      <dgm:prSet presAssocID="{43DC18E9-5D60-194F-9FF4-671C7C753D4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D81F97D-1F6D-2148-A398-11B32D2D93A5}" type="pres">
      <dgm:prSet presAssocID="{5B41DC11-C35C-DB46-A1D2-DE74886DC6C0}" presName="noChildren" presStyleCnt="0"/>
      <dgm:spPr/>
    </dgm:pt>
    <dgm:pt modelId="{D42A8418-A36E-3D41-9092-C672F9A3F51E}" type="pres">
      <dgm:prSet presAssocID="{5B41DC11-C35C-DB46-A1D2-DE74886DC6C0}" presName="gap" presStyleCnt="0"/>
      <dgm:spPr/>
    </dgm:pt>
    <dgm:pt modelId="{D571D9FE-48DE-364F-8725-0ECA0D395CC7}" type="pres">
      <dgm:prSet presAssocID="{5B41DC11-C35C-DB46-A1D2-DE74886DC6C0}" presName="medCircle2" presStyleLbl="vennNode1" presStyleIdx="0" presStyleCnt="5"/>
      <dgm:spPr/>
    </dgm:pt>
    <dgm:pt modelId="{F8C6DCFC-6A3D-2647-9848-73BB4887B813}" type="pres">
      <dgm:prSet presAssocID="{5B41DC11-C35C-DB46-A1D2-DE74886DC6C0}" presName="txLvlOnly1" presStyleLbl="revTx" presStyleIdx="0" presStyleCnt="5"/>
      <dgm:spPr/>
      <dgm:t>
        <a:bodyPr/>
        <a:lstStyle/>
        <a:p>
          <a:endParaRPr lang="en-US"/>
        </a:p>
      </dgm:t>
    </dgm:pt>
    <dgm:pt modelId="{4DEB4728-D691-1B46-B005-CD3EBE947BE5}" type="pres">
      <dgm:prSet presAssocID="{E584F9BB-59B4-7A4B-B217-2F257F776190}" presName="noChildren" presStyleCnt="0"/>
      <dgm:spPr/>
    </dgm:pt>
    <dgm:pt modelId="{D2DA9C1D-B93F-F740-9793-567E41C34724}" type="pres">
      <dgm:prSet presAssocID="{E584F9BB-59B4-7A4B-B217-2F257F776190}" presName="gap" presStyleCnt="0"/>
      <dgm:spPr/>
    </dgm:pt>
    <dgm:pt modelId="{917464CD-BDC7-B443-BC29-1B94DDF16876}" type="pres">
      <dgm:prSet presAssocID="{E584F9BB-59B4-7A4B-B217-2F257F776190}" presName="medCircle2" presStyleLbl="vennNode1" presStyleIdx="1" presStyleCnt="5"/>
      <dgm:spPr/>
    </dgm:pt>
    <dgm:pt modelId="{5EB76995-874C-0E49-B584-82EAF5B53278}" type="pres">
      <dgm:prSet presAssocID="{E584F9BB-59B4-7A4B-B217-2F257F776190}" presName="txLvlOnly1" presStyleLbl="revTx" presStyleIdx="1" presStyleCnt="5"/>
      <dgm:spPr/>
      <dgm:t>
        <a:bodyPr/>
        <a:lstStyle/>
        <a:p>
          <a:endParaRPr lang="en-US"/>
        </a:p>
      </dgm:t>
    </dgm:pt>
    <dgm:pt modelId="{EC3CA023-FE31-014A-B00D-F6C3C3AEFFA2}" type="pres">
      <dgm:prSet presAssocID="{1272E4AB-F11B-4F40-AB00-BBFBE035913B}" presName="noChildren" presStyleCnt="0"/>
      <dgm:spPr/>
    </dgm:pt>
    <dgm:pt modelId="{B6E7DE87-1F79-0044-93B7-D4A7A2839D02}" type="pres">
      <dgm:prSet presAssocID="{1272E4AB-F11B-4F40-AB00-BBFBE035913B}" presName="gap" presStyleCnt="0"/>
      <dgm:spPr/>
    </dgm:pt>
    <dgm:pt modelId="{421C314C-B863-D443-BAA8-24212992A466}" type="pres">
      <dgm:prSet presAssocID="{1272E4AB-F11B-4F40-AB00-BBFBE035913B}" presName="medCircle2" presStyleLbl="vennNode1" presStyleIdx="2" presStyleCnt="5"/>
      <dgm:spPr/>
    </dgm:pt>
    <dgm:pt modelId="{A1F857FA-60E1-7246-94D6-4F04174843D4}" type="pres">
      <dgm:prSet presAssocID="{1272E4AB-F11B-4F40-AB00-BBFBE035913B}" presName="txLvlOnly1" presStyleLbl="revTx" presStyleIdx="2" presStyleCnt="5"/>
      <dgm:spPr/>
      <dgm:t>
        <a:bodyPr/>
        <a:lstStyle/>
        <a:p>
          <a:endParaRPr lang="en-US"/>
        </a:p>
      </dgm:t>
    </dgm:pt>
    <dgm:pt modelId="{8AF80848-1A1A-6A42-902A-D25980F26924}" type="pres">
      <dgm:prSet presAssocID="{F04BA1D0-71D6-5B4F-9305-C9EF4494E51D}" presName="noChildren" presStyleCnt="0"/>
      <dgm:spPr/>
    </dgm:pt>
    <dgm:pt modelId="{A14F3F1E-DD41-9542-84D8-ED5A2B0619FE}" type="pres">
      <dgm:prSet presAssocID="{F04BA1D0-71D6-5B4F-9305-C9EF4494E51D}" presName="gap" presStyleCnt="0"/>
      <dgm:spPr/>
    </dgm:pt>
    <dgm:pt modelId="{C0D5D3EC-FCF2-E14C-A167-2B97E129C859}" type="pres">
      <dgm:prSet presAssocID="{F04BA1D0-71D6-5B4F-9305-C9EF4494E51D}" presName="medCircle2" presStyleLbl="vennNode1" presStyleIdx="3" presStyleCnt="5"/>
      <dgm:spPr/>
    </dgm:pt>
    <dgm:pt modelId="{7E3288C2-D1C6-6A4D-B21E-7A6E124230D8}" type="pres">
      <dgm:prSet presAssocID="{F04BA1D0-71D6-5B4F-9305-C9EF4494E51D}" presName="txLvlOnly1" presStyleLbl="revTx" presStyleIdx="3" presStyleCnt="5"/>
      <dgm:spPr/>
      <dgm:t>
        <a:bodyPr/>
        <a:lstStyle/>
        <a:p>
          <a:endParaRPr lang="en-US"/>
        </a:p>
      </dgm:t>
    </dgm:pt>
    <dgm:pt modelId="{9C4545C6-73F4-3241-9992-02A63F2C3A9B}" type="pres">
      <dgm:prSet presAssocID="{04967F81-48A0-EE4A-A3F6-71E5F6FAC1B8}" presName="noChildren" presStyleCnt="0"/>
      <dgm:spPr/>
    </dgm:pt>
    <dgm:pt modelId="{3306B3B2-111D-154C-A659-8167457F3881}" type="pres">
      <dgm:prSet presAssocID="{04967F81-48A0-EE4A-A3F6-71E5F6FAC1B8}" presName="gap" presStyleCnt="0"/>
      <dgm:spPr/>
    </dgm:pt>
    <dgm:pt modelId="{ECFB8598-D256-5349-AAEE-5C30988B98F0}" type="pres">
      <dgm:prSet presAssocID="{04967F81-48A0-EE4A-A3F6-71E5F6FAC1B8}" presName="medCircle2" presStyleLbl="vennNode1" presStyleIdx="4" presStyleCnt="5"/>
      <dgm:spPr/>
    </dgm:pt>
    <dgm:pt modelId="{3C063429-A215-D243-81CA-D51F5AB6FD2F}" type="pres">
      <dgm:prSet presAssocID="{04967F81-48A0-EE4A-A3F6-71E5F6FAC1B8}" presName="txLvlOnly1" presStyleLbl="revTx" presStyleIdx="4" presStyleCnt="5"/>
      <dgm:spPr/>
      <dgm:t>
        <a:bodyPr/>
        <a:lstStyle/>
        <a:p>
          <a:endParaRPr lang="en-US"/>
        </a:p>
      </dgm:t>
    </dgm:pt>
  </dgm:ptLst>
  <dgm:cxnLst>
    <dgm:cxn modelId="{6DD964AC-B87B-3F4B-9A04-68091FB7A70B}" type="presOf" srcId="{04967F81-48A0-EE4A-A3F6-71E5F6FAC1B8}" destId="{3C063429-A215-D243-81CA-D51F5AB6FD2F}" srcOrd="0" destOrd="0" presId="urn:microsoft.com/office/officeart/2008/layout/VerticalCircleList"/>
    <dgm:cxn modelId="{39B34CF8-19A0-5E48-ACFF-5BD93FF240AB}" srcId="{43DC18E9-5D60-194F-9FF4-671C7C753D4E}" destId="{5B41DC11-C35C-DB46-A1D2-DE74886DC6C0}" srcOrd="0" destOrd="0" parTransId="{648711F8-7C2E-B444-9A31-520C56768568}" sibTransId="{513430CC-5186-E349-BAF4-43465EF0D17B}"/>
    <dgm:cxn modelId="{19AB379B-3813-8146-A686-CEBBA1F533C0}" srcId="{43DC18E9-5D60-194F-9FF4-671C7C753D4E}" destId="{E584F9BB-59B4-7A4B-B217-2F257F776190}" srcOrd="1" destOrd="0" parTransId="{1057E0E1-3317-7040-B8F9-B0E83B0B1F85}" sibTransId="{22BF2774-CBAE-4649-9166-407438381D47}"/>
    <dgm:cxn modelId="{523AC1B5-3DEF-E745-9B8F-35B2B1529A37}" type="presOf" srcId="{F04BA1D0-71D6-5B4F-9305-C9EF4494E51D}" destId="{7E3288C2-D1C6-6A4D-B21E-7A6E124230D8}" srcOrd="0" destOrd="0" presId="urn:microsoft.com/office/officeart/2008/layout/VerticalCircleList"/>
    <dgm:cxn modelId="{1ED2668D-5546-EF4B-9328-99295CAFE617}" srcId="{43DC18E9-5D60-194F-9FF4-671C7C753D4E}" destId="{1272E4AB-F11B-4F40-AB00-BBFBE035913B}" srcOrd="2" destOrd="0" parTransId="{82A21835-ADD9-6748-B759-440F8EFAD307}" sibTransId="{7617B1EC-EC12-BE46-AE3D-6D948B159613}"/>
    <dgm:cxn modelId="{5E26A839-F2B2-5C40-9B81-F94429803C1B}" srcId="{43DC18E9-5D60-194F-9FF4-671C7C753D4E}" destId="{04967F81-48A0-EE4A-A3F6-71E5F6FAC1B8}" srcOrd="4" destOrd="0" parTransId="{698586F7-51A3-B84C-8854-DFC6BE5CE671}" sibTransId="{6ABD69A6-5FF8-424A-BCD9-5F3953D25C74}"/>
    <dgm:cxn modelId="{ABFC0359-C249-1B4A-A11B-4C815CE8F8A7}" srcId="{43DC18E9-5D60-194F-9FF4-671C7C753D4E}" destId="{F04BA1D0-71D6-5B4F-9305-C9EF4494E51D}" srcOrd="3" destOrd="0" parTransId="{DB9D2200-FFC9-9F40-96E8-3AF826B03117}" sibTransId="{7D93CA22-2ED8-2E42-8F16-33ED7A420B72}"/>
    <dgm:cxn modelId="{FE57CFBE-EE98-0644-ADD7-EBE4F9E36017}" type="presOf" srcId="{5B41DC11-C35C-DB46-A1D2-DE74886DC6C0}" destId="{F8C6DCFC-6A3D-2647-9848-73BB4887B813}" srcOrd="0" destOrd="0" presId="urn:microsoft.com/office/officeart/2008/layout/VerticalCircleList"/>
    <dgm:cxn modelId="{195CF63A-4A40-624D-808E-57C5C55249FB}" type="presOf" srcId="{1272E4AB-F11B-4F40-AB00-BBFBE035913B}" destId="{A1F857FA-60E1-7246-94D6-4F04174843D4}" srcOrd="0" destOrd="0" presId="urn:microsoft.com/office/officeart/2008/layout/VerticalCircleList"/>
    <dgm:cxn modelId="{665ACDDB-0813-6741-B6D0-83ADAB7C02C1}" type="presOf" srcId="{E584F9BB-59B4-7A4B-B217-2F257F776190}" destId="{5EB76995-874C-0E49-B584-82EAF5B53278}" srcOrd="0" destOrd="0" presId="urn:microsoft.com/office/officeart/2008/layout/VerticalCircleList"/>
    <dgm:cxn modelId="{E037ED6E-ACC6-054B-B212-3E85F984CACA}" type="presOf" srcId="{43DC18E9-5D60-194F-9FF4-671C7C753D4E}" destId="{5E165058-9845-EB4B-9F8F-DC70C61C7041}" srcOrd="0" destOrd="0" presId="urn:microsoft.com/office/officeart/2008/layout/VerticalCircleList"/>
    <dgm:cxn modelId="{B832AC63-8D5A-6549-B55C-8F739984FE5A}" type="presParOf" srcId="{5E165058-9845-EB4B-9F8F-DC70C61C7041}" destId="{1D81F97D-1F6D-2148-A398-11B32D2D93A5}" srcOrd="0" destOrd="0" presId="urn:microsoft.com/office/officeart/2008/layout/VerticalCircleList"/>
    <dgm:cxn modelId="{462177D2-A8AE-FE43-B14E-B673A5F45069}" type="presParOf" srcId="{1D81F97D-1F6D-2148-A398-11B32D2D93A5}" destId="{D42A8418-A36E-3D41-9092-C672F9A3F51E}" srcOrd="0" destOrd="0" presId="urn:microsoft.com/office/officeart/2008/layout/VerticalCircleList"/>
    <dgm:cxn modelId="{363D87E3-C96B-ED4D-96AB-BBDB8E991A39}" type="presParOf" srcId="{1D81F97D-1F6D-2148-A398-11B32D2D93A5}" destId="{D571D9FE-48DE-364F-8725-0ECA0D395CC7}" srcOrd="1" destOrd="0" presId="urn:microsoft.com/office/officeart/2008/layout/VerticalCircleList"/>
    <dgm:cxn modelId="{94D90487-7A7F-874F-ADEB-687475BF3E97}" type="presParOf" srcId="{1D81F97D-1F6D-2148-A398-11B32D2D93A5}" destId="{F8C6DCFC-6A3D-2647-9848-73BB4887B813}" srcOrd="2" destOrd="0" presId="urn:microsoft.com/office/officeart/2008/layout/VerticalCircleList"/>
    <dgm:cxn modelId="{8EF7D85F-5818-A042-881B-D2751BC1193D}" type="presParOf" srcId="{5E165058-9845-EB4B-9F8F-DC70C61C7041}" destId="{4DEB4728-D691-1B46-B005-CD3EBE947BE5}" srcOrd="1" destOrd="0" presId="urn:microsoft.com/office/officeart/2008/layout/VerticalCircleList"/>
    <dgm:cxn modelId="{98E9AD60-DAE4-B948-BD6B-FE2E4D367B3A}" type="presParOf" srcId="{4DEB4728-D691-1B46-B005-CD3EBE947BE5}" destId="{D2DA9C1D-B93F-F740-9793-567E41C34724}" srcOrd="0" destOrd="0" presId="urn:microsoft.com/office/officeart/2008/layout/VerticalCircleList"/>
    <dgm:cxn modelId="{D244BD03-FC7A-5D4A-8FA4-47F2BA175163}" type="presParOf" srcId="{4DEB4728-D691-1B46-B005-CD3EBE947BE5}" destId="{917464CD-BDC7-B443-BC29-1B94DDF16876}" srcOrd="1" destOrd="0" presId="urn:microsoft.com/office/officeart/2008/layout/VerticalCircleList"/>
    <dgm:cxn modelId="{1CE9C7EB-172E-F74C-9E11-3780819F96F0}" type="presParOf" srcId="{4DEB4728-D691-1B46-B005-CD3EBE947BE5}" destId="{5EB76995-874C-0E49-B584-82EAF5B53278}" srcOrd="2" destOrd="0" presId="urn:microsoft.com/office/officeart/2008/layout/VerticalCircleList"/>
    <dgm:cxn modelId="{12217474-EDD5-874B-A8FE-BCC24732EF2E}" type="presParOf" srcId="{5E165058-9845-EB4B-9F8F-DC70C61C7041}" destId="{EC3CA023-FE31-014A-B00D-F6C3C3AEFFA2}" srcOrd="2" destOrd="0" presId="urn:microsoft.com/office/officeart/2008/layout/VerticalCircleList"/>
    <dgm:cxn modelId="{4589E58F-3AF5-1F4F-B6D7-A668A881C547}" type="presParOf" srcId="{EC3CA023-FE31-014A-B00D-F6C3C3AEFFA2}" destId="{B6E7DE87-1F79-0044-93B7-D4A7A2839D02}" srcOrd="0" destOrd="0" presId="urn:microsoft.com/office/officeart/2008/layout/VerticalCircleList"/>
    <dgm:cxn modelId="{162D4933-822E-AC40-832E-5837A1158088}" type="presParOf" srcId="{EC3CA023-FE31-014A-B00D-F6C3C3AEFFA2}" destId="{421C314C-B863-D443-BAA8-24212992A466}" srcOrd="1" destOrd="0" presId="urn:microsoft.com/office/officeart/2008/layout/VerticalCircleList"/>
    <dgm:cxn modelId="{AEBBDD00-85A1-0249-96E2-5DCEE210F43B}" type="presParOf" srcId="{EC3CA023-FE31-014A-B00D-F6C3C3AEFFA2}" destId="{A1F857FA-60E1-7246-94D6-4F04174843D4}" srcOrd="2" destOrd="0" presId="urn:microsoft.com/office/officeart/2008/layout/VerticalCircleList"/>
    <dgm:cxn modelId="{7667F552-6C2D-9E4C-8606-BA687C421374}" type="presParOf" srcId="{5E165058-9845-EB4B-9F8F-DC70C61C7041}" destId="{8AF80848-1A1A-6A42-902A-D25980F26924}" srcOrd="3" destOrd="0" presId="urn:microsoft.com/office/officeart/2008/layout/VerticalCircleList"/>
    <dgm:cxn modelId="{C2E298D1-E9DC-2D4A-9E96-7E74174F39C8}" type="presParOf" srcId="{8AF80848-1A1A-6A42-902A-D25980F26924}" destId="{A14F3F1E-DD41-9542-84D8-ED5A2B0619FE}" srcOrd="0" destOrd="0" presId="urn:microsoft.com/office/officeart/2008/layout/VerticalCircleList"/>
    <dgm:cxn modelId="{907C0ABB-8CDD-4B4F-B306-0EC627A6633C}" type="presParOf" srcId="{8AF80848-1A1A-6A42-902A-D25980F26924}" destId="{C0D5D3EC-FCF2-E14C-A167-2B97E129C859}" srcOrd="1" destOrd="0" presId="urn:microsoft.com/office/officeart/2008/layout/VerticalCircleList"/>
    <dgm:cxn modelId="{11972D83-B336-1749-9BE9-283F5FDAB999}" type="presParOf" srcId="{8AF80848-1A1A-6A42-902A-D25980F26924}" destId="{7E3288C2-D1C6-6A4D-B21E-7A6E124230D8}" srcOrd="2" destOrd="0" presId="urn:microsoft.com/office/officeart/2008/layout/VerticalCircleList"/>
    <dgm:cxn modelId="{8C755363-7BF2-9D49-BD50-783427E4FA77}" type="presParOf" srcId="{5E165058-9845-EB4B-9F8F-DC70C61C7041}" destId="{9C4545C6-73F4-3241-9992-02A63F2C3A9B}" srcOrd="4" destOrd="0" presId="urn:microsoft.com/office/officeart/2008/layout/VerticalCircleList"/>
    <dgm:cxn modelId="{9003EE92-7951-8847-B680-F7B86CA92C87}" type="presParOf" srcId="{9C4545C6-73F4-3241-9992-02A63F2C3A9B}" destId="{3306B3B2-111D-154C-A659-8167457F3881}" srcOrd="0" destOrd="0" presId="urn:microsoft.com/office/officeart/2008/layout/VerticalCircleList"/>
    <dgm:cxn modelId="{1EB9488E-6934-9C46-9AA4-CB903FBA523C}" type="presParOf" srcId="{9C4545C6-73F4-3241-9992-02A63F2C3A9B}" destId="{ECFB8598-D256-5349-AAEE-5C30988B98F0}" srcOrd="1" destOrd="0" presId="urn:microsoft.com/office/officeart/2008/layout/VerticalCircleList"/>
    <dgm:cxn modelId="{B0265703-99AD-FE44-BA4F-D578CD066807}" type="presParOf" srcId="{9C4545C6-73F4-3241-9992-02A63F2C3A9B}" destId="{3C063429-A215-D243-81CA-D51F5AB6FD2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577024-1B75-C040-9464-B2A9646AD3F3}" type="doc">
      <dgm:prSet loTypeId="urn:microsoft.com/office/officeart/2008/layout/VerticalCurvedList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A5DB3A4-0987-2140-A319-3DBA58A0DDB9}">
      <dgm:prSet/>
      <dgm:spPr/>
      <dgm:t>
        <a:bodyPr/>
        <a:lstStyle/>
        <a:p>
          <a:pPr rtl="0"/>
          <a:r>
            <a:rPr lang="en-US" dirty="0" smtClean="0"/>
            <a:t>Give them sufficient </a:t>
          </a:r>
          <a:r>
            <a:rPr lang="en-US" b="1" dirty="0" smtClean="0"/>
            <a:t>time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8CDB4EAD-936F-1147-995B-C88C39F0D2FA}" type="parTrans" cxnId="{522254F7-50C6-AA4B-A40E-61A6971E8E79}">
      <dgm:prSet/>
      <dgm:spPr/>
      <dgm:t>
        <a:bodyPr/>
        <a:lstStyle/>
        <a:p>
          <a:endParaRPr lang="en-US"/>
        </a:p>
      </dgm:t>
    </dgm:pt>
    <dgm:pt modelId="{FEC94E9C-5EFE-904A-B832-4C6C30DACED9}" type="sibTrans" cxnId="{522254F7-50C6-AA4B-A40E-61A6971E8E79}">
      <dgm:prSet/>
      <dgm:spPr/>
      <dgm:t>
        <a:bodyPr/>
        <a:lstStyle/>
        <a:p>
          <a:endParaRPr lang="en-US"/>
        </a:p>
      </dgm:t>
    </dgm:pt>
    <dgm:pt modelId="{82B212C6-F3E9-CF4D-91BC-3EC629CED115}">
      <dgm:prSet/>
      <dgm:spPr/>
      <dgm:t>
        <a:bodyPr/>
        <a:lstStyle/>
        <a:p>
          <a:pPr rtl="0"/>
          <a:r>
            <a:rPr lang="en-US" dirty="0" smtClean="0"/>
            <a:t>Give them the </a:t>
          </a:r>
          <a:r>
            <a:rPr lang="en-US" b="1" dirty="0" smtClean="0"/>
            <a:t>tools</a:t>
          </a:r>
          <a:r>
            <a:rPr lang="en-US" dirty="0" smtClean="0"/>
            <a:t> to demonstrate what they have learned</a:t>
          </a:r>
          <a:endParaRPr lang="en-US" dirty="0"/>
        </a:p>
      </dgm:t>
    </dgm:pt>
    <dgm:pt modelId="{09A3CD07-6FC1-4348-967E-B93D3A1836E0}" type="parTrans" cxnId="{E3F7866B-584E-864A-B4C0-A0F3428F1015}">
      <dgm:prSet/>
      <dgm:spPr/>
      <dgm:t>
        <a:bodyPr/>
        <a:lstStyle/>
        <a:p>
          <a:endParaRPr lang="en-US"/>
        </a:p>
      </dgm:t>
    </dgm:pt>
    <dgm:pt modelId="{DDBCE8EB-E6D5-924A-9870-4A5921E7251D}" type="sibTrans" cxnId="{E3F7866B-584E-864A-B4C0-A0F3428F1015}">
      <dgm:prSet/>
      <dgm:spPr/>
      <dgm:t>
        <a:bodyPr/>
        <a:lstStyle/>
        <a:p>
          <a:endParaRPr lang="en-US"/>
        </a:p>
      </dgm:t>
    </dgm:pt>
    <dgm:pt modelId="{4FE968C5-FE42-304F-BF3F-18C81B0BDD68}">
      <dgm:prSet/>
      <dgm:spPr/>
      <dgm:t>
        <a:bodyPr/>
        <a:lstStyle/>
        <a:p>
          <a:pPr rtl="0"/>
          <a:r>
            <a:rPr lang="en-US" dirty="0" smtClean="0"/>
            <a:t>Give them </a:t>
          </a:r>
          <a:r>
            <a:rPr lang="en-US" b="1" dirty="0" smtClean="0"/>
            <a:t>feedback</a:t>
          </a:r>
          <a:r>
            <a:rPr lang="en-US" dirty="0" smtClean="0"/>
            <a:t> for improvement</a:t>
          </a:r>
          <a:endParaRPr lang="en-US" dirty="0"/>
        </a:p>
      </dgm:t>
    </dgm:pt>
    <dgm:pt modelId="{CDED7C13-E669-C14B-95A6-0B1D658D6AEB}" type="parTrans" cxnId="{8DCCA131-D7C3-9643-99A9-A6F6115480F2}">
      <dgm:prSet/>
      <dgm:spPr/>
      <dgm:t>
        <a:bodyPr/>
        <a:lstStyle/>
        <a:p>
          <a:endParaRPr lang="en-US"/>
        </a:p>
      </dgm:t>
    </dgm:pt>
    <dgm:pt modelId="{E9CBE27F-8AA8-9442-87DD-F35B3BF8912C}" type="sibTrans" cxnId="{8DCCA131-D7C3-9643-99A9-A6F6115480F2}">
      <dgm:prSet/>
      <dgm:spPr/>
      <dgm:t>
        <a:bodyPr/>
        <a:lstStyle/>
        <a:p>
          <a:endParaRPr lang="en-US"/>
        </a:p>
      </dgm:t>
    </dgm:pt>
    <dgm:pt modelId="{A0DF7A61-F217-3E49-AA14-27C87DFAF42F}" type="pres">
      <dgm:prSet presAssocID="{2F577024-1B75-C040-9464-B2A9646AD3F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A3E0695-73F5-0E46-98E4-3348EE4A3914}" type="pres">
      <dgm:prSet presAssocID="{2F577024-1B75-C040-9464-B2A9646AD3F3}" presName="Name1" presStyleCnt="0"/>
      <dgm:spPr/>
    </dgm:pt>
    <dgm:pt modelId="{BA8E83CC-04A4-F444-9A29-38DC8A3CB681}" type="pres">
      <dgm:prSet presAssocID="{2F577024-1B75-C040-9464-B2A9646AD3F3}" presName="cycle" presStyleCnt="0"/>
      <dgm:spPr/>
    </dgm:pt>
    <dgm:pt modelId="{FC67204F-E8FB-834C-9559-DF5B73A5E79E}" type="pres">
      <dgm:prSet presAssocID="{2F577024-1B75-C040-9464-B2A9646AD3F3}" presName="srcNode" presStyleLbl="node1" presStyleIdx="0" presStyleCnt="3"/>
      <dgm:spPr/>
    </dgm:pt>
    <dgm:pt modelId="{3F7F9170-FF4F-D94D-B9DF-35291034D481}" type="pres">
      <dgm:prSet presAssocID="{2F577024-1B75-C040-9464-B2A9646AD3F3}" presName="conn" presStyleLbl="parChTrans1D2" presStyleIdx="0" presStyleCnt="1"/>
      <dgm:spPr/>
      <dgm:t>
        <a:bodyPr/>
        <a:lstStyle/>
        <a:p>
          <a:endParaRPr lang="en-US"/>
        </a:p>
      </dgm:t>
    </dgm:pt>
    <dgm:pt modelId="{D82C1990-1412-E947-A575-85ABD5EB5238}" type="pres">
      <dgm:prSet presAssocID="{2F577024-1B75-C040-9464-B2A9646AD3F3}" presName="extraNode" presStyleLbl="node1" presStyleIdx="0" presStyleCnt="3"/>
      <dgm:spPr/>
    </dgm:pt>
    <dgm:pt modelId="{A7B22FCA-4CF5-2145-A2D5-833C689D7CDD}" type="pres">
      <dgm:prSet presAssocID="{2F577024-1B75-C040-9464-B2A9646AD3F3}" presName="dstNode" presStyleLbl="node1" presStyleIdx="0" presStyleCnt="3"/>
      <dgm:spPr/>
    </dgm:pt>
    <dgm:pt modelId="{747DC9C8-2695-3B45-A1D5-66BE92AAA348}" type="pres">
      <dgm:prSet presAssocID="{AA5DB3A4-0987-2140-A319-3DBA58A0DDB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CDA26-CAEA-D344-AC76-E1E29E35027A}" type="pres">
      <dgm:prSet presAssocID="{AA5DB3A4-0987-2140-A319-3DBA58A0DDB9}" presName="accent_1" presStyleCnt="0"/>
      <dgm:spPr/>
    </dgm:pt>
    <dgm:pt modelId="{652E454B-7E7E-5447-B1CB-DF4C4DF5688A}" type="pres">
      <dgm:prSet presAssocID="{AA5DB3A4-0987-2140-A319-3DBA58A0DDB9}" presName="accentRepeatNode" presStyleLbl="solidFgAcc1" presStyleIdx="0" presStyleCnt="3"/>
      <dgm:spPr/>
    </dgm:pt>
    <dgm:pt modelId="{30C617F3-2C43-D148-854B-4D4FA1664A6E}" type="pres">
      <dgm:prSet presAssocID="{82B212C6-F3E9-CF4D-91BC-3EC629CED11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78C8F-848B-2448-8E18-1BD7A35364F5}" type="pres">
      <dgm:prSet presAssocID="{82B212C6-F3E9-CF4D-91BC-3EC629CED115}" presName="accent_2" presStyleCnt="0"/>
      <dgm:spPr/>
    </dgm:pt>
    <dgm:pt modelId="{03A29575-6A75-5D4D-AE30-5F4FAABAFA0F}" type="pres">
      <dgm:prSet presAssocID="{82B212C6-F3E9-CF4D-91BC-3EC629CED115}" presName="accentRepeatNode" presStyleLbl="solidFgAcc1" presStyleIdx="1" presStyleCnt="3"/>
      <dgm:spPr/>
    </dgm:pt>
    <dgm:pt modelId="{ADD6677A-DC06-EC47-AE0B-66E6B7DB03CD}" type="pres">
      <dgm:prSet presAssocID="{4FE968C5-FE42-304F-BF3F-18C81B0BDD6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9F7AD-498B-0247-9FED-B15C31623568}" type="pres">
      <dgm:prSet presAssocID="{4FE968C5-FE42-304F-BF3F-18C81B0BDD68}" presName="accent_3" presStyleCnt="0"/>
      <dgm:spPr/>
    </dgm:pt>
    <dgm:pt modelId="{B8444104-661B-BE4F-8A4C-CD2FAD22FF17}" type="pres">
      <dgm:prSet presAssocID="{4FE968C5-FE42-304F-BF3F-18C81B0BDD68}" presName="accentRepeatNode" presStyleLbl="solidFgAcc1" presStyleIdx="2" presStyleCnt="3"/>
      <dgm:spPr/>
    </dgm:pt>
  </dgm:ptLst>
  <dgm:cxnLst>
    <dgm:cxn modelId="{C46ED21A-41F0-8841-A012-2364E8C0ADCF}" type="presOf" srcId="{82B212C6-F3E9-CF4D-91BC-3EC629CED115}" destId="{30C617F3-2C43-D148-854B-4D4FA1664A6E}" srcOrd="0" destOrd="0" presId="urn:microsoft.com/office/officeart/2008/layout/VerticalCurvedList"/>
    <dgm:cxn modelId="{8CA16CA6-090C-A240-A31C-93F8E6E52E13}" type="presOf" srcId="{4FE968C5-FE42-304F-BF3F-18C81B0BDD68}" destId="{ADD6677A-DC06-EC47-AE0B-66E6B7DB03CD}" srcOrd="0" destOrd="0" presId="urn:microsoft.com/office/officeart/2008/layout/VerticalCurvedList"/>
    <dgm:cxn modelId="{72653853-1E16-BC4F-877E-25612E80A21F}" type="presOf" srcId="{AA5DB3A4-0987-2140-A319-3DBA58A0DDB9}" destId="{747DC9C8-2695-3B45-A1D5-66BE92AAA348}" srcOrd="0" destOrd="0" presId="urn:microsoft.com/office/officeart/2008/layout/VerticalCurvedList"/>
    <dgm:cxn modelId="{E3F7866B-584E-864A-B4C0-A0F3428F1015}" srcId="{2F577024-1B75-C040-9464-B2A9646AD3F3}" destId="{82B212C6-F3E9-CF4D-91BC-3EC629CED115}" srcOrd="1" destOrd="0" parTransId="{09A3CD07-6FC1-4348-967E-B93D3A1836E0}" sibTransId="{DDBCE8EB-E6D5-924A-9870-4A5921E7251D}"/>
    <dgm:cxn modelId="{522254F7-50C6-AA4B-A40E-61A6971E8E79}" srcId="{2F577024-1B75-C040-9464-B2A9646AD3F3}" destId="{AA5DB3A4-0987-2140-A319-3DBA58A0DDB9}" srcOrd="0" destOrd="0" parTransId="{8CDB4EAD-936F-1147-995B-C88C39F0D2FA}" sibTransId="{FEC94E9C-5EFE-904A-B832-4C6C30DACED9}"/>
    <dgm:cxn modelId="{10848BEE-92EB-0349-81E8-EA216A8A7F7C}" type="presOf" srcId="{2F577024-1B75-C040-9464-B2A9646AD3F3}" destId="{A0DF7A61-F217-3E49-AA14-27C87DFAF42F}" srcOrd="0" destOrd="0" presId="urn:microsoft.com/office/officeart/2008/layout/VerticalCurvedList"/>
    <dgm:cxn modelId="{9A675FF2-EEB4-814C-A7F2-8C2C22E1E7FE}" type="presOf" srcId="{FEC94E9C-5EFE-904A-B832-4C6C30DACED9}" destId="{3F7F9170-FF4F-D94D-B9DF-35291034D481}" srcOrd="0" destOrd="0" presId="urn:microsoft.com/office/officeart/2008/layout/VerticalCurvedList"/>
    <dgm:cxn modelId="{8DCCA131-D7C3-9643-99A9-A6F6115480F2}" srcId="{2F577024-1B75-C040-9464-B2A9646AD3F3}" destId="{4FE968C5-FE42-304F-BF3F-18C81B0BDD68}" srcOrd="2" destOrd="0" parTransId="{CDED7C13-E669-C14B-95A6-0B1D658D6AEB}" sibTransId="{E9CBE27F-8AA8-9442-87DD-F35B3BF8912C}"/>
    <dgm:cxn modelId="{99F324FE-DA45-714B-AB8A-DF611BE2990F}" type="presParOf" srcId="{A0DF7A61-F217-3E49-AA14-27C87DFAF42F}" destId="{7A3E0695-73F5-0E46-98E4-3348EE4A3914}" srcOrd="0" destOrd="0" presId="urn:microsoft.com/office/officeart/2008/layout/VerticalCurvedList"/>
    <dgm:cxn modelId="{2FE64246-C448-D348-9935-204719309D5F}" type="presParOf" srcId="{7A3E0695-73F5-0E46-98E4-3348EE4A3914}" destId="{BA8E83CC-04A4-F444-9A29-38DC8A3CB681}" srcOrd="0" destOrd="0" presId="urn:microsoft.com/office/officeart/2008/layout/VerticalCurvedList"/>
    <dgm:cxn modelId="{B65491FE-4066-3F4E-B4CC-68D6E4E81BA3}" type="presParOf" srcId="{BA8E83CC-04A4-F444-9A29-38DC8A3CB681}" destId="{FC67204F-E8FB-834C-9559-DF5B73A5E79E}" srcOrd="0" destOrd="0" presId="urn:microsoft.com/office/officeart/2008/layout/VerticalCurvedList"/>
    <dgm:cxn modelId="{E1A0AD19-6B12-FB4B-BC7B-923E83F7C945}" type="presParOf" srcId="{BA8E83CC-04A4-F444-9A29-38DC8A3CB681}" destId="{3F7F9170-FF4F-D94D-B9DF-35291034D481}" srcOrd="1" destOrd="0" presId="urn:microsoft.com/office/officeart/2008/layout/VerticalCurvedList"/>
    <dgm:cxn modelId="{A8E8DA4A-E177-454C-939B-E543D3DCE535}" type="presParOf" srcId="{BA8E83CC-04A4-F444-9A29-38DC8A3CB681}" destId="{D82C1990-1412-E947-A575-85ABD5EB5238}" srcOrd="2" destOrd="0" presId="urn:microsoft.com/office/officeart/2008/layout/VerticalCurvedList"/>
    <dgm:cxn modelId="{18277972-73CD-3E49-94EB-9EA7867698E7}" type="presParOf" srcId="{BA8E83CC-04A4-F444-9A29-38DC8A3CB681}" destId="{A7B22FCA-4CF5-2145-A2D5-833C689D7CDD}" srcOrd="3" destOrd="0" presId="urn:microsoft.com/office/officeart/2008/layout/VerticalCurvedList"/>
    <dgm:cxn modelId="{6BA47D7A-C8CE-6940-9A06-5358BD5E5F79}" type="presParOf" srcId="{7A3E0695-73F5-0E46-98E4-3348EE4A3914}" destId="{747DC9C8-2695-3B45-A1D5-66BE92AAA348}" srcOrd="1" destOrd="0" presId="urn:microsoft.com/office/officeart/2008/layout/VerticalCurvedList"/>
    <dgm:cxn modelId="{C1418540-289E-A643-AE7C-FE380B10FD49}" type="presParOf" srcId="{7A3E0695-73F5-0E46-98E4-3348EE4A3914}" destId="{11CCDA26-CAEA-D344-AC76-E1E29E35027A}" srcOrd="2" destOrd="0" presId="urn:microsoft.com/office/officeart/2008/layout/VerticalCurvedList"/>
    <dgm:cxn modelId="{13C5003E-250A-5A4F-BB24-9CCA187D13AD}" type="presParOf" srcId="{11CCDA26-CAEA-D344-AC76-E1E29E35027A}" destId="{652E454B-7E7E-5447-B1CB-DF4C4DF5688A}" srcOrd="0" destOrd="0" presId="urn:microsoft.com/office/officeart/2008/layout/VerticalCurvedList"/>
    <dgm:cxn modelId="{C67E81EB-7B2F-0D45-998C-4C073C8A0400}" type="presParOf" srcId="{7A3E0695-73F5-0E46-98E4-3348EE4A3914}" destId="{30C617F3-2C43-D148-854B-4D4FA1664A6E}" srcOrd="3" destOrd="0" presId="urn:microsoft.com/office/officeart/2008/layout/VerticalCurvedList"/>
    <dgm:cxn modelId="{4B3E71DF-9FF8-D347-B16A-6DB3424A7BDD}" type="presParOf" srcId="{7A3E0695-73F5-0E46-98E4-3348EE4A3914}" destId="{F5378C8F-848B-2448-8E18-1BD7A35364F5}" srcOrd="4" destOrd="0" presId="urn:microsoft.com/office/officeart/2008/layout/VerticalCurvedList"/>
    <dgm:cxn modelId="{3972974E-1EDC-FD4B-912B-6937E3697CA6}" type="presParOf" srcId="{F5378C8F-848B-2448-8E18-1BD7A35364F5}" destId="{03A29575-6A75-5D4D-AE30-5F4FAABAFA0F}" srcOrd="0" destOrd="0" presId="urn:microsoft.com/office/officeart/2008/layout/VerticalCurvedList"/>
    <dgm:cxn modelId="{6A2B4B3B-8BC0-6347-98A4-6CA714343AB7}" type="presParOf" srcId="{7A3E0695-73F5-0E46-98E4-3348EE4A3914}" destId="{ADD6677A-DC06-EC47-AE0B-66E6B7DB03CD}" srcOrd="5" destOrd="0" presId="urn:microsoft.com/office/officeart/2008/layout/VerticalCurvedList"/>
    <dgm:cxn modelId="{57FB6E91-D5DF-7049-94E8-9C88C456FE1F}" type="presParOf" srcId="{7A3E0695-73F5-0E46-98E4-3348EE4A3914}" destId="{E979F7AD-498B-0247-9FED-B15C31623568}" srcOrd="6" destOrd="0" presId="urn:microsoft.com/office/officeart/2008/layout/VerticalCurvedList"/>
    <dgm:cxn modelId="{7EC7B9F2-8177-5648-9988-10B0FEB7F250}" type="presParOf" srcId="{E979F7AD-498B-0247-9FED-B15C31623568}" destId="{B8444104-661B-BE4F-8A4C-CD2FAD22FF1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What do I want my learners to do?</a:t>
          </a:r>
          <a:endParaRPr lang="en-US" sz="2700" kern="1200" dirty="0"/>
        </a:p>
      </dsp:txBody>
      <dsp:txXfrm>
        <a:off x="628203" y="452596"/>
        <a:ext cx="7538938" cy="905192"/>
      </dsp:txXfrm>
    </dsp:sp>
    <dsp:sp modelId="{40BEF89C-9628-8E40-A7F9-CC5F71D18587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How do I help them to do it?</a:t>
          </a:r>
          <a:endParaRPr lang="en-US" sz="2700" kern="1200" dirty="0"/>
        </a:p>
      </dsp:txBody>
      <dsp:txXfrm>
        <a:off x="957241" y="1810385"/>
        <a:ext cx="7209900" cy="905192"/>
      </dsp:txXfrm>
    </dsp:sp>
    <dsp:sp modelId="{F3D6D9E5-CD95-E348-8BDD-92116934C934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How do I know that they have learned what I want them to do?</a:t>
          </a:r>
          <a:endParaRPr lang="en-US" sz="2700" kern="1200" dirty="0"/>
        </a:p>
      </dsp:txBody>
      <dsp:txXfrm>
        <a:off x="628203" y="3168174"/>
        <a:ext cx="7538938" cy="905192"/>
      </dsp:txXfrm>
    </dsp:sp>
    <dsp:sp modelId="{79AF2A18-7DCE-0647-ADE4-E4CB22EE0E10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B06A-BA82-8545-ACED-89B6D714226F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6EDD2-72EC-9140-95BA-029CAAB44A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Learning Goals and Objectives</a:t>
          </a:r>
          <a:endParaRPr lang="en-US" sz="3500" kern="1200" dirty="0"/>
        </a:p>
      </dsp:txBody>
      <dsp:txXfrm>
        <a:off x="628203" y="452596"/>
        <a:ext cx="7538938" cy="905192"/>
      </dsp:txXfrm>
    </dsp:sp>
    <dsp:sp modelId="{40BEF89C-9628-8E40-A7F9-CC5F71D18587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82C916-CAC1-A54B-8A4D-EB13D8C77CD6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Learning Activities and Experiences</a:t>
          </a:r>
          <a:endParaRPr lang="en-US" sz="3500" kern="1200" dirty="0"/>
        </a:p>
      </dsp:txBody>
      <dsp:txXfrm>
        <a:off x="957241" y="1810385"/>
        <a:ext cx="7209900" cy="905192"/>
      </dsp:txXfrm>
    </dsp:sp>
    <dsp:sp modelId="{F3D6D9E5-CD95-E348-8BDD-92116934C934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3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17324-84A8-6342-81E9-2D5363C77177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Learning Evaluation</a:t>
          </a:r>
          <a:endParaRPr lang="en-US" sz="3500" kern="1200" dirty="0"/>
        </a:p>
      </dsp:txBody>
      <dsp:txXfrm>
        <a:off x="628203" y="3168174"/>
        <a:ext cx="7538938" cy="905192"/>
      </dsp:txXfrm>
    </dsp:sp>
    <dsp:sp modelId="{79AF2A18-7DCE-0647-ADE4-E4CB22EE0E10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529C-3037-E346-8630-DE0DE1C208AB}">
      <dsp:nvSpPr>
        <dsp:cNvPr id="0" name=""/>
        <dsp:cNvSpPr/>
      </dsp:nvSpPr>
      <dsp:spPr>
        <a:xfrm>
          <a:off x="921471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How language can help them operate in their daily lives</a:t>
          </a:r>
          <a:endParaRPr lang="en-US" sz="2700" kern="1200" dirty="0"/>
        </a:p>
      </dsp:txBody>
      <dsp:txXfrm>
        <a:off x="972507" y="1205156"/>
        <a:ext cx="2586757" cy="1640423"/>
      </dsp:txXfrm>
    </dsp:sp>
    <dsp:sp modelId="{B98224EE-7046-094C-B651-BEE1D179C821}">
      <dsp:nvSpPr>
        <dsp:cNvPr id="0" name=""/>
        <dsp:cNvSpPr/>
      </dsp:nvSpPr>
      <dsp:spPr>
        <a:xfrm>
          <a:off x="2442786" y="1719173"/>
          <a:ext cx="2910826" cy="2910826"/>
        </a:xfrm>
        <a:prstGeom prst="leftCircularArrow">
          <a:avLst>
            <a:gd name="adj1" fmla="val 2969"/>
            <a:gd name="adj2" fmla="val 363730"/>
            <a:gd name="adj3" fmla="val 2139241"/>
            <a:gd name="adj4" fmla="val 9024489"/>
            <a:gd name="adj5" fmla="val 346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716223-139B-6F45-9FEB-3F3BD5314523}">
      <dsp:nvSpPr>
        <dsp:cNvPr id="0" name=""/>
        <dsp:cNvSpPr/>
      </dsp:nvSpPr>
      <dsp:spPr>
        <a:xfrm>
          <a:off x="1518989" y="2896616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Focus on COMMUNICATION needs</a:t>
          </a:r>
          <a:endParaRPr lang="en-US" sz="2000" kern="1200" dirty="0"/>
        </a:p>
      </dsp:txBody>
      <dsp:txXfrm>
        <a:off x="1546827" y="2924454"/>
        <a:ext cx="2334394" cy="894776"/>
      </dsp:txXfrm>
    </dsp:sp>
    <dsp:sp modelId="{9FB4D448-050E-384B-AA11-389811568131}">
      <dsp:nvSpPr>
        <dsp:cNvPr id="0" name=""/>
        <dsp:cNvSpPr/>
      </dsp:nvSpPr>
      <dsp:spPr>
        <a:xfrm>
          <a:off x="4320540" y="1154120"/>
          <a:ext cx="2688829" cy="2217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Can be clearly demonstrated</a:t>
          </a:r>
          <a:endParaRPr lang="en-US" sz="2700" kern="1200" dirty="0"/>
        </a:p>
      </dsp:txBody>
      <dsp:txXfrm>
        <a:off x="4371576" y="1680382"/>
        <a:ext cx="2586757" cy="1640423"/>
      </dsp:txXfrm>
    </dsp:sp>
    <dsp:sp modelId="{5A52A780-CE63-4443-A745-E89321A41816}">
      <dsp:nvSpPr>
        <dsp:cNvPr id="0" name=""/>
        <dsp:cNvSpPr/>
      </dsp:nvSpPr>
      <dsp:spPr>
        <a:xfrm>
          <a:off x="4918057" y="678894"/>
          <a:ext cx="2390070" cy="950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Have CLEAR learning outcomes</a:t>
          </a:r>
          <a:endParaRPr lang="en-US" sz="2000" kern="1200" dirty="0"/>
        </a:p>
      </dsp:txBody>
      <dsp:txXfrm>
        <a:off x="4945895" y="706732"/>
        <a:ext cx="2334394" cy="894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1D9FE-48DE-364F-8725-0ECA0D395CC7}">
      <dsp:nvSpPr>
        <dsp:cNvPr id="0" name=""/>
        <dsp:cNvSpPr/>
      </dsp:nvSpPr>
      <dsp:spPr>
        <a:xfrm>
          <a:off x="1595272" y="2573"/>
          <a:ext cx="904163" cy="90416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C6DCFC-6A3D-2647-9848-73BB4887B813}">
      <dsp:nvSpPr>
        <dsp:cNvPr id="0" name=""/>
        <dsp:cNvSpPr/>
      </dsp:nvSpPr>
      <dsp:spPr>
        <a:xfrm>
          <a:off x="2047354" y="257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Prepare</a:t>
          </a:r>
          <a:r>
            <a:rPr lang="en-US" sz="2900" kern="1200" dirty="0" smtClean="0"/>
            <a:t> them for the activities</a:t>
          </a:r>
          <a:endParaRPr lang="en-US" sz="2900" kern="1200" dirty="0"/>
        </a:p>
      </dsp:txBody>
      <dsp:txXfrm>
        <a:off x="2047354" y="2573"/>
        <a:ext cx="4824040" cy="904163"/>
      </dsp:txXfrm>
    </dsp:sp>
    <dsp:sp modelId="{917464CD-BDC7-B443-BC29-1B94DDF16876}">
      <dsp:nvSpPr>
        <dsp:cNvPr id="0" name=""/>
        <dsp:cNvSpPr/>
      </dsp:nvSpPr>
      <dsp:spPr>
        <a:xfrm>
          <a:off x="1595272" y="906736"/>
          <a:ext cx="904163" cy="9041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B76995-874C-0E49-B584-82EAF5B53278}">
      <dsp:nvSpPr>
        <dsp:cNvPr id="0" name=""/>
        <dsp:cNvSpPr/>
      </dsp:nvSpPr>
      <dsp:spPr>
        <a:xfrm>
          <a:off x="2047354" y="90673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Guide</a:t>
          </a:r>
          <a:r>
            <a:rPr lang="en-US" sz="2900" kern="1200" dirty="0" smtClean="0"/>
            <a:t> them throughout the activities</a:t>
          </a:r>
          <a:endParaRPr lang="en-US" sz="2900" kern="1200" dirty="0"/>
        </a:p>
      </dsp:txBody>
      <dsp:txXfrm>
        <a:off x="2047354" y="906736"/>
        <a:ext cx="4824040" cy="904163"/>
      </dsp:txXfrm>
    </dsp:sp>
    <dsp:sp modelId="{421C314C-B863-D443-BAA8-24212992A466}">
      <dsp:nvSpPr>
        <dsp:cNvPr id="0" name=""/>
        <dsp:cNvSpPr/>
      </dsp:nvSpPr>
      <dsp:spPr>
        <a:xfrm>
          <a:off x="1595272" y="1810899"/>
          <a:ext cx="904163" cy="904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F857FA-60E1-7246-94D6-4F04174843D4}">
      <dsp:nvSpPr>
        <dsp:cNvPr id="0" name=""/>
        <dsp:cNvSpPr/>
      </dsp:nvSpPr>
      <dsp:spPr>
        <a:xfrm>
          <a:off x="2047354" y="1810899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Monitor</a:t>
          </a:r>
          <a:r>
            <a:rPr lang="en-US" sz="2900" kern="1200" dirty="0" smtClean="0"/>
            <a:t> their progress</a:t>
          </a:r>
          <a:endParaRPr lang="en-US" sz="2900" kern="1200" dirty="0"/>
        </a:p>
      </dsp:txBody>
      <dsp:txXfrm>
        <a:off x="2047354" y="1810899"/>
        <a:ext cx="4824040" cy="904163"/>
      </dsp:txXfrm>
    </dsp:sp>
    <dsp:sp modelId="{C0D5D3EC-FCF2-E14C-A167-2B97E129C859}">
      <dsp:nvSpPr>
        <dsp:cNvPr id="0" name=""/>
        <dsp:cNvSpPr/>
      </dsp:nvSpPr>
      <dsp:spPr>
        <a:xfrm>
          <a:off x="1595272" y="2715063"/>
          <a:ext cx="904163" cy="90416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3288C2-D1C6-6A4D-B21E-7A6E124230D8}">
      <dsp:nvSpPr>
        <dsp:cNvPr id="0" name=""/>
        <dsp:cNvSpPr/>
      </dsp:nvSpPr>
      <dsp:spPr>
        <a:xfrm>
          <a:off x="2047354" y="2715063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</a:t>
          </a:r>
          <a:r>
            <a:rPr lang="en-US" sz="2900" b="1" kern="1200" dirty="0" smtClean="0"/>
            <a:t>means</a:t>
          </a:r>
          <a:r>
            <a:rPr lang="en-US" sz="2900" kern="1200" dirty="0" smtClean="0"/>
            <a:t> to explore the activities</a:t>
          </a:r>
          <a:endParaRPr lang="en-US" sz="2900" kern="1200" dirty="0"/>
        </a:p>
      </dsp:txBody>
      <dsp:txXfrm>
        <a:off x="2047354" y="2715063"/>
        <a:ext cx="4824040" cy="904163"/>
      </dsp:txXfrm>
    </dsp:sp>
    <dsp:sp modelId="{ECFB8598-D256-5349-AAEE-5C30988B98F0}">
      <dsp:nvSpPr>
        <dsp:cNvPr id="0" name=""/>
        <dsp:cNvSpPr/>
      </dsp:nvSpPr>
      <dsp:spPr>
        <a:xfrm>
          <a:off x="1595272" y="3619226"/>
          <a:ext cx="904163" cy="904163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C063429-A215-D243-81CA-D51F5AB6FD2F}">
      <dsp:nvSpPr>
        <dsp:cNvPr id="0" name=""/>
        <dsp:cNvSpPr/>
      </dsp:nvSpPr>
      <dsp:spPr>
        <a:xfrm>
          <a:off x="2047354" y="3619226"/>
          <a:ext cx="4824040" cy="9041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830" rIns="0" bIns="3683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Give them the opportunity to explore </a:t>
          </a:r>
          <a:r>
            <a:rPr lang="en-US" sz="2900" b="1" kern="1200" dirty="0" smtClean="0"/>
            <a:t>beyond the activities</a:t>
          </a:r>
          <a:endParaRPr lang="en-US" sz="2900" b="1" kern="1200" dirty="0"/>
        </a:p>
      </dsp:txBody>
      <dsp:txXfrm>
        <a:off x="2047354" y="3619226"/>
        <a:ext cx="4824040" cy="9041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F9170-FF4F-D94D-B9DF-35291034D48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DC9C8-2695-3B45-A1D5-66BE92AAA348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sufficient </a:t>
          </a:r>
          <a:r>
            <a:rPr lang="en-US" sz="2700" b="1" kern="1200" dirty="0" smtClean="0"/>
            <a:t>time</a:t>
          </a:r>
          <a:r>
            <a:rPr lang="en-US" sz="2700" kern="1200" dirty="0" smtClean="0"/>
            <a:t> to demonstrate what they have learned</a:t>
          </a:r>
          <a:endParaRPr lang="en-US" sz="2700" kern="1200" dirty="0"/>
        </a:p>
      </dsp:txBody>
      <dsp:txXfrm>
        <a:off x="628203" y="452596"/>
        <a:ext cx="7538938" cy="905192"/>
      </dsp:txXfrm>
    </dsp:sp>
    <dsp:sp modelId="{652E454B-7E7E-5447-B1CB-DF4C4DF5688A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617F3-2C43-D148-854B-4D4FA1664A6E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gradFill rotWithShape="0">
          <a:gsLst>
            <a:gs pos="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the </a:t>
          </a:r>
          <a:r>
            <a:rPr lang="en-US" sz="2700" b="1" kern="1200" dirty="0" smtClean="0"/>
            <a:t>tools</a:t>
          </a:r>
          <a:r>
            <a:rPr lang="en-US" sz="2700" kern="1200" dirty="0" smtClean="0"/>
            <a:t> to demonstrate what they have learned</a:t>
          </a:r>
          <a:endParaRPr lang="en-US" sz="2700" kern="1200" dirty="0"/>
        </a:p>
      </dsp:txBody>
      <dsp:txXfrm>
        <a:off x="957241" y="1810385"/>
        <a:ext cx="7209900" cy="905192"/>
      </dsp:txXfrm>
    </dsp:sp>
    <dsp:sp modelId="{03A29575-6A75-5D4D-AE30-5F4FAABAFA0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6677A-DC06-EC47-AE0B-66E6B7DB03C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8580" rIns="68580" bIns="6858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Give them </a:t>
          </a:r>
          <a:r>
            <a:rPr lang="en-US" sz="2700" b="1" kern="1200" dirty="0" smtClean="0"/>
            <a:t>feedback</a:t>
          </a:r>
          <a:r>
            <a:rPr lang="en-US" sz="2700" kern="1200" dirty="0" smtClean="0"/>
            <a:t> for improvement</a:t>
          </a:r>
          <a:endParaRPr lang="en-US" sz="2700" kern="1200" dirty="0"/>
        </a:p>
      </dsp:txBody>
      <dsp:txXfrm>
        <a:off x="628203" y="3168174"/>
        <a:ext cx="7538938" cy="905192"/>
      </dsp:txXfrm>
    </dsp:sp>
    <dsp:sp modelId="{B8444104-661B-BE4F-8A4C-CD2FAD22FF17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58146-4FEB-5742-A552-95EB1538933C}" type="datetimeFigureOut">
              <a:rPr lang="en-US" smtClean="0"/>
              <a:t>4/5/14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64F9-3954-9742-A8ED-F3DF0ADFD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64F9-3954-9742-A8ED-F3DF0ADFD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2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9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4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3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3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7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7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8C8B-3CCB-A947-8B4A-3907BE3C98E4}" type="datetimeFigureOut">
              <a:rPr lang="en-US" smtClean="0"/>
              <a:t>4/5/14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09D4-5D04-214D-9E03-D9B73F9B8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8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3388"/>
            <a:ext cx="7772400" cy="105847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Three Key Considerations in Curriculum and Materials Development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7464"/>
            <a:ext cx="6400800" cy="593429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ssembel@gmail.com</a:t>
            </a:r>
            <a:endParaRPr lang="en-US" sz="2400" dirty="0"/>
          </a:p>
        </p:txBody>
      </p:sp>
      <p:pic>
        <p:nvPicPr>
          <p:cNvPr id="4" name="Picture 3" descr="brainstorm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535" y="1844098"/>
            <a:ext cx="5332675" cy="399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9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77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0744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Key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8273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07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goals and objectives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6380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38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Activities and Experiences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5718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2583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3259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230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 the role model for your children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6" b="8688"/>
          <a:stretch/>
        </p:blipFill>
        <p:spPr>
          <a:xfrm>
            <a:off x="174965" y="211694"/>
            <a:ext cx="8808610" cy="536759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642" y="54258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 and have a great weekend!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1782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156</Words>
  <Application>Microsoft Macintosh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Three Key Considerations in Curriculum and Materials Development</vt:lpstr>
      <vt:lpstr>Three Key Questions</vt:lpstr>
      <vt:lpstr>Three Key Answers</vt:lpstr>
      <vt:lpstr>Learning goals and objectives</vt:lpstr>
      <vt:lpstr>Learning Activities and Experiences</vt:lpstr>
      <vt:lpstr>Learning Evaluation</vt:lpstr>
      <vt:lpstr>Thank you and have a great weekend!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Key Questions</dc:title>
  <dc:creator>Sandra Sembel</dc:creator>
  <cp:lastModifiedBy>Sandra Sembel</cp:lastModifiedBy>
  <cp:revision>3</cp:revision>
  <dcterms:created xsi:type="dcterms:W3CDTF">2012-11-17T03:58:55Z</dcterms:created>
  <dcterms:modified xsi:type="dcterms:W3CDTF">2014-04-05T08:11:16Z</dcterms:modified>
</cp:coreProperties>
</file>